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7.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8.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9.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notesSlides/notesSlide20.xml" ContentType="application/vnd.openxmlformats-officedocument.presentationml.notesSlide+xml"/>
  <Override PartName="/ppt/ink/ink22.xml" ContentType="application/inkml+xml"/>
  <Override PartName="/ppt/ink/ink23.xml" ContentType="application/inkml+xml"/>
  <Override PartName="/ppt/notesSlides/notesSlide21.xml" ContentType="application/vnd.openxmlformats-officedocument.presentationml.notesSlide+xml"/>
  <Override PartName="/ppt/ink/ink24.xml" ContentType="application/inkml+xml"/>
  <Override PartName="/ppt/ink/ink25.xml" ContentType="application/inkml+xml"/>
  <Override PartName="/ppt/notesSlides/notesSlide22.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23.xml" ContentType="application/vnd.openxmlformats-officedocument.presentationml.notesSlide+xml"/>
  <Override PartName="/ppt/ink/ink30.xml" ContentType="application/inkml+xml"/>
  <Override PartName="/ppt/theme/themeOverride1.xml" ContentType="application/vnd.openxmlformats-officedocument.themeOverride+xml"/>
  <Override PartName="/ppt/ink/ink31.xml" ContentType="application/inkml+xml"/>
  <Override PartName="/ppt/notesSlides/notesSlide24.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405" r:id="rId2"/>
    <p:sldId id="693" r:id="rId3"/>
    <p:sldId id="761" r:id="rId4"/>
    <p:sldId id="762" r:id="rId5"/>
    <p:sldId id="839" r:id="rId6"/>
    <p:sldId id="764" r:id="rId7"/>
    <p:sldId id="802" r:id="rId8"/>
    <p:sldId id="766" r:id="rId9"/>
    <p:sldId id="411" r:id="rId10"/>
    <p:sldId id="464" r:id="rId11"/>
    <p:sldId id="557" r:id="rId12"/>
    <p:sldId id="509" r:id="rId13"/>
    <p:sldId id="467" r:id="rId14"/>
    <p:sldId id="558" r:id="rId15"/>
    <p:sldId id="472" r:id="rId16"/>
    <p:sldId id="478" r:id="rId17"/>
    <p:sldId id="855" r:id="rId18"/>
    <p:sldId id="856" r:id="rId19"/>
    <p:sldId id="857" r:id="rId20"/>
    <p:sldId id="858" r:id="rId21"/>
    <p:sldId id="859" r:id="rId22"/>
    <p:sldId id="860" r:id="rId23"/>
    <p:sldId id="861" r:id="rId24"/>
    <p:sldId id="862" r:id="rId25"/>
    <p:sldId id="863" r:id="rId26"/>
    <p:sldId id="864" r:id="rId27"/>
    <p:sldId id="865" r:id="rId28"/>
    <p:sldId id="866" r:id="rId29"/>
    <p:sldId id="867" r:id="rId30"/>
    <p:sldId id="868" r:id="rId31"/>
    <p:sldId id="845" r:id="rId32"/>
    <p:sldId id="846" r:id="rId33"/>
    <p:sldId id="847" r:id="rId34"/>
    <p:sldId id="848" r:id="rId35"/>
    <p:sldId id="849" r:id="rId36"/>
    <p:sldId id="850" r:id="rId37"/>
    <p:sldId id="851" r:id="rId38"/>
    <p:sldId id="852" r:id="rId39"/>
    <p:sldId id="853" r:id="rId40"/>
    <p:sldId id="854" r:id="rId41"/>
    <p:sldId id="760" r:id="rId42"/>
    <p:sldId id="480" r:id="rId4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3">
          <p15:clr>
            <a:srgbClr val="A4A3A4"/>
          </p15:clr>
        </p15:guide>
        <p15:guide id="2" pos="40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70D6"/>
    <a:srgbClr val="F2DE00"/>
    <a:srgbClr val="9BBB59"/>
    <a:srgbClr val="FEFEFE"/>
    <a:srgbClr val="F5F6F9"/>
    <a:srgbClr val="E6E9EF"/>
    <a:srgbClr val="EDEEF4"/>
    <a:srgbClr val="0057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p:cViewPr varScale="1">
        <p:scale>
          <a:sx n="70" d="100"/>
          <a:sy n="70" d="100"/>
        </p:scale>
        <p:origin x="714" y="66"/>
      </p:cViewPr>
      <p:guideLst>
        <p:guide orient="horz" pos="2173"/>
        <p:guide pos="4074"/>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wmf"/><Relationship Id="rId4"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fontAlgn="auto">
              <a:defRPr sz="1200" noProof="1" smtClean="0">
                <a:latin typeface="+mn-lt"/>
                <a:ea typeface="+mn-ea"/>
              </a:defRPr>
            </a:lvl1pPr>
          </a:lstStyle>
          <a:p>
            <a:fld id="{0F9B84EA-7D68-4D60-9CB1-D50884785D1C}" type="datetimeFigureOut">
              <a:rPr lang="zh-CN" altLang="en-US"/>
              <a:pPr/>
              <a:t>2020/6/23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defRPr sz="1200" noProof="1">
                <a:latin typeface="+mn-lt"/>
                <a:ea typeface="+mn-ea"/>
              </a:defRPr>
            </a:lvl1pPr>
          </a:lstStyle>
          <a:p>
            <a:r>
              <a:rPr lang="zh-CN" altLang="en-US"/>
              <a:t>1</a:t>
            </a: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fontAlgn="auto">
              <a:defRPr sz="1200" noProof="1" smtClean="0">
                <a:latin typeface="+mn-lt"/>
                <a:ea typeface="+mn-ea"/>
              </a:defRPr>
            </a:lvl1pPr>
          </a:lstStyle>
          <a:p>
            <a:fld id="{1AD09D9D-C90D-4A6A-BF0A-3B88C379392B}" type="slidenum">
              <a:rPr lang="zh-CN" altLang="en-US"/>
              <a:pPr/>
              <a:t>‹#›</a:t>
            </a:fld>
            <a:endParaRPr lang="zh-CN" altLang="en-US"/>
          </a:p>
        </p:txBody>
      </p:sp>
    </p:spTree>
    <p:extLst>
      <p:ext uri="{BB962C8B-B14F-4D97-AF65-F5344CB8AC3E}">
        <p14:creationId xmlns:p14="http://schemas.microsoft.com/office/powerpoint/2010/main" val="616571250"/>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6:34:32.583"/>
    </inkml:context>
    <inkml:brush xml:id="br0">
      <inkml:brushProperty name="width" value="0.05292" units="cm"/>
      <inkml:brushProperty name="height" value="0.05292" units="cm"/>
      <inkml:brushProperty name="color" value="#FF0000"/>
    </inkml:brush>
  </inkml:definitions>
  <inkml:trace contextRef="#ctx0" brushRef="#br0">24077 4917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18:34.349"/>
    </inkml:context>
    <inkml:brush xml:id="br0">
      <inkml:brushProperty name="width" value="0.17143" units="cm"/>
      <inkml:brushProperty name="height" value="0.17143" units="cm"/>
      <inkml:brushProperty name="color" value="#5B2D90"/>
    </inkml:brush>
  </inkml:definitions>
  <inkml:trace contextRef="#ctx0" brushRef="#br0">1 1 7642,'0'15'-32,"3"-2"1,2 0-1,5-3-2,3 0 0,2 1 1,9-6-1,-1 3 128,0-3 1,0 0-1,0 0 165,1 3 0,-1 10-26,0-3 1,-10 6-139,-5 2 0,-6 0 0,-2 1 0,-2-4-23,-6-4 1,3 4 0,-11-4-50,-2 5 0,-2-6 1,-4-2-336,1-3 1,8-2-1,-1-8-340,-2 0 0,0-3 652,3-4 0,4-6 0,11-10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19:26.968"/>
    </inkml:context>
    <inkml:brush xml:id="br0">
      <inkml:brushProperty name="width" value="0.17143" units="cm"/>
      <inkml:brushProperty name="height" value="0.17143" units="cm"/>
      <inkml:brushProperty name="color" value="#5B2D90"/>
    </inkml:brush>
  </inkml:definitions>
  <inkml:trace contextRef="#ctx0" brushRef="#br0">23 0 8191,'16'0'1174,"-1"0"1,-7 0-725,8 0 0,-11 10-598,3 6 1,-6 4-237,-2 4 1,-2-4-1,-4-2 1,-4-5-414,-3-2 0,8-1 1,-5-5 796,-1 3 0,-2 10 0,-10-5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20:39.614"/>
    </inkml:context>
    <inkml:brush xml:id="br0">
      <inkml:brushProperty name="width" value="0.17143" units="cm"/>
      <inkml:brushProperty name="height" value="0.17143" units="cm"/>
      <inkml:brushProperty name="color" value="#5B2D90"/>
    </inkml:brush>
  </inkml:definitions>
  <inkml:trace contextRef="#ctx0" brushRef="#br0">1 1 8302,'0'23'3549,"0"0"-3190,0 0 1,0 1 0,0-1-332,0 0 1,0 0-1,0 0 1,0 3-93,0 5 1,0-5-1,0 5-16,0-5 0,0 5 1,0 0-1,0-3-3496,0-2 3576,0-3 0,0-10 0,0-3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19:31.325"/>
    </inkml:context>
    <inkml:brush xml:id="br0">
      <inkml:brushProperty name="width" value="0.17143" units="cm"/>
      <inkml:brushProperty name="height" value="0.17143" units="cm"/>
      <inkml:brushProperty name="color" value="#5B2D90"/>
    </inkml:brush>
  </inkml:definitions>
  <inkml:trace contextRef="#ctx0" brushRef="#br0">23781 9919 7016,'3'-16'200,"4"1"0,-1-1 15,9-7 1,-10 8-1,3-1 3,-5-2 1,-3-2-187,0-4 1,-11 11-1,-4 6-92,-6 4 0,-2 3 0,0 0 39,-1 0 1,1 10-1,0 6-145,0 5 0,7-1 0,3-2 0,1-2 21,-1 2 0,8-5 0,-3 2 56,5 3 1,3 3 89,0 2 0,8-8 0,2-2 0,3-2 6,5-6 0,3-3 0,2 1 0,0 2 53,0 3 0,-7 0 0,-1-8 0,3 0 46,3 0 1,0 2 0,-3 3 15,-3 3 1,-7 0 8,7-8 0,-9 10-126,1 6 0,-14-3 0,-9-1 0,-4 1-78,-4 0 0,1-5 1,0 5-1,0-3-158,-1-5 1,1 6 0,0-4 0,0-1-170,0-4 0,-1-2 400,1 0 0,0-10 0,10-3 0,3-10 0</inkml:trace>
  <inkml:trace contextRef="#ctx0" brushRef="#br0" timeOffset="785">24036 9246 7474,'0'-23'-240,"11"10"435,4 5 1,-5 8 0,1 8 0,-3 7-22,-1 6 0,1 5 0,-8 4 0,0 9-124,0 5 0,0 2 1,0-2-1,0 0-61,0 3 1,0-14 0,0 13 0,-3-4-51,-4-6 0,2 5 1,-8-7-1,2-1 3,6 1 1,-5 4 0,0-7-1,-1-2-121,1-4 1,0-1-395,2-1 480,5-10 0,-7-13 0,13-16 59,4-4 0,-4-4 1,7 1-1,-2 0 24,0 0 0,10 0 0,-3-1 0,3 1 90,-2 0 1,4 0-1,-4 0 72,4-1 1,4 11 88,-1 6-172,-10 4 1,-3 13 0,-10 6 0,0 5-38,0 2 0,0-8 0,0 1 0,0 2-49,0 2 1,0-4-1,0-1 1,3 1-60,4-3 0,-4 7 0,7-7-128,1 0 0,-6-3 0,8-7 17,-3 5 0,0-6 137,-2 6 0,2-8 1,8-5-1,-5-5 51,-2-3 0,7-3 62,-3-7 1,6 2-1,-1 3 1,-2 5 164,-2 3 0,-8-5 95,7 7-180,1 0 0,-1 18-101,1 6 1,-11 5 0,5 2-30,0 0 1,-5-10 0,8-3 0,0-2-10,0 0 1,3-1-56,7-7 0,0 0 1,0 0-14,0 0 0,-7-10 53,-1-5 0,-9-6 0,1-2 17,-4 0 0,-3 7 0,0 1 13,0-3 0,-10 5 1,-6 0-1,-5 2-25,-2 6 0,0 3 0,-3 2 1,-2 0-93,-3 0 0,-3 0 1,6 2-1,-3 3-104,3 3 1,10 8 0,5-6-87,2 3 1,4 2-197,7 9 484,0-12 0,10 9 0,3-8 0</inkml:trace>
  <inkml:trace contextRef="#ctx0" brushRef="#br0" timeOffset="1286">24825 9710 7491,'8'-16'-45,"0"1"0,2 10 0,-5 0 1,3 10 238,-3 10 1,6-2 0,-4 3-69,-1 2 1,-4 2-1,-2 4-80,0-1 0,0 0 0,3 0-76,4 0 1,-4 1-1,5-1-39,-6 0 1,9-2-16,4-6 0,-2-5 1,2-10-37,4 0 0,1-2 1,3-6-1,1-5 19,-1 0 1,-3-15 0,-2 5 0,-2-3 26,2 0 1,3-5 0,2-2 0,-3-1 32,-4 1 1,5-9-1,-9 1 1,4-8 27,-1-5 1,-7 0 0,5 10 0,-3 3 62,-4 2 1,-1 11 0,0-3 196,3 5 1,-1 10 552,-7 1-631,0 10 0,8-3 0,0 16 0,-3 7 4,-2 6 0,-3 10 0,0 2 0,0 4-19,0 4 1,0 10-1,0 4 1,0-4-42,0-2 0,-8 3 0,0-3 0,3-8-125,2-5 1,3 3 0,0-8-1,0-3-51,0-2 1,0-3 0,3-2-60,5-6 1,-6-2 0,9-8-2802,-1 3 2923,-8 0 0,9-8 0,-22-11 0,-1-2 0</inkml:trace>
  <inkml:trace contextRef="#ctx0" brushRef="#br0" timeOffset="1500">24965 9710 7569,'10'-13'46,"-5"-5"1,11 8 0,2-1 216,2 1 0,6-5 0,5 4 0,5-2-202,0-5 1,18 0-1,-2 0 1,7 3-61,3-3 0,-8 5 0,3 0 1,-5 0-570,-8 0 1,-6 8 0,1-3 567,-8 6 0,-5 2 0,-3 0 0</inkml:trace>
  <inkml:trace contextRef="#ctx0" brushRef="#br0" timeOffset="2274">25731 9826 7569,'-13'10'1188,"5"1"-1133,16 4 1,-3-5 0,10-10-127,3 0 0,3 0 0,0-2 0,-3-3-93,-3-3 1,-7-8-1,5 6 1,0-3-56,0-5 1,-8 5 0,3-2-1,-6-3-54,-2-3 1,0-2 140,0 0 1,-2 2 178,-6 6 1,3 4 0,-11 11 68,-2 0 1,-3 0-1,1 3 1,2 5 3,2 7 0,1-2 0,-8 2 0,2 3 107,6 3 0,-6 2 0,8 1 0,0-1-35,5 0 0,-2 0 0,2 0-115,3 1 0,3-1 0,4 0-103,6 0 0,-3-7 0,11-3 1,2-3-34,2-5 1,3 5 0,1-2-1,-1-3-163,0-2 0,0-3 0,0 0 0,1-3 2,-1-4 1,0 1-1,3-7 1,2 1 68,3-1 1,0-3 0,-8-7 59,1 0 0,-4 7 0,-2 1 154,-2-3 1,-11-3 0,3-2 68,-6 0 0,-2 0 78,0-1 1,-2 11-70,-6 6 0,3 4-54,-11 3 0,9 3 1,-9 4-79,-2 9 1,8-3 0,2 2-31,5 3 1,3-5 7,0 3 1,0-9 0,3 6-1,5-2 12,7-6 0,6 5 0,2-2 1,-2 0 23,-6 2 0,6-5 0,-6 8 1,6-3 260,2-5 0,-7 6-44,-1-4 1,-2 4-118,2-3 0,-7-6 1,-16 8-114,-7 1 1,-6-9-1,-2 9 1,0-4-443,0 1 1,-1 0-1505,1-8 1936,0 0 0,0-21 0,0-5 0</inkml:trace>
  <inkml:trace contextRef="#ctx0" brushRef="#br0" timeOffset="2501">26380 9315 7569,'13'0'854,"-2"3"-730,-11 5 1,0 5-1,0 12 1,0 4 148,0 2 1,0 10 0,0-2 0,0 2-107,0-2 0,0 2 1,0-8-234,0 3 0,0-5 0,0 5 0,0-2 0,0-6-212,0-2 1,0 5 0,0 0-295,0-3 1,0-2-1,0-3-800,0 1 1372,-11-11 0,-2 7 0,-10-7 0</inkml:trace>
  <inkml:trace contextRef="#ctx0" brushRef="#br0" timeOffset="2683">25986 9872 7569,'0'-23'55,"0"8"0,0-1 0,3 1 0,4-1 64,9 1 1,4 2-1,6-5 1,5 5 46,8 3 1,5-6 0,2 8 0,3 1-251,5-4 1,3 9 0,5-6-1,-5 5-297,-1 3 1,-7-7 0,8-1 0,-5 3 380,-6 2 0,6-7 0,-16-3 0</inkml:trace>
  <inkml:trace contextRef="#ctx0" brushRef="#br0" timeOffset="3528">27587 9617 7033,'16'10'397,"-3"6"0,-3 4-207,-5 4 0,6 7 0,-4 2 0,-2 3-82,-2 6 0,-3-1 0,0 0 1,0-5-111,0-2 1,0 4 0,0-7 0,0-2-19,0-4 1,0-1 0,0-1-129,0 0 0,0-7 1,-3-4-143,-4-1 0,2-3 178,-11-8 1,11-3-1,-5-5 1,2-7 7,0-6 1,0-10 0,8-2 0,-2-3-27,-6-6 0,5-2 1,-4-2-1,4 0 101,3-1 1,8 1 0,2-1 0,1 1 77,-1-1 1,8 9 0,-3 2 0,6 5 73,2 10 0,-7-2 0,-1 10 0,3-2 22,3-1 1,2 11 0,0-3 83,0 6 0,1 2 1,-1 2-56,0 6 0,-2 5 0,-3 10 0,-5 0-5,-3 0 1,-2 1-1,-8-1 1,0 0-29,0 0 0,-11 0 0,-4 1 0,-6-1-221,-2 0 1,2 0 0,1-2-1,2-3-257,0-3 1,-8-7 0,10 5-381,-4-3 1,4-2-519,1-8 1235,10 0 0,-6-10 0,11-3 0</inkml:trace>
  <inkml:trace contextRef="#ctx0" brushRef="#br0" timeOffset="4210">28168 9594 7569,'-3'-13'32,"-5"5"1,-2 8-1,-8 5 1,5 6 92,3 2 0,-8-1 1,5 7-1,-3-4-28,1 3 0,7 3 1,-5 2-218,3 0 1,2 0-1,8 1 18,0-1 1,0 0 0,3-2-37,4-6 1,-1 6 0,9-8 46,3-1 1,-5-1 0,2-11 10,4 0 1,1-3-1,1-5 1,-3-4 24,-3-1 1,-7-8 0,5 6 0,0-6 48,0-2 1,-8 0-1,5-1 1,-2 1 12,0 0 1,-1 7 0,-7 1-1,0-3 59,0-3 0,0 6 382,0-1-282,-10 11 1,5-3 0,-8 16-24,3 8 1,2 4 0,8 3-91,0 1 1,0-1 0,0 0 0,3 0-56,4 1 1,-2-9 0,11-2 0,-1 0-95,-2 0 1,8-8 0,-6 3-67,6-6 1,2-2 0,0 0 47,1 0 1,-9-2-1,1-6 27,2-8 0,0-4 1,0-3-1,-5-1 9,-3 1 1,5-8-1,-4-2 1,-1-1 55,0 1 1,1-1 0,-6 3 0,3-5 74,-3 0 1,-3 2 0,-2 11 268,0 0 453,0 0-527,0 10 1,0 5 0,0 16 0,0 7-21,0 6 1,0 10 0,0 2 0,0 4-52,0 4 1,0 0 0,-2 0 0,-3-2-82,-3 2 0,0-7 1,8-3-1,0-5-393,0-3 0,0 0 0,0 0-1212,0 0-548,10 1 2057,-7-1 0,-3-10 0,-13-3 0</inkml:trace>
  <inkml:trace contextRef="#ctx0" brushRef="#br0" timeOffset="4398">28144 9756 7461,'-13'-10'-75,"13"5"0,16-8 0,7 0 0,6 3 256,1-1 0,12 1 0,-4 5 0,6-3-56,3 3 0,2-5 1,2 2-1,3 0-230,-2-2 1,-6 7 0,-4-7 0,-6 2-185,-3 1 1,-2-1 0,-8 8-730,1 0 1018,-11 0 0,7-10 0,-7-3 0</inkml:trace>
  <inkml:trace contextRef="#ctx0" brushRef="#br0" timeOffset="4914">28910 9199 7569,'11'-13'153,"-9"3"0,11 20 0,-8 6 0,3 7 177,-3 8 1,-2-3 0,-3 11-1,0 2-175,0 3 0,-8-5 0,0 0 0,3 2-93,2 3 0,-4-1 1,-1-1-1,0-6-85,-2-3 0,7 6 0,-7-8 0,2-3-120,1-2 1,-1-10-1,8-1-616,0 3 382,0-8 1,0-2 209,0-16 0,0 3 0,0-10 0,2-6 45,6-7 0,-3 2 0,11-7 0,-1 2 93,-2 0 1,8-11-1,-6 6 1,6-2 21,2-1 1,-7 11 0,-1-3-1,3 7 410,3 9 0,-6-3 0,1 10 440,2 3-460,-8 2 1,8 6-159,-10 5 0,0 5 0,-8 12 0,0 4-53,0 2 1,0 7-1,0-4 1,0-1-73,0 1 1,7-3 0,1-8 0,0 0 10,2 1 0,-5-4 0,8-2 0,0-5-268,0-3 0,2 6 1,9-8-1,-1-1-233,0 4 1,0-9 0,0 6 0,1-5-135,-1-3 0,0 0 1,0 0-1,1 0-354,-1 0 0,0-8 878,0 0 0,0-10 0,1 5 0</inkml:trace>
  <inkml:trace contextRef="#ctx0" brushRef="#br0" timeOffset="5145">29769 9919 7566,'23'0'216,"0"0"97,1 0 0,-9 0 1,1 0 50,2 0 0,-5 0-769,2 0-896,-10 0 1301,5 0 0,-10 10 0,0 3 0</inkml:trace>
  <inkml:trace contextRef="#ctx0" brushRef="#br0" timeOffset="6265">30674 9385 7569,'3'-21'975,"4"6"-763,6 5 1,11 2 0,-1 0 0,0 0 28,0-2 1,0 7 0,1-4-75,-1 4 1,3-5 0,2 1-1,3 2-276,-3 2 1,-2 3 0,-3 0 0,1 0-673,-1 0 0,-8 0 0,1 3 239,2 4 0,-8-2 1,-5 11 541,-10 2 0,-8 3 0,-20 2 0,-3 0 0</inkml:trace>
  <inkml:trace contextRef="#ctx0" brushRef="#br0" timeOffset="6459">30837 9571 7569,'-24'23'254,"12"-10"0,-1-3 0,7-7 120,-1 4 1,2-4-279,12 5 0,6-6 0,10-2 1,1 0-198,-1 0 0,0 0 0,3 0 0,2 0-317,3 0 1,0 0 0,-8 0-834,1 0 1251,-1 0 0,-10 0 0,-3 0 0</inkml:trace>
  <inkml:trace contextRef="#ctx0" brushRef="#br0" timeOffset="6722">30767 9385 7562,'-3'-21'103,"-4"6"1,4 2 96,-5 5 0,6 16 0,2 0 0,0 10-2,0 5 0,0 11 0,0 4 0,0 6-34,0 2 1,-8 1 0,0-3 0,3-3-59,3-2 0,2-1 0,0 9 0,0-3-95,0-6 0,0 4 0,0-9 0,0 1-172,0-1 1,0-2 0,0-8-272,0 0 0,0 1-409,0-1 1,2-10-524,6-5 1364,-6-6 0,19-2 0,-8 0 0</inkml:trace>
  <inkml:trace contextRef="#ctx0" brushRef="#br0" timeOffset="7121">30999 9942 7660,'0'23'783,"0"0"-678,0 1 1,0-9 0,3-2 0,2 0 17,3 0 1,10-5-1,-3 4-298,6-1 1,2-1-1,0-5-17,0 3 1,-7 0-1,-1-8 47,3 0 0,3-11 110,2-4 1,-2-6 0,-6-2-1,-7 0 16,-5 0 0,-3-1 1,-3 1 29,-5 0 0,-2 0 0,-11 0 0,1 2 10,-6 5 1,-2-2 0,4 8 0,1 0-11,0-1 1,0 4-1,0 7 1,2 2-7,5 6 0,-4-3 0,7 11 0,0 2-8,5 2 0,-2-4 1,2-1-1,3 3-207,2 3 0,3 2 1,0 0-53,0 1 0,11-11 0,2-3 0,2-2 262,1-1 0,-1 1 0,8-8 0,1 0 0,-1 0 0</inkml:trace>
  <inkml:trace contextRef="#ctx0" brushRef="#br0" timeOffset="7486">31370 9872 7569,'0'-13'-576,"3"3"772,5 10 0,-6 3 0,6 4-15,-5 9 0,-3 5 1,2 2-1,3 0-66,3 0 1,8 0 0,-6 1 0,0-1-43,1 0 0,-1-7 0,-5-1 0,3 3-166,-3 3 1,-3-6-95,-2 1 4,0-1 173,0-2 1,0-5-1,0-16 6,0-7 0,8-6 0,3-2 0,1-1 17,6 1 0,-5-8 1,3 0-1,2 3 19,3 2 1,2 3-1,0 0 1,0 2-53,0 6 0,1-6 1,-1 8-74,0 0 0,0 0 0,0 8-285,1-3 1,-9 1 0,1 9-85,2 6 1,-8-3 461,-2 11 0,5-1 0,-1 8 0</inkml:trace>
  <inkml:trace contextRef="#ctx0" brushRef="#br0" timeOffset="7949">32531 9478 7487,'0'-13'-2,"2"5"0,4 16 314,1 7 1,1 9 0,-8 4 0,0 6-188,0 2 1,0 2 0,0 9 0,0-3-142,0-6 0,-8 6 0,1-8 0,-1 0-285,-2-5 0,7 3 1,-5-3-521,6-3 1,2-2 820,0-3 0,-11-10 0,-2-3 0</inkml:trace>
  <inkml:trace contextRef="#ctx0" brushRef="#br0" timeOffset="8155">32252 9872 7527,'-13'-15'119,"8"-1"-1,10-2 1,8 8-1,11 0 1,1 2-36,6 0 0,-5 1 0,8 7 1,-3 0-371,0 0 1,10-3 0,-5-2 0,0-3-834,-5 3 1120,5 2 0,0-7 0,11-3 0</inkml:trace>
  <inkml:trace contextRef="#ctx0" brushRef="#br0" timeOffset="8852">32809 9037 7176,'0'23'42,"0"0"1,0 0 0,0 3 0,0 5 278,0 8 0,0 12 0,0 4 0,0-1-223,0 3 0,0-1 0,0 9 0,-2-6-144,-6-2 0,6 5 1,-6-11-1,3-4-38,-3-6 1,5-13-1,-7 3 1,2-5-211,1-3-277,-1 0 494,8-10 1,0-5 0,2-16 0,4-7-5,1-6 1,9-10-1,-6 0 1,0 0 57,1-2 0,4 4 1,-5-7-1,3 0 3,5 0 0,-5 10 0,0 1 0,0 9 197,0 6 1,-5-6 189,7 9-239,-10-1 1,6 18 0,-11 6-1,0 4-36,0 3 0,0 1 1,0-1-1,0 0-14,0 0 1,0 1 0,0-1 0,0 0-13,0 0 1,0-7-1,2-1-44,6 3 1,5-5-1,10 0 1,0-3-19,1-5 1,-1-2-1,0-3 1,0 0 2,0 0 0,1 0 0,-1-3 0,0-2-111,0-2 0,0-12 0,1 7 0,-1-4 14,0 1 1,-8-1 0,1-7 0,-1 0 34,-2 0 0,0-1 1,-8 1-1,3 0 34,-3 0 0,-2-1 0,-6 1 0,-2 0 30,-3 0 0,-10 2 1,3 6-1,-6 4 58,-2 1 1,0 8 0,0-6-15,-1 5 0,1 6 0,3 5 215,4 7 1,-2 6-1,8 4 1,-1 4-113,1 2 1,2 0-1,8-6 1,0 4-102,0 2 0,8 0 0,2-8 0,3 0-57,5 0 0,3 1 1,2-4-1,0-2-122,1-2 0,7-11 0,2 5 0,1-2-108,-1 0 0,1-1 0,-6-7 0,3 0-179,-3 0 1,-2 0 0,-3 0-1166,1 0 1576,-1 0 0,0-10 0,0-3 0</inkml:trace>
  <inkml:trace contextRef="#ctx0" brushRef="#br0" timeOffset="10469">479 11195 7781,'0'24'207,"0"-1"1,0 0-1,0 3 1,0 5 0,0 7-1,0 6-150,0 3 0,0-1 0,0 0 0,0-2-108,0-5 0,0 5 0,0-6 0,0 4-34,0-4 1,0-4-1,0-11 1,0 0-87,0 1 0,0-1 79,0 0 0,0-8 78,0 1 1,3-13 20,4-3 0,-4-11 1,5-12-1,-6 0 19,-2 0 1,8-8 0,2 0 0,1 0 21,-1-3 1,0 8-1,-4-5 1,4 6 12,3 1 1,-6 1 0,9 3 117,2 4-52,-8-4-79,11 17 1,-18-5 0,4 16 0,-4 7 0,-3 6 0,0 2 0,0 0 0,0 1-16,0-1 0,8 8 0,-1 0-32,-2-3 1,6-2-1,-1-5 1,0-3-15,1-3 1,-1-10-1,-5 6 1,6-4-12,1 1 0,-4 0 1,8-8 5,2 0 0,0-3 0,0-2 0,-3-5-11,3-3 0,-5-3 1,0-7-1,0 0 0,-3 0-12,1 0 1,4 4 25,-7-4 0,0 5 0,-8-13 0,0 5-18,0 3 1,0 8-1,0-1-17,0-2 0,-8 5 1,-2 0-1,-3 3 41,-5 5 1,5 2 27,-3 3 0,11 11 1,-5 2-1,2 2 1,-2 1 100,-3 2 0,8 2 0,-6 3 1,4 1 1,-1-1 0,0 0 0,8 0 0,0 1 247,0-1 1,0 0-389,0 0 1,8 0-1,2-2 1,3-3-252,5-2 0,3-11 1,2 2-332,0-4 1,0-6-127,1-4 1,-1-6 726,0-10 0,-8-1 0,-2 1 0,-2 0 0,-4-11 0,-7-2 0</inkml:trace>
  <inkml:trace contextRef="#ctx0" brushRef="#br0" timeOffset="10694">1059 11706 7569,'0'-23'-13,"0"-1"1,0 1 222,0 0 1,0 0-1,0 0 1229,0-1-1133,0 12 0,8 4 0,2 13 0,3 5-107,5 3 0,3 3 0,2 7 0,0 0-254,1 0 0,-1 0 1,0 1-1,0-1-152,0 0 1,1 0-1,-1-2 1,-2-3-829,-6-3 1,6 1 56,-6 7 1,-5-7 977,-2-1 0,-5-10 0,-3 6 0</inkml:trace>
  <inkml:trace contextRef="#ctx0" brushRef="#br0" timeOffset="10877">1384 11590 7303,'0'-36'-119,"0"5"0,0 5 459,0 3 1,-2 10-60,-6 5 0,-5 6 0,-10 4 0,2 6-201,6 7 0,-14 14 0,6 2 0,-3 0-236,1 2 1,4-7 0,3 5-1,3-5-17,-4-3 0,9 0 0,2 0-493,6 1 1,2-1 665,0 0 0,10 0 0,3 0 0</inkml:trace>
  <inkml:trace contextRef="#ctx0" brushRef="#br0" timeOffset="11553">1756 11590 6189,'0'-23'15,"0"-1"0,0 9 0,0-1 594,0-2 1,-3 8 0,-5 2-401,-7 6 0,-6 2 0,-2 0 1,0 2-148,0 6 0,-1 5 0,1 10 0,0 0 42,0 1 0,2-1 0,3 0 0,5 0-74,3 0 1,2 1 0,8-1-21,0 0 1,3 0-104,4 1 0,4-9 0,7-2 0,-3-3-163,3-5 0,3-2 1,2-3 188,0 0 1,-7 0 0,-1 0-1,1-3-47,-3-4 1,0 1 0,-8-9-1,5 0 64,3 2 0,-8-8 0,3 6 0,-6-6 93,-2-2 0,8-1 0,0 1 1,-3 0 297,-2 0 1,-3 7 2,0 1-206,0-1 1,0 14 0,0 10-44,0 10 0,0 5 0,0 0-109,0 0 0,0 0-49,0 1 1,2-4 0,6-4 0,5-6 0,2-2 53,1 0 0,-1-1-408,9-7 0,-1-2 193,0-6 0,-8-2 1,-2-8 222,-2 2 1,-4 1 0,-7-9 56,0 1 0,0 0 0,0 0 172,0 0 0,0-1 185,0 1 0,0 0-38,0 0 1,0 12-204,0 11 1,0 13 0,0 18 0,0 8 0,0 5-24,0 2 0,0 1 0,0-3 0,0-1-55,0 4 0,0-6 0,3 13 0,2-7-260,3-9 0,2 4 0,-5-9 0,6 1-246,2-1 0,-6-2 1,6-8-1,0-2-56,0-6 0,-8-2 0,5-8-714,1 3 979,-9 0 0,9-18 0,-11-6 1,-3-5 202,-5-2 0,3 0 0,-10 0 0,-1-11 0,-7-2 0</inkml:trace>
  <inkml:trace contextRef="#ctx0" brushRef="#br0" timeOffset="11785">1965 11752 7571,'0'-54'0,"0"3"0,0 4 0,0 6 100,0 0 0,0 7 0,0 3 161,0 5 0,10 6 0,5 2-62,6 2 0,2 11 0,0-3 0,1 6 0,-1 2 0,0 0 0,0 0 1,0 2-89,1 6 0,-4 5 1,-4 10-1,-9 0-213,-4 1 0,-3 9 0,-3 3-391,-4 0 432,-6-2 0,-10-3 0,-1 0 0,1-3-21,0-2 1,0-3-1,2 0 1,3-2-461,3-6 0,7 3 0,-5-7-758,3 2 1300,2-8 0,8-5 0,0-16 0,10-4 0,3-3 0</inkml:trace>
  <inkml:trace contextRef="#ctx0" brushRef="#br0" timeOffset="12111">2266 11474 7291,'23'0'340,"-2"2"-141,-5 6 0,-6 8 0,-10 12 0,0 3 0,0-3 80,0-2 0,0 5 0,2 0-170,6-3 0,-3-2 1,8-3-288,-2 1 0,7-9-36,-3 0 0,6-9 135,2 1 0,0-12 0,-2-5 1,-3-3-1,-5-5-29,-3-3 0,0 6 0,-4-1 138,1-2 0,1-2 1,-8-4 152,0 1-131,0 0 0,-3 0 1,-4 0-7,-9-1 1,3 4 0,-5 2 0,-5 5 0,-5 3-21,-1 4 0,4 4 0,1 2-233,1 0 0,2 10 0,3 6-215,3 4 0,10-4 0,-3-1 190,5 3 1,3 3 0,3-1 0,5-4 231,7-8 0,6 5 0,2-1 0</inkml:trace>
  <inkml:trace contextRef="#ctx0" brushRef="#br0" timeOffset="12636">2800 11590 7570,'0'-23'357,"0"7"-148,0 1 0,0 7 1,-2-5-73,-6 3 1,3 2 0,-11 8-66,-2 0 1,5 3 0,0 4 0,0 9-57,1 4 0,6 4 0,-1-1-135,4 0 0,3 0 0,0 0 81,0 1 0,0-9 1,3-2 59,4-3 1,6 6-1,10-8 1,1-3-11,-1-3 0,0-4 0,-2-6 0,-3-5-7,-3 0 0,-7-7 0,5 4 0,0-7-23,0-8 1,-6 5 0,6-7 0,-2-1-35,-6-5 1,-3 3 0,1-2 0,2-1 9,3 3 1,0 0-1,-8 5 1,0-5-27,0 0 0,0-8 1,0 8-1,0-3 53,0 0 0,0 8 0,0-5 279,0 3 0,0 10 70,0 7 0,0 13 0,-3 3-165,-5 13 0,6 16 0,-6 4 1,5 3 118,3 6 1,0 1 0,0 4-1,0-1-146,0 1 1,0 7 0,0 0 0,0-2-103,0-3 0,3-13 0,2-3 0,5-4-145,3-6 1,3 5 0,7-15-33,0 0 0,0 5 0,3-10 0,3-3-146,1-3 0,1-2 0,-7 0-447,-1 0 0,0 0 0,0-2-1166,0-6 1896,1 6 0,-1-19 0,0 8 0</inkml:trace>
  <inkml:trace contextRef="#ctx0" brushRef="#br0" timeOffset="13577">3682 11636 7569,'0'-23'-41,"0"8"110,0-1 1,3 11 0,4-3 101,9 6 1,2 4 0,0 6 0,-5 7-110,-3 6 1,6 2-1,-6 0 1,0 3 13,1 5 0,-4-5 0,-4 5 0,2-5-151,3-3 1,-1 0 0,-7 0-289,0 1-18,0-1 148,0-10 1,0-6 173,0-14 0,0-6 1,3-10-1,5-1 70,7 1 1,-4 0 0,-1 0 0,-2 0 83,-1-1 1,9 1 0,-6 2 0,0 3 72,1 3 0,4 7 0,-4-5-67,1 3 1,-4 2 0,8 8-79,2 0 0,-8 11 1,0 4-1,-2 6-54,0 2 1,7 0-1,-4 0 1,2-2-95,5-6 1,2 3 0,3-10 56,1-3 0,-1-2 1,0-3-1,0-3 16,0-4 1,1 1-1,-1-9 1,-2-3 47,-6-3 0,-5-2 1,-10 0 64,0 0 1,0-1 0,-2 1 14,-6 0 1,3 8 0,-11-1 0,-2-2 11,-2-3 1,4 1-1,1 4 1,-3 9-31,-3 4 0,-2 3 1,0 3-95,-1 4 1,9 6-1,2 10 1,3 1-155,5-1 1,-1 3 0,1 2-114,-2 3 0,-1 0 0,8-8-22,0 0 0,10-10 1,6-5 324,4-5 0,3-3 0,1 0 0</inkml:trace>
  <inkml:trace contextRef="#ctx0" brushRef="#br0" timeOffset="14062">4448 11149 7436,'0'-23'94,"-10"-1"1,10 14 0,-3 10 164,8 13 0,6 8 1,-6 4-1,2 4-121,-1 2 0,4 7 0,0-4 0,1 2-62,-1 5 0,-2 3 1,-8 3-1,2-1-76,6 0 1,-6-7-1,6-3 1,-5-2-152,-3-6 0,0 6 0,0-3-138,0-3 1,0-2-902,0-3 1051,0-10 1,0-5 0,0-16 136,0-8 0,0-12 0,0-3 1,0 3 25,0 2 1,8-5 0,2 0-1,0 3 69,0 2 1,9 5 0,-4 3 41,6 3 0,2 10 0,0-3 5,0 5 0,0 3 1,1 3 61,-1 5 0,-8-6 0,1 8 35,2 1 0,-8 2 0,0 10-132,1 0 1,-9-7 0,6-1 0,-8 0-63,-8-2 1,3 8-1,-10-6 1,-1 6-122,3 2 1,-7-2-1,4-3-460,-4-3 0,-4-2-243,1 3 1,3-8 457,4-16 1,6 3 0,10-11 322,0-2 0,0-2 0,0-4 0</inkml:trace>
  <inkml:trace contextRef="#ctx0" brushRef="#br0" timeOffset="14352">4889 11520 7531,'10'-13'8,"6"6"1,-6 14 0,-2 9 0,-3 4 196,3 4 1,-6 1 0,6 4 0,-5 2-23,-3-3 0,2-10 0,3-2-137,3 2 1,10 2-47,-2 4 1,4-12 0,3-4-123,1-5 0,-1-3 1,0-3-21,0-5 1,-7 3-1,-3-10 75,-3-3 0,0-3 0,-5-2 63,3 0 1,0-1 0,-11 1 18,-4 0 0,-6 2 0,-11 3 1,1 5-39,0 3 1,0 2-1,0 8-212,-1 0 0,1 8 0,3 2-280,4 3 0,6-5 315,10 8 1,0-14 199,0-2 0,10-10 0,3-13 0</inkml:trace>
  <inkml:trace contextRef="#ctx0" brushRef="#br0" timeOffset="14593">5307 11172 7534,'10'-15'-34,"5"-1"0,4 14 283,-4 2 0,-2 7 0,-8 11 1,3-2-65,-3 2 0,-2 10 0,-3 6 0,0 2-27,0 5 1,0-5-1,2 3 1,3 0-60,3-3 0,0 5 0,-6-8 0,3 1-157,3 0 1,0-4 0,-5-6-311,4-1 0,-2-2 0,8-3 0,0-6 106,0-1 0,-5-3 0,7-8-231,3 0 0,0-3 0,-2-5 493,-8-7 0,-6-6 0,-2-2 0</inkml:trace>
  <inkml:trace contextRef="#ctx0" brushRef="#br0" timeOffset="14810">5121 11427 7569,'-13'-2'432,"8"-3"-202,10-3 0,8 0 1,10 8-1,3-2-81,5-6 0,2 3 1,9-8-1,-4 0-263,4 0 1,2 5 0,2-5 0,0 3-279,1 5 1,-3-5 0,-6 2-1,-7 3-658,-5 2 1050,8 3 0,-9 10 0,9 3 0</inkml:trace>
  <inkml:trace contextRef="#ctx0" brushRef="#br0" timeOffset="15007">5957 11613 9271,'7'23'0,"1"0"490,-3 1 1,-2-1 0,-3 0 0,0 0-420,0 1 0,0-1 1,0 0-1,0 0-1274,0 0 0,-3-7 1203,-5-1 0,-4 1 0,-12 7 0</inkml:trace>
  <inkml:trace contextRef="#ctx0" brushRef="#br0" timeOffset="16294">6630 11567 7340,'-13'-16'250,"5"1"0,5 20 1,3 3-111,0 10 1,0 5 0,0 0 0,0 0-71,0 0 1,8 8 0,0 0-1,-3-2-57,-2-3 0,-3-3 1,0 0-1,0 0-55,0 0 0,2 1-325,6-1-353,-6-10 282,9-3 388,-11-10 1,0-10 0,0-6 6,0-4 0,0-4 0,0 1 0,0-3 1,2-2 3,6-3 1,-5-8 0,7 8 0,-2 0 284,-1-2 0,9 7 1,-6-5-2,3 5 0,3 6 1,7 4-73,0 9 0,-7 4 0,-1 6-69,3 4 0,-5 6 0,0 10 1,-3 1-57,-5-1 1,6 3-1,-4 2 1,1 3-174,2-3 0,-7-2-90,5-3 0,-6 1 62,-2-1 1,0-8 0,3-2 41,5-3 1,-6-4 0,6-14 26,-5-8 1,-3 3 0,0-2 0,0-3 4,0-3 1,0-2 0,0 0-1,2 0 40,6-1 1,-6 1 0,9 0 0,-4 0-33,1 0 0,8 7 1,-6 3 156,3 3 0,2 5 0,6 13 9,-6 7 0,-2 3 0,-7 3-54,1 2 0,1-13 1,-5 13-87,4-2 0,6 0 0,10-1 12,1-4 0,-9-3-385,1-6 1,-1-4 295,8 5 0,0-8 179,1-8 1,-1-2 0,-3-8 407,-4 2-13,5 11-93,-9-5-344,12 10 0,-9 7 0,-2 4 1,0 2-6,0 5 0,-5-5 0,7-1 0,3 1 15,3 0 1,2-8-1,0 3-48,0-5 1,-7-3-1,-1 0 59,3 0 1,-5-3 0,0-5 36,-3-7 1,6-6-1,-8-2 30,-3 0 0,-3 0 0,-2-1-33,0 1 1,-2 0 0,-6 0-29,-7 0 0,-9 2-61,-7 6 1,6 4 0,-9 11 0,3 0-15,0 0 1,-2 3 0,4 5-1,-2 7 1,3 6-1,2 2 1,11 0-1,-1 0 1,1 0-310,2 1 1,3-1 0,10 0 51,0 0 0,0 1 1,2-4-1,3-2 290,3-2 0,10-1 0,-5 8 0</inkml:trace>
  <inkml:trace contextRef="#ctx0" brushRef="#br0" timeOffset="16831">7720 11497 7517,'0'-23'94,"11"10"142,4 5 1,-2 16-1,0 7 1,-3 6-143,-5 2 0,6 0 0,-1 3 0,0 3 16,1 2 0,-4-1 0,-7-6 1,0-1-255,0 0 0,8 0 0,0 1-117,-3-1 1,-2-8-1,-1-2-473,6-3 575,-5-2 0,15-10 0,-8-4 43,3-1 1,-5-11 0,4 2 248,-1-4 1,7-4 0,-3 4-1,6 2-77,2 2 0,0 1 0,1-9 0,1 1-1,6 0 0,-5 0 0,5 0 1,-5-1-16,-3 1 1,0 0 0,-2 0 0,-3 2-64,-3 6 1,-7-3 0,5 7 71,-3-2-14,-2-2 0,-11-1 0,-4 4-1,-9 1 1,-4 4 0,-4 7 66,1 0 0,0 7 0,2 4 1,3-1-3,3 0 0,2 8 0,-3-2 1,6 4 45,0 4 1,5-1 0,-8 0-1,2 3 4,6 5 1,3-5-1,2 4 1,0-4-99,0-3 0,10 1 0,6-1 0,4 0-141,3 0 1,8-10-1,3-2 1,-1-4-336,1 1 1,7 0 0,-2-8 0,2 0 424,-2 0 0,15-11 0,-5-1 0</inkml:trace>
  <inkml:trace contextRef="#ctx0" brushRef="#br0" timeOffset="17534">9438 11474 7521,'-10'-23'-236,"7"7"579,-5 1 172,6-1 1,-9 3-383,-4 6 1,-3 14-1,2 11 1,6 8 4,0 5 1,5 3 0,-8-6 0,2 3-71,6-3 0,3 1 0,2-1-242,0 3 0,2 0 0,3-8 1,6-2-31,2-6 0,2 3 0,8-10 1,0-3-33,1-2 1,-1-3 0,0 0 0,0-3 46,1-5 1,-1-2-1,0-8 1,-2 3 110,-6-3 0,6-3 0,-8-5 0,2-2 66,0-3 1,-9 0 0,4 8-21,0-1 1220,-7 1-1029,7 10 1,-10 6-1,0 14 1,0 9-64,0 4 0,0 4 0,0-1 0,3 0-72,4 0 1,-1-2 0,7-3-1,-1-5-105,1-3 1,3 6-131,7-9 1,0-1 142,0-14 1,-2-5-1,-5-10-26,-9-1 0,-4 1 0,-3 0 0,0 0 10,0 0 0,0-1 0,-3 4 61,-4 4 0,1-2 0,-9 11 0,-3 1 93,-3 4 1,-2 2-1,0 0 1,0 0-153,-1 0 0,4 2 0,2 4 0,5 4-9,2 3 0,4 2 0,7 8-46,0 1 137,0-11 0,0 7 0,0-7 0</inkml:trace>
  <inkml:trace contextRef="#ctx0" brushRef="#br0" timeOffset="17911">9925 11404 7453,'23'0'-81,"-7"3"1,-3 4 0,-3 9 0,-5 5 148,-2 2 1,-3-8-1,2 1 1,4 2 102,1 2 1,1 4 0,-8-1-161,0 0 0,0-7-91,0-1-163,0 0 0,3-2 168,4-5 1,-4-8-1,5-8 1,-6-7-71,-2-6 1,3 1-1,2 2 1,5 2 140,3-2 0,-8-3 1,6-2-1,-1 0 73,6 0 1,-4 0 0,4-1 163,2 1 0,3 3 0,2 4 186,0 8 0,0 8-303,0 8 0,-10 8 0,-5 12 0,-3 3-26,3-3 1,-5 6-1,4-3 1,-4 0-248,-3 2 0,0-7 1,2 5-1,4-5 24,1-3 0,1 0 0,-5 0 133,4 1 0,6-1 0,10 0 0</inkml:trace>
  <inkml:trace contextRef="#ctx0" brushRef="#br0" timeOffset="18202">10622 11288 7569,'-11'-13'-137,"6"3"203,-10 10 1,2 10-1,-3 6 1,6 4 76,0 4 0,4-1 0,-6 3 1,1 2-43,6 3 0,2 8 1,3-6-1,0 1-53,0-1 1,0-2 0,0-8-1,3 0-56,5 1 1,2-9 0,8-2-1,-2-3-141,2-4 0,2 4 0,4-2-30,-1-3 0,0-3 1,0-2-1,0-2 0,1-3-75,-1-3 1,0-10 0,0 2 74,0-4 1,-2-4 178,-5 1 0,4 0 0,-7 0 0</inkml:trace>
  <inkml:trace contextRef="#ctx0" brushRef="#br0" timeOffset="19045">10830 11288 7290,'3'-13'339,"5"6"0,2 14 0,6 9-207,-9 4 0,-2 4 0,1-1 0,1 3-205,-2 4 1,-2-4 0,-3 8-1,0-3-25,0 0 1,0 0 0,0-6-1,0 4 29,0 2 0,-3-3 0,-2-10 0,-2-2-54,1 2 1,4-5 87,2 2 0,2-10 0,6 3 80,8-5 0,4-14 0,3-2 41,1 0-89,-11-7 1,15 7 0,-5-10 0,3-1 15,0 1 1,-3 0-1,0 0 1,0 0-5,1-1 1,-4 1-1,-2 0-54,-2 0 1,-3 0-1,2-1 19,-7 1 1,2 8 0,-2-1 8,-3-2 0,-5 8 0,-5 0 40,-3-1 1,-10 9 0,3-6 21,-6 5 1,6 3 0,-1 0 54,-2 0 1,5 0-65,-2 0 1,9 3 0,-4 5-1,2 7 2,1 6 0,-9 2 1,8 0-1,3 0 28,3 1 0,2-1 0,0 0 0,0 0 8,0 0 0,2 1 0,6-1-63,8 0 1,4-7 0,3-4 0,1-1 19,-1-6 0,0-3 0,0-2 0,0 0-54,1 0 0,-1 0 1,0 0-1,0 0-157,0 0 0,1-2 0,-1-3 24,0-3 1,0-7 0,0 4-1,-2-2-124,-5-5 0,2-2 1,-8-4 177,3 1 0,-8 8 1,5-1-1,-2-2 0,0-2-14,-3-4 0,-2 1 0,-3-3 1,0-2 172,0-3 1,0 0 0,0 8-1,0 0 116,0 0 1,0-1-1,0 1 304,0 0 0,2 2 210,6 6-433,-6 4 0,11 14 0,-8 5-57,3 7 0,0 6 1,-8 5-20,0 5-86,0-6 0,0 19 0,0-5-35,0 5 0,0-3 0,0 0 1,0 3-1,0-3 65,0 3 1,3-10 0,2-3 0,2-6-190,-1-1 0,4-9 0,0-2-583,3-3 1,3-2 331,7-8 1,-3-2 0,-2-4-180,-2-1 0,-11-11-37,3 2 0,-6-5 534,-2-2 0,0 0 0,0 0 0</inkml:trace>
  <inkml:trace contextRef="#ctx0" brushRef="#br0" timeOffset="19275">11596 11404 7441,'-10'-13'-139,"-5"6"1,4-6 797,3-3 1,8 3-469,8-2 1,5 7 0,10-5 0,3 0-88,5 0 1,-5 8 0,7-5 0,-2 2-197,0 0 1,0 1 0,-8 4-1,1-2-567,-1-3 0,0 1 1,0 4-608,0-5 1266,-10 6 0,8-9 0,-8 11 0</inkml:trace>
  <inkml:trace contextRef="#ctx0" brushRef="#br0" timeOffset="19995">11991 10870 7569,'0'-23'33,"0"10"1,0 6 0,0 17 268,0 13 1,0 3 0,0 13-181,0 2 1,0 3-1,0 5 1,0 2-1,0 6 38,0 2 0,0-7 0,0 5 0,0-6-201,0-4 1,2 4-1,4-12 1,4 2-103,3-2 1,-8-6 0,5-12-1,1-3-5,4-3 1,-2-9 0,2 1 29,4-4 0,1-6 0,3-4 0,1-9 24,-1-5 0,-8-2 1,1 0-1,-1 0 68,-2 0 0,5-8 1,-8 0 66,3 2-78,-8-7 1,8 13-1,-7-3 105,1 8 0,1 3 23,-8-8 163,0 10 1,3 13 0,2 15-106,2 6 0,1-6 0,-5 1 0,2 2-95,3 2 1,10-4 0,-3-1-54,6 3 0,2-7 0,0-4-17,0-4 0,1-3 1,-1-3-1,-2-4-90,-6-9 1,6 3 0,-8-2-192,-1-3 233,9-3 0,-16-2 1,8 0-1,-3 0 2,-4-1 0,-4 1 0,1 0 34,4 0 1,-4 0 0,5-1 0,-6 1 79,-2 0 0,0 7 0,-2 4 129,-6 1 1,3-4-91,-11 7 1,9 11-1,-6 12 1,2 6 8,6 2 0,-5 10 0,2 6 1,3 5 8,3 2 1,-6 1-1,0 2 1,3 2 52,2 3 0,3 3 0,0-5 0,0-1-76,0-7 1,3 3-1,2-9 1,3 6-74,-3 3 0,0-11 1,0-3-1,3-2 33,-3 0 0,-2 0 0,-3-8-136,0 0 1,0 1 0,-3-4 0,-5-2 25,-7-2 1,-6-3 0,-2 5 0,0-5-3,0-3 0,-1-2 0,1-8 1,0 0-9,0 0 0,0 0 0,-1 0 0,1-3 12,0-5 0,2-5 0,3-10 0,5 0-175,3 0 0,2 0 0,11-3 0,2-2-85,3-3 1,10-8 0,0 8 0,8 0-127,5-3 0,2 6 0,-4-8 448,2 2 0,10 4 0,-5 6 0</inkml:trace>
  <inkml:trace contextRef="#ctx0" brushRef="#br0" timeOffset="20226">13082 11543 7569,'23'3'557,"0"5"-295,0 5 1,-2 2 0,-3-2 126,-3-3 1,-9 8-1,4-2-292,0 4 0,-7 4 0,5-1 0,-8 0-713,-8 0 1,-2 1 615,-6-1 0,-5 10 0,9 3 0</inkml:trace>
  <inkml:trace contextRef="#ctx0" brushRef="#br0" timeOffset="22850">13964 11195 7569,'0'-15'-473,"0"-1"540,0-2 1,0 5 943,0-2-512,0 10 50,0-6-542,0 32 0,0-5 0,0 15 0,0-6 0,0 1-17,0 5 0,0-3 0,0 11 0,-3 2-19,-5 3 1,6 3 0,-6-4-1,5-1 20,3-4 0,0-9 0,0 2 1,0-6-36,0-1 0,0-9 0,3-2 0,5-3-43,7-4 1,-2-4-1,3-2-43,2 0 1,-5-2 0,2-4-1,3-4-169,3-3 1,-1-2-1,-2-9 1,-5 1-283,-2 0 581,-4 0 0,-7 0 0,0-1 0</inkml:trace>
  <inkml:trace contextRef="#ctx0" brushRef="#br0" timeOffset="23074">13871 11451 7511,'-13'-3'428,"5"-5"1,8 6 0,8-6-421,7 5 0,6-4 0,2-1 0,0 3 0,1 2-12,-1 3 1,0 0 0,3 0 0,2 0-695,3 0 1,0 0 697,-8 0 0,1 0 0,-1 0 0</inkml:trace>
  <inkml:trace contextRef="#ctx0" brushRef="#br0" timeOffset="23720">14381 10894 7569,'-7'-31'0,"-4"0"54,-2 2 0,8 11 221,-2 3 0,4 12 0,3 3 1,0 13-61,0 8 0,0 5 0,0 4 1,0 9-129,0 5 1,0 10 0,0 3-1,-3 0-87,-4-1 1,4 1 0,-5-5 0,3 2-33,-3-3 0,6 6 1,-6-5-1,6-6-90,2-5 0,0-12 0,0 2 0,0-6-186,0-1 0,0-9-249,0 1 349,0-11 0,2-13 123,6-15 0,-3-13 0,8 5 0,0 2 71,0 4 1,-6-6 0,9 0-1,-1 2 50,-2 4 1,8-6 0,-6 2-1,3 6 127,-2 5 1,5 3 0,-6-6 120,6 5 0,-6 6-38,1 10 1,-11 3-191,3 4 1,-6 9 0,-2 12 0,0 6-30,0 2 1,0-5 0,0 5 0,0 0 24,0 0 1,0-7 0,3 1 0,2-4-27,3-3 1,2-7 0,-2-3-46,7-3 0,6-2 1,2-8-1,0 0-32,0 0 0,-7-3 0,-1-4 0,3-9-61,3-5 1,2-2 0,-2 0 0,-3 0 27,-3 0 1,-7-8 0,5 0 0,0 2-59,0 4 0,-8 1 0,3 1 41,-6 0 0,-2 0 1,0 0 56,0-1 0,-10 11 0,-6 6 1,-4 4-1,-1 6 120,6 4 14,-6 6 1,16 11 0,-8-1 0,3 0 177,5 0 0,2 8 0,3 0 1,0-3-38,0-2 1,0-3 0,0 1 0,0-1-193,0 0 0,10 0 0,6-2-377,4-6 1,1-2 0,-3-8-1,-2 3-75,2-3 1,2-2 0,3-3-338,1 0 1,-1-8 749,0 0 0,0-10 0,0 5 0</inkml:trace>
  <inkml:trace contextRef="#ctx0" brushRef="#br0" timeOffset="24161">15844 11335 7580,'0'-24'0,"0"1"81,0 0 1,0 7-1,0 1 1,0-3 124,0-3 0,-11 6 1,-4-1-201,-6-2 1,-2 8 0,0 2 0,0 6 14,-1 2 1,1 2 0,-3 6 0,-2 7-58,-3 6 1,0 2 0,8 1-1,0-1-114,-1 0 1,4 0-1,4 0-200,9 1 1,4-1 246,3 0 1,10-8 0,6-2 0,4-2 119,4-6 0,-1-3 0,3-2 0,2 3 72,3 5 0,0-6 1,-8 6-1,0-5 57,1-3 1,-1 7 0,0 4 331,0 2 1,-10-6 0,-5 9-337,-6 2 0,-2 2 0,-2 4 1,-6-1-129,-7 0 0,-6 0 0,-2-2 0,0-3-156,-1-3 1,1-2-1,2 5 1,3-5-257,3-2 1,2-1-1,-5-5-143,3 3 1,9-3 540,-1-13 0,14-5 0,6-10 0</inkml:trace>
  <inkml:trace contextRef="#ctx0" brushRef="#br0" timeOffset="24970">16052 11311 7569,'13'0'138,"-5"3"0,-16 2 227,-7 3 0,2 10 0,-2-3-248,-4 6 1,1 2 0,0 0-139,3 1 1,10-1-1,-3 0-87,5 0 0,3-7 0,3-3-41,5-3 1,5-2-1,10-8-7,0 0 0,0 0 0,0 0 0,1-3 15,-1-5 0,0-2 1,0-8-1,-2 2-23,-6-2 1,3-2 0,-7-3 141,2-1 1,-8 1 0,3 0 108,-6 0 1,-2 7-44,0 1 1,-2 2 179,-6-3 0,3 6 64,-11 10 0,3 3-110,-2 4 1,5 6 0,10 11-64,0-1 0,2 0 0,6 0-24,7 0 1,6-7 0,2-3 0,0-3-46,1-5 0,-1-2 1,0-3-1,3 0-56,5 0 1,-6-3 0,6-2 0,-2-5-91,2-3 1,-5-3 0,4-7 0,-4 3 77,-3 4 0,1-7 0,-4 2 0,-2-7 10,-2 0 1,-1 2 0,6 3 0,-3-1 23,-3 1 1,-2-8 0,5-2-1,-5-1-40,-2 1 1,4-6 0,-7 5 0,-3-2-13,-2-5 0,-3 0 0,0-1 1,0 6 24,0 3 1,0-6 0,0 8-1,0 3 38,0 2 1,-8 3 0,-2 2 0,-1 3 72,1 3 0,0 10 1,4-6 86,-1 1-191,-1 7 0,5 3 0,-2 16 1,-3 4-4,3 4 0,0 7 1,0 2-1,-3 3 6,3 5 0,3 3 0,2 3 0,0-1 33,0 1 0,-3-1 0,-2 3 1,-3 3 16,3 2 0,2 10 0,3-4 1,0 1 59,0 1 1,0-2 0,0 4-1,0-5 19,0-2 1,0 5-1,0-5 1,0-1-56,0 1 1,0-3 0,3-10 0,2-3-19,3-2-109,0-10 121,-8 14-2,0-17 17,10 8-33,-8-11 15,9 0-418,-11 0 193,0-10-36,0 8 225,0-19-729,0 9 321,-11-11 135,9 0-805,-19 0 430,19 0 206,-19 0 81,8 0 337,-10-11 0,0-2 0,-1-10 0</inkml:trace>
  <inkml:trace contextRef="#ctx0" brushRef="#br0" timeOffset="25676">16424 11451 7898,'10'-13'743,"-7"2"-771,17 11 77,-17 0 104,18 0-234,-9 0 220,12 0 33,-1 0-33,0 0-1,0 0 0,0 0 1,1 0-380,-1 0-288,10 0 272,-7 0 181,8 0-160,-11 0 138,10 0-82,-7 0 207,8 0-203,-11 0-1,0 0 64,0 0 289,-10 0-239,8 0 3,-8 0-13,10-10 190,-10 7 11,8-17-168,-9 17 202,1-17-190,8 7 31,-18-10 2,7 10 0,-2-8 1,-1 6 45,-1-6-41,-4-2 129,-2 10-121,0-8 4,0 8 101,0 0-100,-10-7 3,7 17-5,-17-17-86,17 17 88,-18-7-2,8 10 64,-10 0-58,10 0-8,-7 0 11,7 0 114,0 10 1,-8 3-108,19 10 57,-19 0 0,16 3 0,-8 2 208,3 3-251,2 0 100,8-7-69,0-1-1,0 0-82,0 0 0,0 0 0,0 1 0,3-1-31,4 0 99,-4 0-58,18 0 1,-9-2 0,12-3 14,-1-2 36,0-11-273,0 5 128,0 0-44,1-7-121,-1 7 108,0-20-2,11 7 92,-9-17-93,9 7 1,-11-18-1,3 0-260,5 3 315,-5-9 12,7 12-23,-10-9 46,-10 1-36,8 7-35,-8-8 4,0 1 156,7 7-130,-17-18 6,7 8 178,-10 0-64,0-8 0,0 16-5,0-11 0,0 3 0,0-3 1,0 8 459,0 6-311,0 12 30,0-8-204,0 18 48,0-7-37,0 10 97,0 0 538,0 10-251,0 3-119,0 21 231,0 2-160,0 10 34,0 1-159,0-1-216,0 1 352,0-1-168,0 1-162,0-1 208,11-10-93,-9 8 93,8-8-127,-10 0 81,0 8-1,11-18 46,-9 7-1206,9-20 551,-1 8 221,-7-19-572,7 9-496,0-1 0,0-10 397,6 0 0,-8-3 876,-16-12 0,-5-1 0,-10-7 0</inkml:trace>
  <inkml:trace contextRef="#ctx0" brushRef="#br0" timeOffset="26370">17143 11242 7789,'-10'-3'303,"10"-5"0,10 6 1,14-6-1,1 6-190,6 2 1,-2-3-1,9-2 1,1-3-111,-3 3 0,8-5 1,-5-1-33,4-2 0,4 6 0,-1-6 0,1 0 0,-3 3-38,-6-1 0,3 3 0,-10 8 0,-2 0-28,-3 0 1,-11 0-1,-2 3 1,0 2 129,0 3 1,-8 10 0,3-3 0,-6 6 110,-2 2 0,8 1 0,0-1 3,-3 0 1,-3-8-1,1 1 1,5 2 1,-3-8-138,10-2 0,1-5-83,7-3 58,-10 0 0,8-8 0,-6-3-94,6-1 0,2-4 0,0-7 0,0 0 0,-2 0-28,-6-1 1,6 1-1,-8 0 1,0-3 1,-5-5 1,2 5-1,-2-5 1,-3 6 22,-3 1 1,-2 1 0,0 0 77,0 0 0,-7 7 0,-4 3 37,-2 3 0,6 5 48,-9 13 1,11-3-1,-3 13 1,6 5 159,2 5 0,0 6 1,0-3-36,0 8 1,2-3-1,3 2 1,3 4 0,-3 2-32,-2 2 1,5 0-1,-1 1 1,-1 2 18,-4 5 0,-2-5 0,0 5 0,0-5-99,0-3 0,0-7 0,0 0 0,0 0-152,0-3 0,0 7 1,-2-6-1,-6-1-16,-8-5 0,-4-6 0,-4-1 1,1-1-32,0 0 1,0-2 0,0-6 0,-1-5 122,1 1 1,0-9 0,0 6-18,0-5 0,7-14 0,3-4-39,3-6 0,-6-5 0,9-4 0,2-9 92,2-5 0,3 5 0,0 1 0,0-1 0,3 0 135,4 1 0,6 1 1,13-4-1,5 3 19,8-4 0,15 9 0,5 2 0,3 5-405,0 3 1,0 2 0,5 3-1,-3 5-190,-2 3 1,-10 2 0,-1 6 0,-7-4-113,-5-1 0,-11-1 525,3 8 0,-5 0 0,-3 0 0</inkml:trace>
  <inkml:trace contextRef="#ctx0" brushRef="#br0" timeOffset="-212359">0 23 7569,'13'-23'-49,"-7"32"1,0 15-1,0 15 1,1 12-1,1 13 1,-1 11-1,1 9 1,1 10-1,-1 8 1,1 7 0,0 6-1,0 5 1,0 5-1,0 2 1,1 2-1,-1 1 1,0 0-1,1-1 1,-1-1 0,0-4-1,0-4 1,0-5-1,-1-6 1,0-7-73,0-4 0,1 0 0,-1-1 1,0 1-1,0 0 0,0 0 1,-1 0-1,1 0 0,0 0 1,0-1-1,0 1 0,0 0 0,0 0 1,0 0-1,-1 0 0,1-1 1,0 1-1,0 0 0,0 0 1,0 0-1,0 0 0,-1-1 0,1 1 1,0 0-1,1 4 0,-1 7 1,1 6-1,0 5 0,1 5 1,0 2-1,-1 2 0,1 2 0,0-1 1,0 0-1,0-3 0,-1-3 1,1-3-1,-1-6 0,-1-6 1,1-7-1,-2-9 0,1-8 0,-2-11 1,0-11-1,0-12 0,-2-13 1,0-15-1,-1-15 0,2-46 1,5-4-1,1-2 136,-1-2 1,6-8 0,-6 0 0,0 0 609,0-3 0,-2 5 0,-5-7-496,5 2 1,-6 0 0,8 9 0,-2-1-1,2 7 330,3 6 0,-5 13 1,8 10 143,2 3 1,-5 2-322,2 8 0,-2 10 0,2 6 1,-4 4-90,-1 4 1,-7-1 0,4 3 0,-2 2 848,3 3 0,-3 10 0,8-2 1,0 5-946,0 2 0,-5 8 0,5 0 1,0-2-132,-1-3 1,-6-5 0,4-3 0,-2-5-197,-1-2 1,4 4 0,-6-7-22,3-2 1,-1-11-1,-7-3 1,0 3-72,0 3 0,0-6-143,0 1 1,-2-11-1,-6 3 147,-7-6 0,2-2 0,-3 0 1,-2 0 178,-2 0 1,-4-2 0,1-3 0,2-6 128,6-2 1,-3 6-1,8-9 49,-3-2 0,0-2 67,-3-4 1,6 9 0,10-1 0,0-2 402,0-2 1,3 7-519,4 5 1,6 3 0,10 0-150,1-3 0,-1 0 0,0 6 0,3-3 0,0-6-448,-3-2 606,16 8 0,-24-15 0,19 7 0</inkml:trace>
  <inkml:trace contextRef="#ctx0" brushRef="#br0" timeOffset="-212101">1199 6391 6786,'0'-23'460,"0"10"0,2-5-59,6 10 1,-5 3-1,7 15-201,0 13 0,-7 3 0,5 13 0,-6 2-89,-2 3 1,0 10 0,0 0 0,0-2-77,0-3 1,3-10-1,2-3 1,3 0-153,-3 0 1,0-8 0,0 3-1,3-5-98,-3-3 1,5 0 0,1-2 0,-1-3-1255,0-2 798,8-11 1,-7 3 670,4-16 0,-5 5 0,-10-17 0,0 7 0</inkml:trace>
  <inkml:trace contextRef="#ctx0" brushRef="#br0" timeOffset="-211934">1083 6762 7553,'0'-15'451,"2"2"-249,6 3 0,5-6 1,10 8-610,0 3 373,0 3 0,11 2-264,5 0 1,-3 0 0,2 0-1,4 0-494,2 0 792,2 0 0,0 0 0,1 0 0</inkml:trace>
  <inkml:trace contextRef="#ctx0" brushRef="#br0" timeOffset="-211453">2034 6577 7569,'0'-16'50,"0"1"0,0-1 145,0-7 0,0 0-118,0 0 0,0 7 0,0 1 1,0-6-1,3-2 0,2-6 1,3 1 1,-1 7-93,-7-9 0,0-4 1,-2 3-1,-3 3-30,-3 2 1,-2 5 0,4 3-1,-4 5-33,-3 3 1,6-5 64,-9 7 0,8-8 1,-7 9 63,-3 1 1,5 4 0,0 4-42,3 6 1,-1-3 0,6 11 0,-3 2 44,3 3 0,3 2 1,2 3-1,0 4 35,0 9 1,0 8 0,0 7 0,0 8 8,0 5 0,2 2 1,3 1-1,6-3-51,2-5 0,-6 2 1,6-7-1,-2 0-12,-6 0 0,8-6 0,0-10 0,-1-2-272,-4 2 126,5-7 1,-8 10-416,11-6 371,-11-4 0,5 10 1,-10-8-1,0 0-296,0-5 0,8-5 0,0-3-12,-3 0 0,-5-2 461,-8-6 0,-5-5 0,-10-10 0</inkml:trace>
  <inkml:trace contextRef="#ctx0" brushRef="#br0" timeOffset="-211101">1732 7018 7548,'0'-24'-23,"3"4"129,5 4 1,5-2 0,10 8-158,0-3 1,3 8 0,2-5-1,3 2-73,-2 0 1,-4-2 0,-1 5-1,-1-3-97,0 3 1,0 2 0,0 1 0,1-4 44,-1-1 1,0-1 221,0 8 1,-7 0 1,-1 0 659,-10 0 0,6 3-372,-11 4 0,0-2 0,0 11 0,0 2-59,0 3 0,0 2 0,2 0-197,6 0 1,-3 0-1,8 1-225,-3-1 0,6-8 1,-6-2-1976,3-2 945,-8-4 1176,5-7 0,-10-10 0,0-3 0</inkml:trace>
  <inkml:trace contextRef="#ctx0" brushRef="#br0" timeOffset="-210927">2127 6600 7537,'-10'-13'306,"7"-8"-294,-7 19 1,12-9-1,4 14-141,1 5 1,11-3 0,-2 8 0,4-3-185,4-5 0,-1 6 0,0-1 34,0 3 1,0 2 278,1 9 0,-1-1 0,0 0 0</inkml:trace>
  <inkml:trace contextRef="#ctx0" brushRef="#br0" timeOffset="-210426">2475 6809 7569,'0'15'-575,"0"1"1,3-9 795,4 9 1,-4-1-8,5 9 0,-6-1 113,-2 0-132,0 0-201,0 0-34,11-10 0,-6-5 0,8-16 0,0-5-64,0 1 0,-1-9 0,6 5 1,-2-7 33,2-8 0,-5 6 0,0-6 0,0 7 0,-3 6 73,0 3 1,1 7 231,-4-7 39,6-1-34,0 3-211,-3 3 1,-10 20 0,0 6-40,0 4 1,0 4 22,0-1 1,0-8-44,0 1 1,0-1-50,0 8 0,3-10 54,5-5 0,5 2 22,10-2 0,0 0 1,0-8-26,1 0 1,-1 0 0,0 0 690,0 0-340,-10 0 1,5 2 0,-10 6-282,-3 8 0,-13 4 1,-7 3-66,-6 1 1,6-1 0,-1-2-1,1-3-665,2-3 1,-8-10-576,6 3 1263,-6-6 0,8-12 0,3-3 0</inkml:trace>
  <inkml:trace contextRef="#ctx0" brushRef="#br0" timeOffset="-210177">2963 6345 7569,'15'-13'208,"0"5"1,-9 8 0,4 5 0,-2 5 0,-1 3 110,-1 5 1,-4 6 0,-2 7-1,0 7-94,0 6 0,8 0 0,0-3 0,-3-2-187,-3 2 0,1 0 0,2 1 0,3-6-176,-3-3 1,-2 6-1,-3-8 1,0 0-261,0 2 1,7-7 0,1 5-1701,-3-5 855,-2-3 1243,-3-10 0,0-3 0,0-10 0</inkml:trace>
  <inkml:trace contextRef="#ctx0" brushRef="#br0" timeOffset="-210001">2939 6809 7569,'-10'-13'155,"7"-8"0,-7 8 0,10-10 101,0 0 1,3 2-1,4 6 1,6 5-163,0-1 0,8 9 1,-6-9-1,6 4-207,2-1 1,8 0-1,3 8 1,-1-2-331,1-6 1,4 5 0,-7-5 0,0 8 442,3 8 0,-8 5 0,7 10 0</inkml:trace>
  <inkml:trace contextRef="#ctx0" brushRef="#br0" timeOffset="-209808">3636 6925 7642,'15'0'478,"-2"2"1,-3 6 0,-2 5-18,2 0 0,-7 8 0,5-6-637,-6 6 1,-9 2-1,-4 0 1,-2 0-1665,-5 0 1840,8 1 0,-21-1 0,5 0 0</inkml:trace>
  <inkml:trace contextRef="#ctx0" brushRef="#br0" timeOffset="-208904">4053 6855 7569,'0'-15'586,"0"-1"-215,0 11 1,0-3-246,0 16 1,0 8 0,3 12-157,5 3 1,-6 0-1,9-8-27,-1 0 1,-8 0-1,6 1 1,-3-1-40,3 0 0,-3 0 0,8 0-257,-3 1 1,9-11 226,-4-6 1,-2-4 0,0-6 0,0-4 106,0-9 0,-6-5 1,6-2-1,0 0-11,0 0 0,-8 0 0,5-1 0,-2-1 40,0-6 0,7 5 1,-7-5 135,-3 5 1,6 11 0,-4-1 170,-1-2-227,6 8 1,-6 2 0,6 16-24,-1 7 1,-3-2 0,-8 3 0,2 2 5,6 2 1,-6 4 0,9-1 0,-4 0-31,1 0 0,8 0 0,-6-2 1,0-3-36,1-2 1,7-11 52,-3 3 0,6-6-42,2-2 0,-2-10 0,-3-6-83,-3-4 0,-10-6 1,3-2-1,-3-6 1,0 0-228,3 1 1,0-1 126,-8 3 1,0 3-1,0-11 1,0 1-1,0 2-182,0 5 0,-8 13-577,0 2 923,1 11 0,-4 15 0,-2 16 0</inkml:trace>
  <inkml:trace contextRef="#ctx0" brushRef="#br0" timeOffset="-208528">4773 6925 7569,'15'2'-25,"1"6"110,-11-5 150,16 7 0,-16-10 0,10 0-123,3 0 1,-5 0-1,0-3 1,0-2-80,0-2 0,-8-11 0,3 2-158,-6-5 1,6-2 0,0 0-94,-3 0 0,-2 0 0,-3-1 106,0 1 1,-3 0-1,-2 0 1,-6 2 46,-1 6 1,4 4 0,-8 11 49,-2 0 0,-2 3 68,-4 5 1,9 2 0,2 8-1,0-3 79,0 4 1,6 9 0,-6 3-14,2-3 1,1 6-1,5-3 1,-3 0 0,3 0 40,2 0 0,3-1 0,0-6 0,3-4-90,5-4 1,-3 2-1,10-8 1,3 0-209,3 1 0,2-4 0,0-7 1,1 0-93,-1 0 1,0-2 0,0-3 0,1-6-52,-1-1 0,0-1 0,0-5 0,0 5 281,1 2 0,9-7 0,3 5 0</inkml:trace>
  <inkml:trace contextRef="#ctx0" brushRef="#br0" timeOffset="-207293">5492 6832 7270,'0'-13'1015,"0"5"-866,0 16 1,0-3 0,0 11 0,3 2-49,5 2 0,-6 4 1,6-1-151,-5 0 1,-3 0 0,0 0 0,0 1-56,0-1 1,0-8 0,-3 1-139,-5 2 0,6-5 109,-6 2 0,5-12-55,3-3 0,0-13 0,0-15 76,0-3 1,8-3 0,0 6-1,0-6 70,2-2 1,-8 8 0,9-6 0,-1 3 57,6 0 1,-4 0 0,1 8 0,0 0 82,0 0 0,-5 2 193,7 6 0,1 4-163,7 11 0,-8 0 0,1 3-43,2 5 0,-5-3 0,0 10-34,-3 3 1,6 3-54,-9 2 1,1-7-42,-8-1-108,0-10 22,0 6 79,0-11 215,0 0-96,0 10 1,0-5-24,0 11 0,0-9-10,0 9 1,0-1-1,0 8-6,0 1 1,0-9 0,0 1-6,0 2 1,0 2 0,0 3-18,0 1 0,3-4 0,2-2-5,3-2 1,7-8 0,-5 4-26,3-1 0,-5-1 11,7-2 1,1-6 46,7 6 0,0-13 1,-2-5-1,-3-1-3,-3 1 1,1-5-1,5 4 1,-3 1 22,-3 0 1,1-8 0,7 5-74,0 0 1,-2-8 0,-3 8 0,-5-2-52,-3-1 0,5 9 1,-4-6-1,-1 0 12,0 0 1,1 5 0,-6-7-9,3-3 0,-1-3 8,-7-2 0,0 0 40,0-1 1,-2 9 0,-3-1 15,-3-2 0,-3 8 0,6 0-8,-2-1 0,-9 6 1,6-8 42,-3 3 1,5-5 0,-7 4 59,-3-2 0,5 8 28,-3-3 1,9 6-92,-9 2 1,8 0-30,-7 0 1,10 2-99,-3 6 0,5-3-425,3 11-319,0-11-134,0 5 670,0-10 0,0 11 302,0 4 0,0-5 0,0 11 0,0-8 0</inkml:trace>
  <inkml:trace contextRef="#ctx0" brushRef="#br0" timeOffset="-206787">5400 6971 6269,'0'-15'325,"0"-1"87,0-2-92,0 8-122,-11-11 0,-2 19-67,-10-6 1,0 8-44,0 8 0,-1 5 1,4 10-133,4 0 0,-2-7 0,11-1 0,1 3-96,4 3 0,2 2 1,0 0-1,0 0-116,0 0 0,2-7 0,6-3 0,8 0 256,4 0 0,3 2 0,11-2 0,2-3 0</inkml:trace>
  <inkml:trace contextRef="#ctx0" brushRef="#br0" timeOffset="-205571">6142 6809 7263,'-2'-13'-336,"-6"5"1,-2-5 783,-6-2 1,-5 4-287,6 4 0,5 2 1,-1-1-86,1-1 1,5-1 0,-8 11 0,0 2-3,0 2 1,8 4 0,-5-6-1,2 5-40,0 3 0,-2 0 0,5 5 1,-3-2-21,3 2 1,2 2 0,3 3-161,0 1 168,0-1 0,0-8 0,0 1 0,0 2-17,0 2 0,0 4-185,0-1 1,11-10 16,4-5 0,6-6 1,2-2 49,0 0 0,-7-10 0,-1-6 45,3-4 1,-5-4-1,0 1 1,0 0 31,0 0 1,-8 0-1,3-1 60,-6 1 1,1 3 0,2 2 551,3 2-49,-1 11-453,-7-5 0,0 20 0,0 5 0,0 6 5,0 2 1,0 0 0,0 1-97,0-1 0,0-8 0,3-2 0,2 0-211,3 0 0,2-8 146,-2 3 0,5-6-77,10-2 0,0-2 1,0-6-16,1-7 0,-9-6 0,-2-2 1,0 0 98,0-1 0,-5 1 1,4 0-1,-1 0 11,-6 0 0,-3 7 0,1 3 474,5 3 0,-6 2 0,9 11-193,-11 4 1,0 6-1,0 11 1,0-1-108,0 0 0,2 0 0,3 0 0,3 1 24,-3-1 1,6-8-1,-1 1-112,3 2 0,2-5 0,9 0-118,-1-3 1,0-5 0,0-10-63,0-3 1,-2-10 0,-3 5-116,-2 0 189,-1-7 0,0 4 0,-2-12 37,-2-3 1,4 0 0,-5 8 0,1 0-1,-1-1-3,-5 1 0,-2-3 0,-3-2 0,0-3 144,0 3 0,0 2 143,0 3 0,-3 10-37,-4 5 0,4 8 0,-5 8-119,6 7 0,2 6 0,0 5 0,0 2 54,0 3 0,0 10 0,0-2 1,0 2 71,0-2 0,2 5 0,3-6 0,6 4-54,2-4 1,-8 14 0,5-6-143,0 3 0,-7 0 0,5-2 1,-3 2-1,0 2 17,3 3 1,-1 8 0,-7-7 0,0-4-171,0-2 0,0-2 0,-2-4 0,-3-1-44,-3-4 0,-10-9 0,5 2 1,-2-6-23,-1-1 142,1-1 0,-1-8-7,1 1 1,-1-11 52,-7 3 1,8-6 0,2-4-59,2-6 1,-4-5 0,5-13-1,-1-5 5,1-7 0,0-6 0,4-5 0,-1-3 30,2-2 0,5-8 0,5 8 122,2 2 1,11 3-1,-2 6 1,7 4 0,6 8 33,1 5 1,1 3-1,-5 0-72,5 0 1,-2 7-150,9 1 1,-9 7-1,2-5 1,-6 3-1,1 2 1,2 0 0,3 0-584,-2 3 1,-3 3-1,-3 2 690,0 0 0,0 0 0,0 0 0</inkml:trace>
  <inkml:trace contextRef="#ctx0" brushRef="#br0" timeOffset="-204238">7558 7041 7569,'10'-13'0,"-7"0"-18,5 5 0,-6 3 91,-2-10 1,0-1-1,0-7 1,0 0-1,0 0 229,0-1 0,0 9 0,0-1-162,0-2 1,-10 0 0,-6 3-45,-4 7 1,-3 6 0,-1 2 0,1 2-212,0 6 1,0-3-1,-1 11 1,4 2 49,4 2 1,-2-4-1,8-1 1,0 3 33,-1 3 0,1 10 1,5 0-1,-3-3 19,3-2 0,2-3 0,3 0 7,0 0 0,3 1-8,5-1 0,5-10 0,7-3 0,-2-2-25,-2 0 1,-1-1 0,8-7-1,1-2-47,-1-6 1,-2 3 0,-3-11-1,-3 1-12,3 2 0,3-13 0,-1 6 0,-2-1 74,-2 0 0,-11-4 0,5 9 0,-2-5 52,0-2 1,0 0 0,-8 0 176,0 0 0,0 7 409,0 1-472,0 10 0,-8 5 0,0 15 0,3 6-26,2 2 0,3 0 0,0 0 0,0 0-111,0 1 1,0-9 0,0 1 0,3-1-193,5-2 1,2 8-1,8-9-256,-2 1 1,-1 5 0,8-10-330,0-3 0,1-2 771,-1-3 0,0 0 0,0 0 0</inkml:trace>
  <inkml:trace contextRef="#ctx0" brushRef="#br0" timeOffset="-203893">7976 6878 7486,'0'-36'-22,"0"5"1,0 13-1,0 3 358,0-3 1,-11 7-149,-4 4 0,2 7 1,-2 7-124,-3 9 0,5 5 0,-3 2 0,1 0-103,2 0 0,0 0 1,8 1-222,-3-1 0,0 0-103,8 0 0,3-7 200,5-1 0,4-10 0,12 6 166,-1-1 1,0-7 0,0 4 0,1-4 99,-1-3 0,-8 0 0,1 0 88,2 0 0,-8 2 0,0 4-61,1 1 1,-11 9-1,2-6-90,-7 3 1,-10-5-1,4 5-288,-2-3 0,-2 0-814,-8-2 295,0-5 766,-1-3 0,11-13 0,3-11 0</inkml:trace>
  <inkml:trace contextRef="#ctx0" brushRef="#br0" timeOffset="-203187">8069 6368 7569,'15'-13'36,"0"5"0,-7 6 137,8 2 0,-11 10 0,5 5 0,-2 6-81,0 2 1,7 11 0,-7 2-1,0 3 11,2-1 1,-8 1-1,6 7 1,-5 1-51,-3-1 1,0-2 0,0-3 0,0-2-49,0 2 1,0-5 0,0 0 0,0-2-139,0-6 1,0-2 0,0-3-134,0 0 1,0-7-76,0-1 274,0-9 0,-3-12 6,-5-9 0,6-11 0,-6 11-3,6-6 1,2-2-1,0 0 1,0-3-4,0-5 0,0 5 0,2-5 0,6 5-3,7 3 1,6-5 0,2 2 0,-2 5 101,-6 1 0,6 7 0,-6 0 1,6 3 165,2 5 1,8-6-1,0 3-100,-2 3 1,-4 3-1,-1 2-99,-1 0 1,-3 10 0,-2 3-73,-2 0 1,-11 7-1,3-4-79,-6 5 1,-4 2 0,-3 0-1,-6 0-118,-2 0 1,1-7 0,-7-1 120,4 3 0,0-5 1,-9 0 120,1-2 0,8-4 180,-1-7 0,8 0 587,-7 0-381,10 0 0,-3 0-204,16 0 0,5 3 1,10 2-1,0 5 6,0 3 0,1 0 1,-1 5-1,0-5-16,0-3 1,0 8 0,1-5 0,-4 3-43,-4-1 0,4-7 0,-4 5 11,4-3 1,4-2 0,-1-8-201,0 0 1,-8 0 0,-2-3 0,0-2-49,0-3 1,-5-10 0,5 3 0,-3-6-200,-5-2 1,6 0 0,-4 0 0,-2-1-104,-2 1 0,0-8 0,2 0 437,3 3 0,-1-8 0,-7 0 0</inkml:trace>
  <inkml:trace contextRef="#ctx0" brushRef="#br0" timeOffset="-202120">9345 6832 7560,'-10'-13'0,"-3"3"241,0-1-41,3 9 1,7-8 0,-2 12-122,-3 6 0,0-3 1,8 11-1,0 2 7,0 2 1,8 6 0,2 2-100,3 3 0,-5 0 1,5-8-151,-3 1 1,6-9 0,-6-2-69,3-3 0,-5-2-152,7-8 316,1 0 0,-1-8 0,-2-2 0,-3-3 0,-2-5 5,2-3 1,-7-2-1,7 0 1,-2 0 86,0 0 1,2-1-1,-5 1 99,3 0 1,0 0-1,-6 2 34,6 6 0,-3-3-43,11 10 0,-9 0-83,9 8 1,-3 10-1,2 6 1,-4 5-26,-1 2 0,-8 3 0,9-1-95,-1-1 113,-7 4 0,15-15-24,-11 10 1,11-10-10,-2-5 0,5-6 0,-1-4-96,-4-6 1,-3 3-1,-8-11-132,2-2 0,9-2 1,-8-4-1,-3 1 7,-3 0 1,6 0 0,0 0 228,-3-1 0,8-9 0,0-3 0</inkml:trace>
  <inkml:trace contextRef="#ctx0" brushRef="#br0" timeOffset="-200986">9948 6205 8468,'13'24'0,"-5"-1"165,-5 0 1,4 3 0,1 5 0,-3 5-39,-2 0 1,-1 8 0,4-6-1,1 6-55,-1 3 1,-4-1 0,-2-2-1,0-3-159,0-2 0,0-3 1,0 5-32,0-2 0,0 0 0,-2 4 0,-4-4-282,-1-8 1,-1-5 133,8-3 0,2-13-26,6-10 1,-3-10-1,8-13 1,-2-3 160,-6-5 0,0 5 0,0-5 0,3 6 188,-3 1 1,5 1 0,-2 0-1,0 0-55,2 0 0,-5-1 196,11 1 1,-1 3 65,8 4 0,-7 6 1,-3 12 55,-3 6 0,6 5-248,-9 10 1,1 0 0,-8 1-1,3-1 1,2 0 26,2 0 1,1-7 0,-8-1-1,0 3-61,0 3 0,0-6 1,3 1-41,5 2 0,-3-5 1,10 0-170,3-3 1,-5 5-1,3-7 1,2-3 102,2-2 1,3-3 0,1 0-58,-1 0 0,0 0 1,0-3-1,0-2-121,1-3 1,-1-10 0,0 3 74,0-6 0,-7 6 0,-3-1 102,-3-2 1,5 5-1,-7-2 1,-3-3-101,-2-3 0,-3 6 343,0-1 1,-3 3 162,-4-2 0,-6 5-156,-10 10 0,-1 2 0,1 3-49,0 3 1,7 10-1,4-2-47,1 4 1,-4 3-1,7 1-61,3-1 0,2-8 0,3 1-51,0 2 10,0-8 1,0 3 0,3-8-26,5 3 0,-3 7 1,10-7-1,3-3 20,3-2 0,-6-3 0,1 0-138,2 0 0,0-3 0,0-2 0,-5-5 55,-3-3 0,6-3 0,-6-7 97,3 0 0,0 0 0,2 0 119,-7-1 1,-3 9 145,3-1-25,-6 11 0,11-2-69,-5 14 1,-5 6-1,7 8 1,-2-3-94,-1-3 1,4 1 0,-6 7 0,5-2 49,3-6 0,0-2 1,5-8-310,-2 3 1,-9 0-3,9-8 1,-1-11-1,6-4 84,-6-6 1,-2 6 0,-8-1 0,3-2 32,-3-2 1,0-4 0,1-1 0,1-4 27,-1-2 0,-4-7 0,-2 7 0,0 0 74,0-3 0,0 6 0,0-8 1,0 0 122,0 0 1,0 7 506,0-2-212,0 5-144,0 14 1,0 4 0,0 16-120,0 7 0,0 16 0,0 8 0,0 4-28,0 4 0,0-1 0,0 1 1,0-3-97,0-6 1,0 4 0,3-9 0,2 1 4,3-1 0,-1-2 0,-7-8 1,3-2-447,5-6 0,-3 3 1,8-7-919,-3 2 0,5-6-291,-7 9 1591,0-11 0,-8-5 0,0-13 0</inkml:trace>
  <inkml:trace contextRef="#ctx0" brushRef="#br0" timeOffset="-200811">10830 6832 7560,'-15'-8'210,"-1"1"1,14-1 0,2 8-6,13 0 1,7-3 0,4-2 0,-1-3-290,0 3 0,0 3 0,3-1 0,2-2-161,3-3 1,3 0 0,-6 6 0,3-3 236,-2-3 1,-4 0 7,-1 8 0,-1-10 0,0-3 0</inkml:trace>
  <inkml:trace contextRef="#ctx0" brushRef="#br0" timeOffset="-200602">11387 6437 7582,'24'0'465,"-1"0"1,-10 3 0,-6 5-383,-4 7 0,-3 6 0,0 2 0,-3 0-328,-4 0 1,2 8-1,-8 0 1,0-2-109,0-3 1,5-6-1,-5-2 1,3-2 352,5 2 0,-8 2 0,0 4 0</inkml:trace>
  <inkml:trace contextRef="#ctx0" brushRef="#br0" timeOffset="-200245">11620 6693 6651,'-16'0'212,"3"2"-84,3 6 0,-6 5-82,9 10-136,-1 0 1,10-2 86,6-6 0,-3-4 0,11-11 1,2 0 78,3 0 0,2 0 1,0 0-1,0 2 62,0 6 0,-7-5 0,-1 4 0,3-4 97,3-3 0,-6 0 1,-2 3 248,-2 4 0,-4-2 1,-7 11-340,0 2 0,-2 3 1,-6 2-196,-7 0 0,-6 0 0,-2-2 0,0-3-31,-1-3 1,1-7-1,0 5-393,0-3 1,0-2 0,-1-8 0,4 3 473,4 4 0,-4-4 0,7 7 0</inkml:trace>
  <inkml:trace contextRef="#ctx0" brushRef="#br0" timeOffset="-199305">12478 6670 8802,'3'12'579,"2"-1"-381,3-1 0,-1-5 0,-7 13-110,0 8 0,0-3 1,0 11-1,0-3-47,0 0 0,0 10 1,-2-2-1,-3 2-27,-3-2 0,0 2 0,8-8 0,0 1-69,0-1 0,0-2 0,0-5 0,0 2-197,0 3 1,0 0 0,0-7-1,0 1-61,0 6 0,0-5 0,0 5-1103,0-5 353,0-3 1063,-10-10 0,7-13 0,-7-13 0</inkml:trace>
  <inkml:trace contextRef="#ctx0" brushRef="#br0" timeOffset="-199036">12432 6716 7569,'10'-23'-123,"-7"0"1,17-1-1,-4 4 380,4 4 1,-4 6 0,-1 10-46,3 0 0,3 0 0,2 2 1,1 4-10,-1 1 1,0 11-1,-2-2-145,-6 5 1,3-6-1,-10 0 1,-3 4-1,-2 1 1,-3 3 0,0 1 0,0-1-96,0 0 0,-3 0 1,-5 0-1,-7 1-232,-6-1 0,-2 0 0,0 0-81,0 0 1,2-7 0,3-3 0,2-3-264,-2-5 0,5-2 613,-2-3 0,10 0 0,-6 0 0</inkml:trace>
  <inkml:trace contextRef="#ctx0" brushRef="#br0" timeOffset="-198343">12919 6762 7569,'8'-15'0,"0"-1"-55,-3-2 0,5 5 34,-2-2 0,0 7 0,-8-7 191,0-3 181,0 7-238,0 1 1,-8 20 0,0 6 0,0 2-109,-2-3 0,5 6 1,-8-5-1,3 4-39,5 3 0,-6 1 0,4-1 0,1 0-21,4 0 0,2 0 0,0 1 51,0-1 0,0-8 1,0 1-306,0 2 166,10-8 1,3 0-1,8-12 87,-6-6 1,-2 3 0,-8-10-1,6-1 30,1 3 1,-6-7 0,4 4 0,-2-5 0,-1-2 1,4 8 0,-6-1 0,3-2 79,-3-2 1,0 4 427,3 1-100,-6-1-240,19 3 1,-19 6-95,6 14 0,-5 6 0,-3 10 3,0 1 1,7-1-1,1 0-134,-3 0 0,0-2 0,1-3-187,1-3 0,11-9 201,-2 1 0,5-4 0,-1-6 0,-2-4 38,-2-9 0,-9 3 0,6-2 0,0-3 34,0-3 1,-8-2 0,6 0 0,-4-1 3,1 1 1,2-8 0,-4-2 0,1-3 52,-2-6 1,-2 6-1,-3-2 1,3-1 0,4 3 0,-4 0 1,5 7-1,-6-2 34,-2 3 1,0 2 0,0 3 429,0 0-312,0 10 0,0 5-125,0 16 0,0-3 1,0 10-1,0 6 0,0 5 23,0 5 0,0 10 1,0-2-1,0 5-37,0 2 0,3 0 0,2 1 0,3-3-113,-3-6 0,-3 4 0,-2-11 1,3-3-339,5-2 0,-3-6 0,8-2-252,-3-2 0,0-3-440,-2 2 1068,-5-4 0,7-11 0,-10 0 0</inkml:trace>
  <inkml:trace contextRef="#ctx0" brushRef="#br0" timeOffset="-198154">13198 6693 7453,'0'-16'-40,"2"3"1,6 3 317,8 5 0,4-5 0,6 2 0,2 0-139,3-2 0,8 7 1,-6-5-1,1 3-158,0-2 1,4 4 0,-7-7-1,0 2-500,3 0 0,-9 0 1,6 6-139,-5-6 1,-10 3 656,-1-10 0,-10 9 0,6-4 0</inkml:trace>
  <inkml:trace contextRef="#ctx0" brushRef="#br0" timeOffset="-197660">13755 6043 7569,'0'-13'197,"0"5"1,0 16 0,0 7 87,0 6 1,2 5 0,4 5-144,1 8 1,1-3 0,-8 2 0,0 4 0,0 1 27,0 4 1,0 4 0,0-2 0,0-5-232,0 0 0,0-3 1,0 1-1,0-6-34,0-3 1,-3 6 0,-2-8 0,-2-3-170,1-2 0,1-11-187,-3 1 310,6-11 0,-8-5 0,12-18 19,6-10 1,-3 2 0,11-8 0,-1 3 86,-2 0 0,5-7 0,-8 4 74,3-2 0,0 5 0,5-5 0,-5 3 0,0 4-35,0 3 1,2 3 504,8 0 0,-7 10-391,-1 5 0,-9 16 0,1 8 1,-4 7-62,-3 8 0,0-3 0,0 11 0,0 2-19,0 3 1,0 0 0,0-3 0,0-5 1,0-2 1,0 4-1,0-7 1,0-2-37,0-4 1,2-9 0,6-3 0,8-3-182,4-5 0,11-2 1,3-3-227,2 0 1,-5-3 206,7-4 0,-1-6 78,1-11 0,4 9 1,-9-1-1,1 1 0,-3 0 118,-11-1 0,3 11 0,-10-5 0</inkml:trace>
  <inkml:trace contextRef="#ctx0" brushRef="#br0" timeOffset="-97154">827 7853 7999,'0'36'354,"0"0"0,0-7-293,0 2 1,0 10 0,0-5 0,0 3 3,0-1 1,0-7 0,0 5 0,0 1 0,0-4 61,0 1 0,0 7 1,0-5-1,0 3-184,0-1 1,0-9-1,0 2 1,0-6-217,0-1 1,8-1 247,0 0 1,10-2 10,-3-6 1,-2-4 0,3-11 51,2 0 0,2-11 1,4-4-1,-1-6-1,0-2 0,-8 0 0,1-1-87,2 1 0,-5 0 0,0 0 0,0 0-16,0-1 0,-8 1 0,2 0 0,-4 0-27,-3 0 1,0-1-21,0 1 1,-3 3 131,-4 4 1,2 6 0,-11 10 25,-2 0 0,5 7 0,-2 4 1,-1 2-7,3 5 0,-5 2 0,8 4 0,0-1-8,-1 0 1,-4 0 0,7 0-18,3 1 1,2-1 0,3 0-26,0 0 1,0-7 0,0-1-1,0 3-105,0 3 1,3-6 0,5-2 59,7-2 0,-2-4 0,3-9-98,2-6 1,2-5 0,1-10 0,-3 0 96,-3-1 1,-7 4-1,5 2 1,-3 2 53,-5-2 1,6-2 0,-1-4 102,3 1 1,-8 8 0,5-1 304,1-2-123,-9 8-123,9 0 0,-11 12 1,0 6-124,0 7 1,0 6 0,0 2-1,0 0 1,0 1 44,0-1 1,0-8 0,0 1-229,0 2 0,2 0 0,6-3-194,7-7 1,-2-5 53,3-3 1,-1-3 158,8-5 0,1-5 0,-4-10 28,-4 0 0,-3 2 0,-8 3 0,3 3 138,-3-3 1,-3 5-1,-2-3 163,0-2 1,0-2 315,0-3 67,0 10-362,0 2 0,0 14-42,0 5 0,0 15-85,0 16 0,0-6-155,0-2 1,0-5 81,0-3 0,0 0-111,0 0 1,0 1 79,0-1 1,3-2-506,5-6 69,-6 6 201,9-19 159,-11 9-22,10-22-4,-8-2 0,9-10 22,-11 0 1,7-8 59,1 0 0,0-3 0,-5 6 0,2-3 0,5 0 54,3-2 1,-5 7 0,5-5 72,-3 5 1,0 6 0,-5 1 196,3 4 1,10 10-14,-2-3 0,-4 6-126,4 2 0,-11 2 0,3 6-64,-6 7 0,-2 6 0,0 2 0,0 0-42,0 1 1,0-1 0,0 0-79,0 0 1,-7 0 32,-1 1 0,0-1 1,8 0-104,0 0 1,3-7 20,5-1 1,-3-2 0,8 5 0,-1-5 9,1-3 1,3-2 0,7-8 16,0 0 1,-7-2 0,-1-6-46,3-8 1,0-4 0,0-4-38,-2 1 1,-8 0 87,7 0 0,-10 0 0,3-1 0,-5 1 20,-3 0 0,0 8 129,0-1 0,0 8 289,0-7 2,0-1-226,0 3-41,0 3 0,0 28-106,0 5 0,0 6 1,0-6-1,0 0-53,0 0 0,0 1 0,0-1 0,0 0-225,0 0 1,0-7 24,0-1 17,0 1 0,0-6 146,0-10 0,0-10 1,2-14-1,3 1 16,3 0 1,0 0 0,-6-3-1,3-2 33,3-3 1,3 0 0,-6 8-1,5-1 30,3 1 1,-5 0-18,7 0 0,-7 2 233,7 6 0,-7 4 411,8 11-528,-11 11 0,8-1 1,-8 8-20,2-3 0,1 1 1,-8 7-71,0 0 0,0 1 1,3-1-1,2 0-55,3 0 1,2 0-61,-2 1 0,-3-4 1,10-4-30,3-9 1,-5-4 0,3-3 0,-1-3 37,-2-4 0,8-6 1,-6-10 36,6-1 0,-6 1 0,1 0 37,2 0 1,-5 0-1,0-1 101,-3 1 1,5 0 46,-7 0 0,2 10 379,-2 5 0,-3 6-283,11 2 1,-11 2-1,3 6 1,-6 7-107,-2 6 1,0 2 0,0 0-1,0 1-84,0-1 0,0 0 0,0 0-541,0 0 1,0 1-691,0-1 0,0 0-450,0 0 1637,0-10 0,0-13 0,0-13 0</inkml:trace>
  <inkml:trace contextRef="#ctx0" brushRef="#br0" timeOffset="-96973">2266 8039 7569,'0'-16'540,"3"3"-138,5 3 1,-3 2-370,10 8 0,1 0-700,7 0 1,0 0-458,0 0 695,1 11 429,-12-9 0,9 19 0,-8-8 0</inkml:trace>
  <inkml:trace contextRef="#ctx0" brushRef="#br0" timeOffset="-95697">2591 8271 7287,'0'15'1223,"0"1"-1111,0 2 1,0-5 0,0 2 0,0 3-86,0 3 0,0 2 1,0 0-1,0 1 0,0-1 0,0 0 0,-2-2 0,-4-3-210,-1-3 0,-4-7 1,6 7-647,-2 3 687,-1-7 0,8-3 0,0-16 0,0-8 7,0-4 1,0-4 0,2-1-1,4-4 16,1-2 0,4-7 0,-6 4 0,5 1 183,3-1 0,0 3 1,5 5 153,-3-5 0,-2 13 0,5-5 1,-2 5 92,2 5 1,-5 3-201,2 10 1,-10 2 0,3 6-1,-5 8-5,-3 4 1,0 4 0,0-1 0,0 3 5,0 4 1,0-4 0,0 8-74,0-1 0,0-7 0,0 5 0,2-5-28,6-3 0,5 0-10,10 0 0,0-10 1,1-5-63,-1-5 1,0-6 0,0-5-58,0-7 119,1-6 0,-1-2 1,-3-3-57,-4-5 1,4 6 0,-4-6 0,2 5 0,0 3 14,-2-1 1,-4-7 0,6 0 0,-5 3-5,-2 2 0,-1 3 1,-5 0 180,3 0 1,0-1-91,-8 1 1,-11 10 0,-4 6-14,-6 4 0,6 3 0,-1 0 29,-2 0 0,-2 8 1,-4 2-1,4 3 15,4 5 1,-2 10 0,8 3-19,-3-2 0,0-3 0,-2-3 1,7 0-31,5 0 1,3 0-1,0 1 1,0-1-1,0 0 35,0 0 1,0-7 0,0-1-186,0 3 0,11-7 0,4-4 33,6-4 1,2-3 0,0 0 0,0-3 31,1-4 0,-1-6 0,-3-11 0,-2 4-52,-2 4 1,-3-4-1,5 4 22,-3-4 0,-2-4 0,3 1 38,-9 0 0,-4 7 0,-3 1 129,0-3-131,0 8 1,0-3 328,0 5-233,0 5 1,-8-4 0,-2 12 152,-3 3 0,8 17 0,-3 1 1,6 5 2,2 3 0,0 15 0,0-3 0,0 3-59,0 0 0,7 5 0,4 3 0,2 0-64,5-1 1,-5 6-1,-1-8 1,1-2-17,0-3 0,-5-3 0,5 1 0,-3-3-48,-5-6 1,-2 4-1,-3-9-87,0 3 1,-10-5 0,-6 8 0,-2 0-1,3-3 0,-9 5 48,1-10 1,8 0 7,-9-8 0,6 0 1,-5 0-1,0-2-40,0-5 0,0-6 0,2-13-4,5-4 1,-4-14-1,7-13 1,-3-2-28,1-5 1,10-5 0,-3-6-1,6-2-7,2 2 1,0 1 0,2-1-1,3-2 19,3 2 0,18 6 0,-3 5 0,3 5 145,0 2 0,-1 3 0,4 11 0,4 1 111,3 4 1,-7 10 0,4-3 0,-2 6-189,0 2 0,0 0 0,-8 0-205,1 0 1,-9 7 0,0 1-397,4-3 0,-7 0-190,4 3 0,-8-3 797,7 11 0,-10-11 0,6 5 0</inkml:trace>
  <inkml:trace contextRef="#ctx0" brushRef="#br0" timeOffset="-89779">4007 8341 7569,'0'-13'-73,"-8"0"284,0 5 0,-7 3 0,5-8 23,-3 3 1,5 2-133,-7 8 0,-1 0 0,-5 3-58,6 4 1,-3-2 0,8 11 0,-1 2-24,1 3 1,-5 2-1,7 0 1,3 3-7,2 5 0,0-5 0,-2 7 0,-2-2-2,1 0 1,4 0-1,4-8 1,4 0-33,1 1 1,11-1-1,-2 0 1,4-2-13,4-6 1,-6 3-1,2-10 1,6-3-69,0-2 0,0-3 1,-3 0-1,0 0-31,0 0 1,8-11 0,0-4 0,-2-6 78,-4-2 0,-1 0 0,-1 0 0,0-1 32,0 1 0,-10 0 0,-3 0 0,-2-1 18,0 1 1,0 0 0,-8 0 50,0 0 1,-3-1-1,-5 4-14,-7 4 1,2 3 0,-2 8-1,-4-2 50,-1 1 0,-3 4 0,2 4 0,3 4-30,2 1 0,9 11 1,-6-2-1,0 4-1,0 4 0,5-1 0,-5 0 0,3 0-41,5 0 0,2 1 0,3-1-143,0 0 0,0 0-202,0 1 0,11-12 190,4-4 1,6-5 0,2-3 68,0 0 1,-2-11 0,-3-4 0,-5-6 0,0-2 83,0 0 0,-6 0 0,6-1 0,-2 1-4,-6 0 1,0 2-1,0 3 1,3 3 158,-3-3 1,-3 5 71,-2-3 0,-2 4 237,-6-4-428,6 6 1,-11 12-1,8 6 1,-3 8-6,3 4 0,2 3 1,3 1-1,0-1 0,3 0-69,4 0 1,-1-7-1,6-1-48,-1 3 1,7-7 0,-5-1-1,2-2 1,1-1-249,2-1 0,-5-4 250,2-2 0,-7 0 1,5-2-1,0-4 1,-3-4-51,0-3 0,6 5 1,-9-7-1,-1-3-13,-4-3 1,6-2 346,0 0 0,-1 0 0,-7-1-8,0 1 0,0 8-29,0-1-81,0 11 1,0 13 0,0 15-22,0 3 1,0 0-1,0-3 1,0 0-48,0 0 0,0 0 1,0 1-5,0-1 0,8 0 0,0 0 1,-3 1-61,-2-1 1,-3-8-55,0 1 0,2-11-177,6 3 0,-3-16 0,8-8 178,-3-4 0,1-6 1,-6-2-1,2-6 68,-1-2 0,4 5 0,-2-5 0,-1 2 47,4 6 0,-9-6 1,6 4-1,-5 1 1,-1 6 292,6 7-151,-6-4 0,9 15 0,-9-8 144,6 2 1,-3 4-211,11 7 0,-11 10 0,3 8 0,-3 8 10,3 5 0,-6 0 1,6-5-1,-6 2 68,-2 3 0,8 0 0,0-8 0,-3 0-256,-2 0 0,4 1 1,4-1-57,2 0 0,2 0 0,8-2-150,0-6 1,1-4-1,-1-11-109,0 0 1,-7-3-1,-1-2 1,3-5-307,3-3 1,-6 0 698,1-3 0,-1-4 0,8 7 0</inkml:trace>
  <inkml:trace contextRef="#ctx0" brushRef="#br0" timeOffset="-84979">5539 8433 7565,'0'-23'358,"0"8"-133,0-1 1,0 9-1,-3-6 42,-5 2 1,3-4 0,-10 5-218,-3-3 0,-3 7 1,-2-1-1,0 4 1,0 3-255,-1 0 0,1 8 0,0 2 138,0 3 0,2 3 0,3 9 63,3 6 0,2-5 0,-5 5 0,5-5 1,2-3 1,4 3-1,7 2 1,0 3-1,0-2-58,0-4 1,2-9-57,6-1 0,-3-10 0,11 3 31,2-5 0,2-3 0,3 0 42,1 0 0,-4-11 0,-2-1 0,-2-4 28,2 1 1,-8-1 0,1-7 19,-1 0 1,-8-1 0,9 1 0,-4 0 58,1 0 1,0 0 0,-8-1 140,0 1 1,0 0 284,0 0-369,0 10 1,-8 5-89,0 16 1,1 5 0,7 10 0,0 0-1,0 3-18,0 5 1,0-5 0,0 5-21,0-6 0,0-1 0,0-1 0,2-2-274,6-6 0,-3 6 0,11-8-60,2-1 0,2 6 96,4-10 201,-12 0 0,9-16 6,-5 0 0,-4-10 0,1 0 0,0-7 0,-2-9 37,-1-2 1,5-3 0,-4-7 0,-1-1 28,0 1 1,-2 0-1,-5-1 1,2 1 23,2-1 1,1-4 0,-8 2 0,0 7 29,0 6 0,-8-2 0,1 7 0,2 2 132,2 4 566,-7 1-713,7 12 0,-7 12 0,10 18 0,0 10 6,0 11 1,0 4 0,0 4 0,0-1-45,0 1 0,0 2 1,0 2-1,0 3-47,0-2 1,8-3-1,-1-5 0,-2-5 1,6 2 0,-4-10-1,1 0-171,3 2 1,-1-7-1,8 2-84,-3-10 1,1-7 206,7-11 0,-2-11 0,-3-4 0,-3-8 13,3-8 1,-5 2 0,0-9 19,-3-4 1,1-1 0,-6-4 0,3 1 0,-3-1 3,-3 1 1,-2-8-1,0 0 1,0-1 30,0-1 0,0 7 0,0-5 0,0 7 36,0 9 1,-7 4 0,-1 11 507,3 0-409,2-1 1,-5 14-1,1 10-8,1 13 0,4 8 0,2 4 0,0 6-25,0 8 1,0 5 0,0 2 0,0 1-40,0-1 1,0 0 0,0 1-1,0-1-79,0 1 1,0-1 0,0 1-1,0-4-59,0-4 1,0 5-1,2-5 1,4 2-158,1-2 0,1-6 0,-5-10-53,4 1 0,4-9 0,7-2 124,-3-3 0,-2-5 0,5-12 0,-2-6 86,2 0 1,-5-10-1,0 2 1,-1-7 114,1-1-59,-8 3 1,6 11 0,-9 0 751,6-4-455,-5 9-119,17 0 1,-17 20 0,7 6 0,-2 4-50,0 3 0,2-2 1,-5-3-1,5-2-78,3 2 0,-5-5 0,8-1 0,2-1-71,2-6 0,-4 5 1,-1-2-1,3-3-65,3-2 0,-6-6 0,1-2 0,-1-5 76,-2-3 1,8-3 0,-8-7-1,0 0-13,-6 0 1,-4-1-1,-3 1 1,0 0 46,0 0 1,0 7 0,0 1-1,0-3 87,0-3 1,-10 6 0,-6 2 0,-5 0-96,-2 0 0,0 5 0,0-5 0,0 3-61,-1 5 0,1 2 1,0 3-115,0 0-1,2 11 1,6 4 0,4 6-284,1 2 0,8 0 0,-6 0-109,5 1 1,6-4 565,5-4 0,4 4 0,12-7 0</inkml:trace>
  <inkml:trace contextRef="#ctx0" brushRef="#br0" timeOffset="-84484">6583 8364 7185,'8'23'731,"0"0"0,-1 0-571,-7 1 0,3-1 1,2 0-27,3 0 1,2-10-1,-2-5 87,7-6 0,-2-2-941,3 0 467,-11 0 109,16 0 1,-16 0 0,8-2 0,-1-6 0,1-7 0,3-6-40,-3-2 1,0 0 0,-8-1 146,3 1 0,2-10 181,-2-6 1,-6 5 490,6 4-331,-6 4 1,-2 15-151,0 11 1,0 11 0,0 12-31,0 0 0,0 0 0,0 1 0,3-1-231,5 0 110,-6 0 1,16-7-91,-10-1 0,2-2 1,-4 5-1,4-5-19,3-3 87,-8-2-106,16-8 103,-8 0 0,7-10 0,-4-6-51,-9-4 1,4 4 0,-4 1-64,-1-3 1,4-11 0,-2-2 0,-3 3-111,-3 2 0,6 3 0,0 0 0,-3 0 0,-2-1-381,-3 1 626,0 0 0,10 0 0,3-1 0</inkml:trace>
  <inkml:trace contextRef="#ctx0" brushRef="#br0" timeOffset="-84159">7674 8085 7569,'-13'0'-183,"3"-5"723,10 5 1,0-2-1,0 17-348,0 3 0,0 3 1,0 2-1,0 3-98,0 5 1,0-6-1,0 6 1,0-5-25,0-3 0,0 1 1,0-1-1,0 0-1243,0 0 1,0 0 1172,0 1 0,-11-1 0,-1 0 0</inkml:trace>
  <inkml:trace contextRef="#ctx0" brushRef="#br0" timeOffset="-83961">7395 8317 6328,'-23'-13'1705,"10"-7"-1375,6 4 1,14-2 0,11 0 0,8 5-163,5 3 1,3 2 0,-6 8 0,6-2-317,2-6 1,-5 5-1,5-4 1,0 4-191,0 3 1,-8 0 0,3 0 0,-5 0-205,-3 0 0,-7 0 0,-1 0 542,3 0 0,3-10 0,2-3 0</inkml:trace>
  <inkml:trace contextRef="#ctx0" brushRef="#br0" timeOffset="-83243">7836 7784 7525,'0'-24'199,"0"1"87,0 0 1,0 13 0,0 10 0,0 13-134,0 7 1,0 14 0,3 4 0,2 4-106,3-4 1,0 6 0,-8-5 0,0 5-93,0 2 1,0-2-1,0-3 1,0-5-15,0-2 1,0 4 0,0-7-1,0 0-78,0 3 0,0-8-912,0 5 901,0-6 0,0-14 0,0-11 1,2-13 83,6-8 1,-5-5 0,4-2 0,-2-3 62,3 3 0,-5-6 0,7 3 0,-2 0-17,0-2 0,7 7 1,-7-5-1,0 5 296,2 3 0,-5 0 88,10 0-295,1 10 1,5 5 0,-6 16-6,-7 7 1,-6 8-1,-2 6 1,0 2 45,0-3 1,0 6 0,0-3-1,3-3-50,5-2 1,-6 5 0,9 0-50,-1-3 0,-5-2 0,10-6 0,1-2-56,-3-2 1,7-11-1,-4 3 4,5-6 0,2-2 0,0 0 0,0-2 10,0-6 1,1-2-1,-4-8 1,-2 2 3,-2-2 0,-1-2 0,8-1 1,-2 3-4,-5 2 0,2 1 0,-8-8 5,3 0 0,-8-1 0,3 1 0,-6 0-18,-2 0 1,0-1 0,-2 1 39,-6 0 1,3 10-1,-11 5 1,-2 3 31,-2-2 1,4 4 0,1-5 0,-1 8 56,3 8 0,-5-3 0,8 11 0,0 2 113,-1 2 0,-4 3 0,7 1 1,3-1 38,2 0 0,3 8 0,0 0 0,0-3-78,0-2 0,3-5 1,5-3-1,7-3-106,6 3 0,2-7 0,3-1 0,2-2-30,3-1 1,3 1 0,-6-8 0,3 0-459,-3 0 1,6 0 0,-1 0 0,1 0-81,-1 0 0,-2-2 0,-7-4 0,-1-4 511,0-3 0,0-2 0,0-8 0</inkml:trace>
  <inkml:trace contextRef="#ctx0" brushRef="#br0" timeOffset="-82295">9090 8317 7301,'0'-23'-97,"0"8"0,0-1 588,0-2-366,0 8 1,2 0 0,6 10-39,8 0 0,-4 10 0,1 5-16,-2 6 1,-4 2 0,-7 3-1,0 2-47,0 3 1,0 11-1,0-6 1,0 0 11,0-5 1,0 2-1,0-2-258,0-2 0,0-11 128,0-3 1,3-10-1,5 3 1,5-8 10,-1-8 0,7-5 0,-9-10 0,0 0 42,0 0 1,9-3-1,-4-2 1,3-3 84,-2 2 0,4-4 1,-4 4-1,2 6 108,-3 5 0,-2 10-84,-5-7 0,-3 10 0,8 0 14,-3 10 1,-2 0 0,-6 10-1,4 3-28,1 3 0,9 2 0,-6-2 0,3-3-57,5-3 0,-5-2 1,2 5-1,4-5-78,1-2 0,3-4 1,1-7 40,-1 0 1,0-2 0,0-6 24,0-8 1,-7-4-1,-3-3 1,-3-1 69,-5 1 1,0 0 0,1 0 86,1 0 1,1-1 0,-11 1-48,-4 0 1,2 7 0,-11 4 0,-2 1 8,-3 6 0,-12 3-74,-6 2 1,6 10 0,2 5 0,8 6-197,7 2 0,-2-7 0,8-1 0,-1 3-463,1 3 0,2-6 235,8 1 1,3-3-1,5 2 126,7-7 1,-2-6 267,2-2 0,1-20 0,7-6 0</inkml:trace>
  <inkml:trace contextRef="#ctx0" brushRef="#br0" timeOffset="-81516">9763 7969 7469,'0'-31'0,"0"0"0,0 3-174,0 2 1,0 3 0,0 0 522,0 0 0,2 10-121,6 5 1,-3 8-1,11 8-128,2 7 1,-8 14 0,-2 4 0,-3 1-7,3-1 1,-6 13 0,6-4 0,-5-1-77,-3 3 1,7 0-1,1 0-56,-3-6 1,-2 3 0,-3-7-1,0 0 1,0-1 80,0-5 0,0-2 0,0-3-310,0 1 1,0-9-19,0 1 0,0-14 1,0-2 238,0-13 0,0-7 0,0-4 0,0 1-8,0 0 1,2 0 0,4 0 0,1-1 65,-2 1 1,1 0-1,1 0 61,9 0 1,-3 7-1,2 3 165,3 3 1,-5 2-73,3 8 0,-3 3 0,5 4-58,-3 9 1,-10 5-1,3 2 1,-3-3 0,0-2 2,3-2 1,0-1 0,-8 9 0,0-1-72,0 0 0,-8 0 1,-2-2-1,-1-3-135,1-3 1,-8 1 0,3 7-106,-6 0 0,-2-10 0,2-3-228,6 1 1,-6-9 88,5 6 0,6-8 0,2-8 54,6-7 0,2-6 0,0-2 285,0 0 0,0 0 0,2-1 0,4 1 0,1 0 0,11 8 0,-2-1 0,4-2 0,4-3-14,-1-2 1,0 3-1,0 1 127,1 4 1,-1 10-1,0-3 255,0 6 1,-7 4 0,-3 6-152,-3 7 1,5 6 0,-7 2 0,-3 0-80,-2 1 1,5-1 0,-1 0 0,1 0-85,2 0 1,-5-7 0,11-1-106,2 3 0,3-5-40,2 3 1,0-11 0,0 3 33,0-6 0,-2-4 0,-3-6 0,-2-8 37,2-4 0,-8-3 0,-2-1 1,-3 1 13,3 0 0,-6 0 0,6 0-4,-6-1 0,-12-7 0,-5 0-35,-6 3 1,-2 10 0,0 5 0,-1 3-5,1 5 1,0 5 0,0 7-122,0 9 1,7 2 0,3 0 0,3-3-393,5 4 0,2-7 562,3 4 0,0-11 0,11 5 0,1-10 0</inkml:trace>
  <inkml:trace contextRef="#ctx0" brushRef="#br0" timeOffset="-81287">10575 7969 7569,'16'-23'-82,"-1"0"1,-7 2 78,7 6 0,-7-3 0,5 13 270,-3 7 1,-2 8 0,-8 14 0,0 1-52,0 6 1,8 5 0,-1 11 0,-1-3-64,-4-6 0,-2 6 1,0-8-1,0 3-56,0 0 0,0-11 1,3 3-1,2-5-57,3-3 0,2-2 0,-5-3-888,3-3 0,2-2-1178,-2 3 2026,-6 4 0,9-28 0,-11 6 0,0-21 0</inkml:trace>
  <inkml:trace contextRef="#ctx0" brushRef="#br0" timeOffset="-81095">10459 8108 7524,'10'-12'51,"3"1"0,10 9 1,1-3-1,-1-3 176,0 3 1,8 2-1,3 3 1,-1-3-235,1-4 1,-1 4 0,-4-5 0,1 6-225,-1 2 0,-3-8 1,-3 0-56,0 3 1,0 3 285,0 2 0,1 0 0,-1 0 0</inkml:trace>
  <inkml:trace contextRef="#ctx0" brushRef="#br0" timeOffset="-179741">32740 6925 7569,'0'-13'504,"2"3"-303,6 10 0,-5 10 0,4 5 0,-4 6-63,-3 2 0,8 3 0,-1 2 0,-1 6-185,-4 2 1,-2-5-1,0 5 1,0 0-13,0 0 0,0-5 0,0 5 1,-2 0-162,-6 1 1,5-9 0,-4 3-1,4-5-219,3-3 1,0 0 88,0 0 1,0-7 268,0-1 1,0-12-1,0-3 1,0-13-1,0-8-12,0-2 0,0 0 0,0-3 1,0-5 93,0-8 0,0-4 0,0-4 1,0 1 22,0-1 0,0-2 1,0-2-1,0-6 89,0-2 1,0 7 0,0-2-1,0 8 74,0 7 0,0 5 1,0 11 43,0 0 1,0 7 0,3 4 233,4 1-376,6 4 1,3 9 37,-1 6 1,1-3-4,7 10 1,8-2-57,0 3 1,0 4-1,-8-4 1,0 2-1,-2 0 67,-6-2 1,-4-1 0,-11 8-54,0 0 0,-3 1 0,-5-1 1,-7 0-140,-6 0 0,-5-7 0,-2-1 0,-3 1-517,3-3 1,2 7-1,3-7 236,-1 0 0,9-3 1,-1-10-396,-2 0 733,8 0 0,0 11 0,10 1 0</inkml:trace>
  <inkml:trace contextRef="#ctx0" brushRef="#br0" timeOffset="-179052">33158 6994 7569,'23'-7'-53,"0"-1"0,-8-10-39,1 2 0,-3-4 361,2-3 0,-7 10-211,-16 5 1,3 8-1,-10 5 1,-3 5-50,-3 3 0,-2 0 0,2 5 0,3-2-28,3 2 1,2-5-1,-5 2 27,2 3 1,11 3-1,-3 2-24,6 0 1,2 0-133,0 1 0,2-9 0,6-2 88,7-3 1,6-2-1,2-8 21,1 0 1,-1-2 0,-3-6 0,-2-5 0,-2 0 1,-3-8-1,5 6 18,-3-6 0,-2-2 1,5 0-1,-5 0 3,-3-1 1,1 1 0,-6 0 0,3 0 75,-3 0 258,-3-1-245,-2 1 0,0 21 0,-2 9 11,-6 11 1,6 6-1,-6-1-40,5 0 0,3 0 1,0 0-1,0 1-55,0-1 0,3-8 0,5 1 4,7 2 1,6-8-1,2-2-26,0-6 0,-7-2 1,-1 0-8,3 0 1,0-10 0,0-3 0,-5-2-32,-3-1 1,6 1-1,-6-8 1,0-1 42,1 1 1,-1 0-1,-5 0 1,3 0 33,-3-1 0,0-1 0,0-4 1,3-2 6,-3 3 1,-2-6 0,-3 3 0,0 1 84,0-4 0,8 8 0,-1-5 203,-1 5 1,-4 11-204,-2 0 0,0 12 0,0 3 0,0 13 32,0 7 0,0 11 1,0 3-1,-2 2 68,-6 5 0,5 3 1,-4 3-1,4-1-52,3 0 0,0-2 1,0-5-1,0-8-301,0-5 0,0-3 0,3 0-324,4 0 0,-4-7 0,7-3-279,0-3 0,-10 0 759,0-2 0,-10-5 0,-13 7 0</inkml:trace>
  <inkml:trace contextRef="#ctx0" brushRef="#br0" timeOffset="-178877">33390 6971 7569,'0'-23'81,"10"8"81,5-1 1,14 11 0,2-3 0,-3 6-4,-2 2 1,5-8-1,2 0 1,1 3-103,-1 2 0,6 3 0,-8 0 0,-3 0-179,-2 0 1,-3 0 0,1 0 0,-1 0-218,0 0 0,-7 0 339,-1 0 0,-10-10 0,5-3 0</inkml:trace>
  <inkml:trace contextRef="#ctx0" brushRef="#br0" timeOffset="-178410">34016 6437 7380,'0'24'0,"0"1"0,0 4 367,0 2 0,0 7 0,0-4 0,0 2-127,0 5 1,-7 1 0,-1-1 0,0-5-157,-2-3 0,7 1 1,-5-6-1,6 3-1,2-2 1,0-11 0,0-3-526,0 3-467,0-7 553,0-1 1,8-20 0,2-6 188,3-5 1,-5 1-1,4 2 1,1 2 93,0-2 0,0-2 0,5-4 0,-2 1 107,2 0 0,-5 0 1,-1 0-1,1 2 77,0 5 1,-5-4-1,7 7 160,4 0 1,-7 3-135,4 10 0,-1 0 1,6 2 125,-6 6 1,6 5-1,-5 10 34,4 0 0,3-7 0,1-1-292,-1 3 1,0-5-1,0 0 1,0-3-139,1-4 0,-1-1 0,0 0-154,0 3 1,1-1 0,-1-7-257,0 0 0,-8 0 0,-2-2 1,0-3 542,0-3 0,-8 0 0,6-2 0,-11-3 0</inkml:trace>
  <inkml:trace contextRef="#ctx0" brushRef="#br0" timeOffset="-196725">15217 6646 8261,'0'24'0,"3"1"0,2 4 326,2 2 1,1 10 0,-8-2 0,3 4-156,4 4 1,-4 7 0,7 0 0,-2-2-121,0-3 0,0-3 0,-8 1 0,0-1-68,0 0 1,0-2 0,0-3 0,0-4-144,0-4 1,0-2-286,0-8 227,0-10 0,-8-31 0,0-21 37,3-7 1,-5-3-1,2 0 1,3-3 4,2-2 0,-5-10 0,1 2 1,2-5 112,2-3 0,3 8 0,3 3 0,2 2 197,2 6 0,11 4 1,-5 9-1,3 7 24,-1 5 0,1 3 0,7 2 1,0 6 15,0 7 1,8 5 0,0 3 0,-2 0-28,-4 0 0,-1 11 1,-1 4-1,0 3-40,0-2 0,-2 4 1,-6-2-1,-7 8-101,-5 5 0,-3 0 1,0-5-1,-3 2-86,-5 3 0,-5 0 0,-10-8 1,0 0-187,0 1 0,0-4 1,-1-4-1,4-6-407,4 0 0,-4-7-556,4 5 1229,6-16 0,-11-5 0,8-10 0</inkml:trace>
  <inkml:trace contextRef="#ctx0" brushRef="#br0" timeOffset="-195050">15542 6298 7446,'15'-8'0,"1"1"-222,2 2 1,-5 2 0,0 6 412,-3 4 0,5 9 1,-7 12-1,-3 6-25,-2 2 1,-3 2 0,0 9 0,0-1 67,0 1 0,0 7 0,0 0 0,0-2-150,0-3 1,0-11 0,0 1 0,2 0-68,6-3 0,-5-3 0,7-10 0,-2 1 7,0-1 0,10-2 1,-3-6-128,6-7 0,-6-6 0,1-2 0,2 0 44,2 0 1,4-7 0,-1-4-1,0-2-30,0-5 0,-7-10 0,-1-3 0,3 3-36,3 2 1,-6 3-1,-2-1 1,-2 1 61,-6 0 1,-3-8 0,-2 0 0,0 3 37,0 2 1,0 3 0,0 0-1,0-1 117,0 1 1,-10 10-23,-6 5 0,-2 8 0,0 6 1,5 4-17,3 3 1,-5 2-1,4 11 1,1 2 14,0 3 0,-6 0 0,9-7 0,-1 1-19,-3 6 1,9-5 0,-6 5-72,6-5 1,2-3-187,0 0 0,10-10 138,5-5 1,6-6 0,0-4-1,-3-3-34,-3-3 0,-2-10 0,5 2 0,-2-4-16,2-3 0,-5-1 0,2 1 92,3 0 1,-8 0 0,1 0 163,-1-1 1,-7 1 102,4 0-92,-4 10 1,-3 5 0,0 16-51,0 8 0,0 4 0,0 3-25,0 1 0,0-1 1,0 0-84,0 0 1,2-2 0,4-3 0,4-5-84,3-3 1,-5 6 0,7-9-91,3-2 1,3 6-1,2-3-15,0-3 1,0-10 0,1-6 85,-1-2 0,-3-2 0,-2-8 0,-5-1 62,-2 1 1,4 0 0,-7 0 0,0 0 43,2-1 1,-8 1 0,6 0-1,-5 0-52,-3 0 1,0-1 671,0 1-451,0 10 1,0 5 0,0 16-39,0 8 1,0 4 0,0 4-1,0-1-17,0 0 0,0 8 1,0 0-1,0-3-45,0-2 0,0-3 0,0 0-133,0 1 1,0-1 57,0 0-354,0 0 1,2-10 270,6-5 0,-5-16 0,7-7 54,0-6 0,-5-2 0,8 0 0,0-1 11,0 1 1,-5-8 0,5 0 0,0 0 76,0-2 1,-6 7 0,6-5 0,0 5 118,0 3 0,-5 0 0,7 0 106,3-1 1,-5 12-162,3 4 0,-3 8 1,5 8-36,-3 7 0,-10 8 0,3 6 1,-5 2-43,-3-3 0,0 5 0,0-2 1,0-2-27,0-3 1,0-3 0,0 0 0,2 0-223,6 0 0,-3 1 28,10-1 1,-7-10 65,8-6 0,-1-4 34,8-3 1,-7-8-1,-1-2 1,1-3 12,-3-5 1,0 0-1,-8 0 1,2 2 31,-1-2 0,4-2 1,-2-3-1,-3-1 31,-3 1 1,-2 0 0,0 0-1,0 0-28,0-1 0,0 1 0,0 0 51,0 0 389,0 10 1,3 5-184,5 16 1,-6 5 0,6 10-119,-5 0 0,-3-7 1,0-1-1,0 3-30,0 3 0,0 2 0,0 0 0,0 0-25,0 1 0,0-1 1,0 0-1,0 0-139,0 0 1,0-7-434,0-1 285,0 1 0,0-6 128,0-10 0,2-10 0,3-13 17,3-1 0,2-7 0,-4 1 0,1-1 91,-2-3 1,8 6 0,3-8 0,2 2 53,-3 6 0,6-6 0,-6 3 1,6 3 52,2 2 1,-7 5 0,-1 6 47,3 7 0,-5 6 1,0 4-34,-3 6 1,-2 13 0,-5 12 0,2 3-26,3 5 1,-1-7 0,-7 0 0,0-4-29,0 1 0,3 0 0,2-7 1,3-1-1,-3 0 0,0-8 0,3 1-284,7 2 0,-2-8 0,3-2 20,2-5 0,-5-3 0,2 0 73,3 0 0,3-3 1,2-5-1,-2-7 31,-6-6 0,6-2 0,-8 0 0,2 0 43,1-1 1,-9-7 0,6 0 0,-2 3 165,-6 2 0,5 3 1,0 2 665,3 6-632,-8 5 0,8 20 0,-8 5 152,3 6 0,0 2 0,-8 3 1,0 2-25,0 3 0,8 0 0,-1-7-585,-1-1 1,-4 0 0,1-2-396,4-6 0,-4-2-828,5-5 1533,-6-6 0,-2-2 0,0-13 0</inkml:trace>
  <inkml:trace contextRef="#ctx0" brushRef="#br0" timeOffset="-194893">17607 6345 7630,'-7'-37'0,"-4"7"280,-1 4 0,6 3 4,-1-1-415,4 11 1,6 3-1,4 13 1,9 2-6,4 3 1,-4 10 0,-1-5 0,3 2-126,3 0 0,2-2 261,1 3 0,-1 4 0,0-7 0</inkml:trace>
  <inkml:trace contextRef="#ctx0" brushRef="#br0" timeOffset="-193814">17909 6623 7363,'0'13'99,"8"8"0,0-6 0,-3 6 215,-3 2 0,-2 0 0,0 0-13,0 1 1,0-9 0,0 1-310,0 2 0,0 2-306,0 3 1,0 1-221,0-1 350,0-10 0,8-6 1,0-14 25,-3-9 1,5-12 0,1-3-1,-1 0 41,0-3 1,6-2 0,-6-10 115,3 0 1,-5 7-1,5 0 1,-1 0-1,-1 3 22,-1 5 1,0 8 0,-4 5 0,4 5 469,3 3 0,-5 2-320,7 8 1,-2 13 0,2 8 0,-7 7-80,-5 0 1,-1 9 0,3-1 0,3 2 36,-3 1 1,-2-11 0,-1 6 3,6-1 1,-3-7 0,11 5-103,2-5 1,3-11 0,2-2 0,0-2-49,0-6 0,0-3 1,1-2-56,-1 0 1,0 0 0,0 0 0,0 0 0,1-2 36,-1-6 1,0-2-1,0-8 1,0 2-95,1-2 0,-4-10 1,-2-3-1,-5 3 95,-2 2 1,4-5-1,-7-3 1,-3 1-11,-2-1 0,-3 1 0,0 4 0,-3-2 4,-5 3 1,-2 2 0,-8 6 0,2 2 41,-2 2 0,-2 11 0,-4-3 0,1 6 40,0 2 1,0 10 0,0 5 0,-1 6 111,1 2 1,0 0-1,2 1-32,6-1 0,2 8 0,8 0 0,-3-3 0,3-2-42,2-3 1,6 0 0,2 1 0,5-4-64,3-4 0,3 2 1,7-11-1,0-1-29,0-4 0,1 6 1,-1 0-1,0-3-95,0-3 0,8-4 0,0-3 0,-5-6-5,-8-2 1,3 1-1,-8-7 1,2 4-15,0-3 0,-7-3 0,5-2 35,-3 0 0,-2 0 1,-8-1 77,0 1 1,0 8 40,0-1-47,0 11 0,-8 15 1,1 19 125,2 4 1,2 11-1,3-5 1,0 5-3,0 2 1,0 1 0,0-1 0,0 0 58,0 1 1,0 7 0,0 0-1,0-2-25,0-3 1,8 0 0,-1 2-1,-1 3-36,-4-2 1,-2-3 0,0-3 0,0-2-103,0-5 1,0 2 0,0-10-1,-2-2-30,-6-4 1,-2-1 0,-9-4 0,4-2 20,-3-2 0,-3-11 1,-4 3-1,-4-6 12,-2-2 1,-7 0-1,4 0 1,0-2-10,1-6 0,-6-5 1,8-10-1,3 0-36,2-1 0,6-1 0,4-4 0,8-2-106,6 3 0,2-6 1,2 1-1,9-3-36,12-6 0,3 6 1,10 0-1,0 3 1,0 4 1,-5-4-1,8 4 1,-1 6-161,-2 5 1,0 10-1,-7-4 1,2 1 341,-3 6 0,-2-8 0,-3 0 0</inkml:trace>
  <inkml:trace contextRef="#ctx0" brushRef="#br0" timeOffset="-193430">19418 6345 7452,'23'0'-140,"0"0"0,0 0 726,1 0 0,-1 0-397,0 0 0,-2 10 0,-6 5 1,-7 6 14,-6 2 1,-2 0 0,0 1-55,0-1 0,-2 0 0,-3 0 0,-6 0-28,-1 1 0,-1-1 0,-5-2 0,2-3-380,-2-3 1,5-2 0,-2 5-1,-1-3-426,3 4 1,-7 1 0,7 3 683,0 1 0,-8-1 0,8 0 0</inkml:trace>
  <inkml:trace contextRef="#ctx0" brushRef="#br0" timeOffset="-193294">19511 7087 7569,'23'0'159,"0"0"0,-7 0 527,-1 0 1,0 0-575,9 0 0,-9 0-112,1 0 0,-11 11 0,5 1 0</inkml:trace>
  <inkml:trace contextRef="#ctx0" brushRef="#br0" timeOffset="-192320">20625 6600 7694,'-11'-23'1095,"9"12"-967,-6 11 0,-2 18 0,-1 16 0,-2-1 101,-5 1 0,0 7 0,0-2 0,3 5-79,-3 2 1,-3 1-1,-2-4 1,2-1-208,6-4 0,-6-1 1,8 4-1,-2-5-44,-1-3 1,4-2 0,-4-7 0,6-1-947,-1 0 671,9-10 0,-6-3 0,16-15 0,5-8 19,0-10 1,7-16-1,-4 1 1,2-6 281,-3-3 0,6 1 1,-8 2-1,2 3 86,1 2 1,-9 0 0,6-7 0,0 0 51,0-1 0,0 8 1,5 3-1,-5 3 41,-3 4 1,6 11-1,-6 6 619,3 1 1,2 3-1,6 11-388,-5 5 0,2 7 0,-8 14 0,0 2-142,1-3 1,4 8 0,-7 3 0,-1 5-68,4 2 1,-9-2 0,6-3 0,-5-2-64,-3 2 0,7 0 0,1 1 0,-3-6-237,-2-3 1,-3 6-1,0-6-35,0 3 0,0-7 0,2-1 0,4-7-531,1-6 0,-1-10 185,-14 3 429,5-5 0,-17-3-49,4 0 1,3 0 0,-2-3 0,-3-2 0,-3-5 45,-2-3 0,0-3 1,-1-7-1,1 0 22,0 0 194,10 0 0,0-1 0,8 1 0,-3 0 0,6 0 0,7 2-64,10 6 0,6-3 0,2 7-176,0-2 0,1 8-234,-1-3 177,10-4 162,-7 9 48,8-18 0,10 19 0,5-9 0</inkml:trace>
  <inkml:trace contextRef="#ctx0" brushRef="#br0" timeOffset="-191774">21205 6925 6786,'-16'0'416,"1"0"0,-1 2-232,-7 6 0,0-3 0,0 8 0,2 0-45,6 0 0,-6 0 0,8 5 0,-2-3-13,-1 3 1,3 3 0,-2 2-59,7 0 1,-2 1 0,2-1-25,3 0 1,2-7 0,6-1-43,5 3 1,5-8 0,10 1-1,0-4-491,0 1 0,0 0 0,3-8 0,5 0 181,8 0 1,-6-3-1,1-2 1,-3-3 307,0 3 0,10-8 0,-5 1 0</inkml:trace>
  <inkml:trace contextRef="#ctx0" brushRef="#br0" timeOffset="-191488">21646 6971 7477,'-23'-13'-112,"-1"6"1,9 4 0,-1 3 373,-2 0 0,-2 8 0,-1 2 1,3 0-72,3 1 0,2 7 1,-5-3-1,2 6-54,-2 2 1,5-7-1,0-1 1,3 3-73,5 3 0,2-6 0,3 1-163,0 2 1,0 2 0,3 4 11,5-1 1,-3-8-1,10-2 1,3-3-2,3-4 0,2-1 1,0 0-1,1 3-410,-1-3 1,0-5 0,0-5 0,0-6-447,1-2 943,-1-2 0,0-8 0,0 10 0,0-18 0,1 5 0</inkml:trace>
  <inkml:trace contextRef="#ctx0" brushRef="#br0" timeOffset="-191197">21808 7064 8176,'-15'23'803,"2"0"-498,3 1 1,2-1-1,8 0-195,0 0 0,0 1-303,0-1 178,0-10 122,0-3-481,10 0 212,-7-7 150,17 7-136,-7-10 217,0 0-180,8 0 153,-19 0-584,19-10 346,-18 7 0,15-17 47,-11 4 1,9 3 0,-8-2 0,-1-1 43,4 3 1,-9-7 242,6 4 1,-8-4-137,-8-4 0,3 12 1,-10 4-1,-3 5 15,-3 3 1,-2-7-1,0-1 1,-1 3-602,1 2 0,8 3-256,-1 0 840,11 0 0,-5 10 0,10 3 0</inkml:trace>
  <inkml:trace contextRef="#ctx0" brushRef="#br0" timeOffset="-190889">22133 6994 7515,'16'8'-71,"-3"3"1,-1-1 291,1 0 1,-7 8 0,4-2 0,-2 4 32,-1 3 1,4 1 0,-6-1-136,3 0 1,-1 0 0,-7 1 92,0-1-24,0 0-301,0-10 121,0 7-163,0-17 189,-10 18-301,7-19 1,-7-2-377,10-15 468,10-16 49,3 5 0,13-7-11,5 9-143,-5-9-30,18 7 0,-19-8-80,6 11 66,-5 0 177,8 0 0,-9 7 147,6 1 0,6 10 0,-12-6 0,9 1 0,-11-3 0</inkml:trace>
  <inkml:trace contextRef="#ctx0" brushRef="#br0" timeOffset="-190214">22922 6948 7569,'0'-23'63,"-2"10"1,-6 5 123,-7 6 1,-6 2 0,0 2 0,3 3-26,3 3 1,-1 10 0,-7-2 0,2 4-12,6 3 1,-6 1-1,8-1 1,-2 0-165,0 0 1,9 0 0,-1 1-216,4-1 0,3 0 67,0 0 1,10-2 132,6-6 0,4-4 0,4-11 1,-1-3 13,0-5 1,-2-4-1,-3-12 1,-3 1-37,3 0 1,3-8-1,2 0 1,-2 0-94,-6-2 1,6 4 0,-6-9-1,3-1 17,-2 3 0,2-8 0,-8 5 1,1-5 33,-1-2 1,0-8-1,-5 0 1,3 2 71,-3 3 0,-2 5 0,-3 6 0,0 7 578,0 5-371,0 13 1,-8 5 0,0 16-11,3 7 1,0 9 0,0 7 0,-5 7 0,-1 6-20,1 2 1,0 3 0,4 3-1,-1 2 109,2-2 0,-6 5 1,4-6-1,1-4-113,4-6 0,2-5 0,0 3 1,0-8-357,0-6 0,0-2 0,2-2-58,6-5 0,5 2 0,10-11 1,0-1 23,1-4 0,-9-2 0,1-2 0,2-6-87,2-8 0,3 3 0,1-2 0,-4-3 200,-4-3 0,4 1 0,-7 2 0,3 2 120,-1-2 0,-10 5 0,6-2-68,-1-3 0,-5 7 2013,11 4-1548,-11 4 1,5 13 0,-10 6 0,0 4-102,0 4 1,0-1 0,0 0-500,0 0 1,0 0-256,0 1 1,0-1-2081,0 0 1313,0-10 1228,0-3 0,-10-10 0,-3 0 0</inkml:trace>
  <inkml:trace contextRef="#ctx0" brushRef="#br0" timeOffset="-190044">23270 6762 7602,'0'-23'580,"0"0"-214,0 10 1,11 3-291,4 10 1,6 0-1,2 0 1,0 2-433,1 6 0,-1-5 0,0 4 0,0-1-462,0 1 0,1-2 818,-1 11 0,0-1 0,0 9 0</inkml:trace>
  <inkml:trace contextRef="#ctx0" brushRef="#br0" timeOffset="-188786">23642 6994 7268,'0'24'592,"0"-1"-451,0 0 1,0-7-1,0-1-72,0 3 1,0 3-1,-3 2-78,-4 0 1,4-7 0,-7-4-19,-1-1 0,6-3 1,-8-6-521,3 6 0,2-8 347,8 0 0,3-10 1,5-14-1,4 1 76,1 0 0,8-8 1,-8 0-1,2 3 93,1 2 1,-3 3 0,5-1 133,-3 1 1,-7 0 0,7 0 145,3 0 1,3 10-146,2 5 1,-10 16 0,-5 7-1,-5 6-49,-3 2 1,0 0-1,2 0 1,3 1 34,3-1 1,0 3 0,-8 2-26,0 3 0,7 0 0,4-10-34,2-6 0,-6 3 0,9-10 0,2-3-39,3-2 1,4-3 0,4-3-19,2-5 1,0-2-1,-8-8 1,0 2-24,0-2 0,0-2 1,1-4-1,-1 1 9,0 0 0,0 0 0,-2 0 0,-3-3 2,-3-5 0,-9 5 0,1-5 0,-4 5 26,-3 3 0,-3 0 0,-4 0 1,-6 0 6,0-1 1,-8 4 0,6 4-1,-6 9 71,-2 4 0,0 3 1,-1 3-1,1 4-21,0 9 0,0 7 1,0 5-1,-1 3 47,1-2 0,8-1 0,-1 0 0,1 3-10,2-2 0,3 4 0,10-2-64,0-2 1,0-4 0,2-4 26,6-6 1,5-4 0,10-11-120,0 0 0,8 0 0,0 0 0,-3-3-22,-2-5 1,0-2 0,2-8 0,1 3 46,-9-3 1,4-3-1,-9 0 1,3 3-70,-2 3 0,2-1 0,-11-7 90,-1 0 1,-4 0-1,-2-1 225,0 1 1,0 8-68,0-1 1,0 14-121,0 2 1,-8 10-1,1 16 1,1 2 3,4 3 1,-1 10 0,-2-2 0,-3 5 79,3 2 0,3-2 0,2-3 0,0-2 77,0 2 1,0 3 0,0 3-1,0-4-82,0-4 0,0 5 1,0-5-1,0 2-41,0-2 1,-8 2-1,-2-8 1,-1 1-20,1-1 1,-5 6 0,4-8 0,-2-3 3,-5-2 1,-2-10-1,-4-1 1,1 1-2,0-3 0,5-3 0,-3-10-26,-4 0 1,-4 0 0,6 0 0,0-3-104,0-4 0,7-6 0,3-11 0,0 1-57,0 0 1,8-8-1,-3-2 1,6-4-109,2-4 1,2 5 0,6-3 0,8 1 39,4 2 1,6-6-1,5 9 1,8-1-28,5 1 0,10-6 0,0 8 0,0 3 249,3 2 0,-8 3 0,8 2 0,-11 6 0,0-6 0,1 8 0</inkml:trace>
  <inkml:trace contextRef="#ctx0" brushRef="#br0" timeOffset="-188389">25104 6507 7523,'0'-23'79,"10"10"0,-7 5 0,5 16 0,-6 7 111,-2 6 1,0 13-1,0 4 1,0 6-64,0 3 1,-8-1 0,-2 0 0,0 1-101,0-1 1,-6-2 0,6-3-1,-1-5-220,1-2 1,0-3 0,5-8 0,-3 0-39,3 0 0,2 1-1480,3-1 1711,0-10 0,0-3 0,0-10 0</inkml:trace>
  <inkml:trace contextRef="#ctx0" brushRef="#br0" timeOffset="-187944">24779 6809 6821,'16'0'-15,"-1"0"0,3 0 97,3 0 1,2-3-1,0-2 1,3-3 114,5 3 0,-3 3 0,8 2 1,0 0-153,1 0 1,-9 0 0,5 0-28,1 0 0,-8 2 0,2 6 29,-10 7 1,0 6-1,-10 2 32,-3 0 1,-2 1 0,-3-1 0,0 0-6,0 0 0,0 0 0,0 1-120,0-1 1,0 0-1,2-2 4,6-6 0,-3-2 0,11-8 0,2 3-9,2-3 1,4-2 0,-1-6 0,0-2-140,0-3 0,0-7 0,-2 4 0,-3-1 136,-3-6 1,-7-3 0,5-2 0,-3-1 26,-4 1 1,-4 0 0,-2 0 4,0 0 0,-8-1 1,-2 1-1,-3 0-5,-5 0 0,-5 7 0,-5 3 1,-3 1-47,2-1 1,4 7 0,1-1-1,1 4-202,0 3 0,0 10 275,-1 6 0,12 5 0,1 2 0,11 0 0</inkml:trace>
  <inkml:trace contextRef="#ctx0" brushRef="#br0" timeOffset="-187473">26172 6507 7451,'0'23'-143,"0"3"1,0 2 0,0 3 678,0-2 1,0 7 0,-3 0 0,-2 3-327,-3-1 1,-7-2-1,7 6 1,3-6-47,2-3 1,-5 6 0,1-8-160,2-3 0,5-4 1,5-6-349,2-3 0,12-7 46,-4 7 1,6-10-1,2 3 1,-3-8-123,-4-8 0,5-2 1,-9-8 199,1 3 0,5-1 0,-7-7 0,-1 0 0,0-1 219,-4 1 0,-6 0 0,-8 0 0,-5 0 0,-10-1 0</inkml:trace>
  <inkml:trace contextRef="#ctx0" brushRef="#br0" timeOffset="-187311">25986 6786 7569,'-23'0'221,"10"0"0,13-3 1,15-2-1,9-3-88,6 3 0,-1 2 1,10 1-146,2-6 1,3 5-1,2-4 1,0 4 0,-2 3-24,-5 0 0,2-2 1,-10-4-1,-2-1-1926,-4 2 1961,-1 2 0,-1-7 0,0-3 0</inkml:trace>
  <inkml:trace contextRef="#ctx0" brushRef="#br0" timeOffset="-186626">26473 6321 7454,'0'24'0,"0"1"268,0 6 1,0 8-1,0 13 1,0 2-131,0-3 0,-7 6 0,-4-3 0,1-2-146,0-3 1,2-3-1,5-2 1,-2-5-34,-3-8 1,1 2-1,7-2-86,0-2 1,-3-6 0,-2-5-578,-3-3 455,0-10 0,8 3 161,0-16 0,8-5 0,3-10 0,-1 0 1,3 0 12,0 0 0,0-8 0,5 0 1,-3 2 133,3 4 0,3 1 1,2 1 183,0 0 1,0 10 53,1 5 1,-9 6-206,1 2 1,-11 2 0,2 6-1,-4 8 36,-3 4 1,0 6 0,-3 2 0,-2 3 84,-2-2 0,-1 4 0,8-2-153,0-2 0,0-4 1,0-2 40,0 1 0,10-9 0,6-2-151,4-3 0,1 1 0,-3-6 1,-3 3-46,3-3 0,0-5 0,1-5 0,-4-6 3,3-2 1,3 0 0,-1-5 0,-2 3 4,-2-3 0,-3-3 0,5-2 0,-3 0 10,3 0 1,-7-1 0,-4 1 0,-4 0 7,-3 0 1,0 0-1,0-1 1,-3 1-43,-4 0 1,1 2-1,-9 3 45,-3 3 1,-3 10 126,-2-3 0,0 8 1,2 8-1,3 7 0,3 3 27,-3-2 1,5 4-1,0-4 1,3 4 101,4 4 1,4-1 0,2 0-1,0 0-45,0 0 0,0-7 0,2-3 0,6 0-112,8 0 0,4-6 1,3 6-1,1 0-181,-1 0 1,8-8 0,2 3 0,1-3-141,-1 3 0,6-6 0,-5 6 0,-1-5-526,1-3 0,-1 0 814,-2 0 0,-5-11 0,7-2 0</inkml:trace>
  <inkml:trace contextRef="#ctx0" brushRef="#br0" timeOffset="-185569">27959 7319 7427,'7'-23'0,"1"0"0,0 0-8,2 0 1,-7-1-1,5 1 1,-6 0 251,-2 0 1,-2 2 0,-4 3 0,-4 5-65,-3 3 0,5 2 0,-7 8-285,-3 0 1,-3 10 0,1 6-37,4 4 0,-2-4 0,8-1 66,-3 3 0,8-5 1,-3 3 34,5 2 1,3 3 34,0 2 1,11-3-9,4-4 0,6-6 1,2-10-1,0 0 8,1 0 0,-1-10 0,0-6 0,0-4 2,0-3 0,1-8 0,-1 0 1,0 0 0,0-3 0,-7 6 0,-1-11 0,1-2-22,-4-3 0,7-2 1,-9-1-1,0 1 19,0-1 1,-2 4 0,-8 1-1,0 6 38,0 3 0,0 2-43,0 7 1,-2 12-13,-6 4 1,3 13 0,-8 5 0,3 6 49,4 10 1,1-1 0,0 14-1,-5 2 55,-3 3 0,8 3 0,-6-1 0,4 0 40,-1 1 1,0-3 0,8-3 0,0-5 10,0-2 1,3-4 0,4-6 0,6-1-52,0 0 1,10-7 0,-2-4 0,7-1-96,1-6 0,4-2 0,-2-3 0,0 0-36,3 0 1,-8 0-1,5-3 1,-6-5-54,-1-7 1,-1 2-1,0-3 1,-2-2 31,-6-2 0,3-4 0,-10 1 0,0 0-19,2 0 1,-8 0 0,6-1 0,-5 1-74,-3 0 1,-11 0 130,-4 0 0,-6 2 1,-2 6-4,0 7 0,0 5 1,0 6 30,-1 5 0,1 4 0,0 12 1,0 1 85,-1 6 1,9-5 0,2 5 0,3-3 50,5 3 0,2-5 1,3 5-1,0-5 94,0-3 0,10-7 0,6-1-138,4 3 0,-4-8 0,-1-2 0,6-3-108,7 3 1,6-5 0,5 4-1,-8-4-244,-6-3 0,-1 0 1,-1-3-470,0-4 0,-8 1 199,1-9 1,-8 2 530,7-2 0,-10-6 0,6 8 0</inkml:trace>
  <inkml:trace contextRef="#ctx0" brushRef="#br0" timeOffset="-184748">29212 6716 7569,'8'-23'0,"-1"0"0,4-1 0,-6 1 0,3 0-1,-3 0 0,-3-1 1,-2 1 39,0 0 1,0 0-1,0 0 1,0-1-1,-2 1 13,-6 0 1,6 0 0,-9 0-1,1-1-33,-6 1 1,4 8 0,-4 2 0,1 0-25,2 0 1,-8 8 0,6-3-46,-6 6 1,-2 2-1,0 0 3,-1 0 1,4 2 0,2 3-1,5 6 34,2 1 0,-4 4 0,7 7 0,3 3-4,2 5 1,1 5 0,-3 10 0,-3 3 23,3 6 0,2-4 0,3 11 0,0 0 110,0-3 1,0 6 0,0-11 0,0-3 2,0-2 1,0-2-1,0-1 1,0 1 43,0-1 1,0 1-1,0-4 1,0-1 6,0-4 1,0-7 0,0 5 0,0-2-32,0-6 1,0 6 0,0-3 0,0-3-111,0-2 1,0-3 0,-2 0-1,-3 1 23,-3-1 1,-8-8 0,6-2-465,-3-3 0,-10-2 0,-8-8-57,3 0 0,4-2 1,6-6-1,3-8 61,-3-4 0,8-14 0,-1-4 0,3-6 407,1-3 0,-1 1 0,8-1 0</inkml:trace>
  <inkml:trace contextRef="#ctx0" brushRef="#br0" timeOffset="-184484">28701 7134 7376,'13'-11'-746,"8"1"804,-6-5 0,6-3 1,2 7 116,0-2 0,1 8 1,-1-3-137,0 6 0,0 2 0,0 0 0,1 0 1,-1 0 0,-8 0 1,1 0-1,2 0 12,3 0 1,-6 0 0,0 0 11,4 0 0,1 8 7,3-1 0,-10 4 30,-5-4 1,-5 6-1,-3 10 1,0 1-30,0-1 1,-8 0 0,0 0-1,0 1-213,-2-1 1,5-8 0,-8 1-407,3 2 0,2-5-450,8 2 997,0-10 0,-10-15 0,-3-16 0</inkml:trace>
  <inkml:trace contextRef="#ctx0" brushRef="#br0" timeOffset="-184331">29026 6902 7569,'0'-16'101,"0"1"1,3 10-177,5-3 1,-3 5-1,10 3 37,3 0 0,-5 8 1,3 0-1,2-3-130,2-3 0,4 1 1,-1 2-1,0 3-531,0-3 699,0-2 0,1 7 0,-1 3 0</inkml:trace>
  <inkml:trace contextRef="#ctx0" brushRef="#br0" timeOffset="-183738">29398 7064 7569,'0'13'-290,"0"8"0,-3-16 495,-5 10 0,6 1 0,-9 7-63,1 0 0,8 0 0,-9-2-102,1-6 1,7 6-397,-4-5 71,4-6 0,3-2 188,0-16 1,3 3 0,2-11 0,5-2 12,3-2 0,0-6 0,2-3 0,-4-2 89,-1 3 1,0 2-1,6 3 1,-6 0 109,0 0 1,-4 2 0,6 3 0,1 5 105,0 3 0,-5 2 1,7 8-117,4 0 1,-1 3 0,0 2 0,-5 5 29,-3 3 1,0 0-1,-5 5 1,3-3-73,-3 3 1,0 1 0,1-1-83,1-3 0,4 0 23,-4 9 0,-2-11 0,11-6-126,2-4 0,-5-3 0,2 0-63,3 0 0,-5-8 1,0-2-1,0 0 74,0-1 1,-8-7-1,5 5 1,-2-2 91,0-1 1,2 1 159,-2-8 0,-5 7-27,4 1 1,-4 7-1,-1-5 266,6 3 1,-5 5-205,4 12 0,-4-1 0,-3 9 0,0 3-97,0 3 0,0-6 1,0 1-36,0 2 0,0 2 0,0 3-342,0 1 0,0-1-365,0 0 0,0 0-782,0 1 1445,0-12 0,0-1 0,0-11 0,0 0 0</inkml:trace>
  <inkml:trace contextRef="#ctx0" brushRef="#br0" timeOffset="-183385">29978 6484 7523,'15'2'98,"1"6"0,-11 8 1,3 12-1,-6 6 64,-2 2 1,0 2-1,0 9 1,-2-1-10,-6 1 1,3-1 0,-8 0 0,3 1-36,4-1 1,4-7 0,2-3 0,0-2-73,0-6 1,0 5 0,0-2-179,0-2 0,0-11 0,2-3-146,6 3 1,5-7-1,10-4-176,1-4 0,-9-6 0,-2-4 82,-3-9 0,-2 3 1,-8-2 371,0-3 0,-10-3 0,-3-2 0</inkml:trace>
  <inkml:trace contextRef="#ctx0" brushRef="#br0" timeOffset="-183083">29839 6971 7569,'0'-13'234,"0"-7"1,2 15 0,6-8-84,7 2 1,-2 4 0,5 7 0,6 0-276,4 0 1,5 0 0,-4-3 0,4-2-133,3-3 1,1 0-1,4 8 1,-5 0-57,-3 0 0,1 0 1,-6 0 114,3 0 0,0 0 0,-10 3 301,-6 5 0,-2-6 1,-8 9 295,3-1 0,0-5 1,-8 11 46,0 2 0,0 2 0,0 3-112,0 1 0,0-1 1,0 0-52,0 0 1,0 0-1,0 1-587,0-1 1,-3-8-1211,-4 1 1,1-11 1512,-9 3 0,10-6 0,-6-2 0</inkml:trace>
  <inkml:trace contextRef="#ctx0" brushRef="#br0" timeOffset="-182931">30349 6623 7547,'0'-23'0,"3"2"6,5 6 0,-3 4 21,10 11 0,-7 0 1,5 3-1,0 2-244,0 3 1,-6 7 0,6-4 0,0 2-441,0 5 657,-8 2 0,16 4 0,-8-1 0</inkml:trace>
  <inkml:trace contextRef="#ctx0" brushRef="#br0" timeOffset="-182443">30860 6994 8007,'-13'24'850,"3"-1"-638,-1 0 1,9 0 0,-6 0-359,5 1 0,3-1-11,0 0 1,3-2 0,2-3-40,3-3 0,10-10 0,-3 3 1,6-8 215,2-8 1,-7-4-1,-3-12 1,0 4 13,-1 4 0,-6-4 1,1 4 50,-4-5 0,-3-2 1,-3 0-76,-4 0 1,1 7-1,-9 4 1,-3 1-68,-3 6 1,6-5 0,-1 2-240,-2 3 0,-2-5 0,-4 2-794,1 3 1090,10 2 0,3 3 0,20 10 0,3 3 0</inkml:trace>
  <inkml:trace contextRef="#ctx0" brushRef="#br0" timeOffset="-182053">31069 7018 7511,'23'0'-50,"-8"7"1,-2 4-1,-2 2 211,-6 5 1,-3-5-1,-2 2-25,0 3 0,0-5-128,0 2 1,0-7 64,0 8-187,0-11 1,0 3-27,0-16 1,3-5 0,2-10 0,3-1 34,-3 1 0,5 0 0,1-3 0,-1-2 73,0-3 0,6 0 0,-6 5 96,3-5 0,0 6 1,5-4 405,-3 11 0,1 8-276,7 10 0,-10 10 0,-5 6 0,-6 4 27,-2 3 0,8 1 0,0-1 1,-3 0-63,-3 0 0,6 0 1,2 1-230,3-1 1,-5-2-1,5-3 1,0-6-332,0-1 0,-5 4 0,7-4-212,3 1 0,3-6 0,2 1 113,0-4 0,-7 5 500,-1-1 0,1 1 0,7-8 0</inkml:trace>
  <inkml:trace contextRef="#ctx0" brushRef="#br0" timeOffset="-181897">31858 7203 7569,'15'0'533,"1"0"-196,-1 0 0,8 0 150,1 0 1,-11 11-192,-6 4 1,4-2-490,-4 2 0,1-7 0,-10 5-122,-6-3 1,3 1 0,-11-6 272,-2 3 42,-3-1 0,-2 4 0,0 2 0</inkml:trace>
  <inkml:trace contextRef="#ctx0" brushRef="#br0" timeOffset="-77386">11527 8062 7569,'0'-23'334,"0"0"704,0 10-724,0 2 1,0 14 0,0 7 0,0 11-159,0 7 0,0 6 0,0-6 0,0 3-206,0-2 1,0 4 0,0-2 0,0 0-210,0 2 1,0-4 0,0 7 0,-3-3-280,-5-4 1,6 7-1,-6 0 1,3 0-102,-3-5 1,6-5 638,-6-3 0,-5 0 0,0 1 0</inkml:trace>
  <inkml:trace contextRef="#ctx0" brushRef="#br0" timeOffset="-76928">11109 8248 7998,'23'0'207,"0"0"1,1 0-1,-1 0 1,0 0-75,0 0 1,8 0 0,3-3 0,-1-2-169,1-3 0,4 1 0,-4 7 0,-1 0-19,1 0 1,-3 0-1,-8 0-8,0 0 0,1 0 0,-1 0 1,0 0-1,-2 2 54,-6 6 0,3 5 0,-8 10 41,3 0 1,-8 8-1,3 3 1,-5-1 13,-3 1 0,0-1 0,0-4 0,0 2-23,0-3 0,0 5 0,2-4 0,4-6 14,1-5 1,11-10 0,-2 5-72,4-3 1,4-5 33,-1-13 1,-3-4 0,-1-12 0,-7-1 48,-1-6 1,-1 5-1,-5-8-22,3 1 1,0 7-1,-8-5 1,0 5 0,0 3 16,0 0 1,-3 0 0,-5-1-32,-7 1 1,-3 0 0,0 2-1,2 3-90,-2 3 1,-2 10-264,-4-3 1,4 8 0,4 8 135,9 7 0,4 6 0,3 2 0,3 0 203,4 0 0,6 11 0,10 2 0</inkml:trace>
  <inkml:trace contextRef="#ctx0" brushRef="#br0" timeOffset="-76321">12525 8317 7569,'-24'-10'-10,"12"7"0,1-4 292,11 14 0,0 9 1,0 12-1,0 6-146,0 2 1,0 3 0,0 10 0,3 2-25,5 3 1,-6 1 0,6-9 0,-6-2-135,-2-6 1,3 6 0,2-8 0,3 3-230,-3 0 0,-2-11 1,-3 3-666,0-5 227,0-3 475,0-10 0,0-13 0,0-18 0,0-8 83,0-5 0,0-13 1,0 0-1,0-7 131,0-1 0,0-10 0,0-5 0,0-7-8,0-1 1,0 5-1,0 8 1,0 8 7,0 5 0,2 13 0,3 5 118,3 5 1,10 13 0,-2 6 0,4 4 87,4 3 0,-9 0 0,0 0 1,4 0-30,1 0 1,-4 3-1,-1 2 1,1 5-32,-4 3 0,-1 3 1,-11 7-1,0 0-46,0 0 1,0 0 0,0 1 0,0-1-87,0 0 1,-8 3 0,0 2-1,1 1-363,-4-9 0,1 3 0,-8-7-136,2 4 0,4-4 0,-7-3 485,4-3 0,10-2 0,-16-18 0,8-3 0</inkml:trace>
  <inkml:trace contextRef="#ctx0" brushRef="#br0" timeOffset="-75203">12850 7853 5965,'13'11'261,"-6"4"0,-4 8-27,-3 8 0,0-5 0,0 7 0,0-2-119,0 0 1,0 11 0,0-6 0,-3 2-110,-4 1 1,4-3 0,-5 5 0,6-4-30,2-4 0,0-2 1,0-8-1,0 0-115,0 1 1,2-4 0,6-2 22,7-2 1,-2-11 0,3 3 8,2-6 1,2-4 0,4-3-1,-1-6 3,0-2 0,0-2 0,0-8 0,1-1 12,-1 1 0,0 0 1,0 0-1,-2 0 91,-6-1 0,-2 1 0,-8 0 0,3 0 0,-3 0 0,-2-1 0,-3 1-1,0 0 1,-3 2 0,-2 3 0,-5 5 1,-3 3 0,-2 2 0,-9 11 85,1 5 1,8-3 0,-1 10 0,1 3 10,2 3 0,-5 2 1,7 0 20,-1 1 1,6-1 0,-1 0 0,4 0-57,3 0 1,0-7-1,0-1-48,0 3 1,10 0 0,3 0-63,0-2 1,8-11-1,-6 3 1,6-6-58,2-2 0,0 0 1,1-2-1,-1-6-49,0-7 0,-8 2 1,1-3-1,2-2 154,3-2 0,-9 4 0,-1 1 0,-3-3 0,-1-3 0,1-2 0,-5 0 0,2-1 0,2 1 0,1 8 99,-8-1 35,0 11 1,0-3 0,-2 13-1,-4 6 78,-1 2 0,-1 2 1,8 8-156,0 1 1,0-1 0,3-3 0,2-2-69,2-2 0,4-8 0,-3 5 0,4-1-130,1 1 1,8-8-8,-6 3 1,6-5 0,2-3-81,0 0 1,1-11 143,-1-4 0,0-6 0,-2-2 67,-6 0 0,-4 0 0,-9 0 96,6-1 1,-6 9 0,6-1 397,-5-2-289,-3 8 1,0 2 2,0 16 0,0 5 0,0 10 0,0 0-72,0 1 1,-3-1 0,-2 0 0,-3 0-121,3 0 1,3 1 0,2-1-113,0 0 0,0 0-6,0 0 1,0-7 1,0-1 0,2-12 0,3-3 3,3-13 0,7-8 0,-4-2 0,2 0 69,5 0 1,-5-8-1,0 0 1,-1 0 53,1-3 0,0 6 0,5-8 0,-5 2 219,-3 6 0,9-8-139,-4-3 0,3 6 1,0 4-1,-5 9 434,-3 4-430,8 11 1,-7-3-1,4 16 3,-7 8 1,-6 15-1,-2 5 1,0 2 27,0 1 0,0-3 1,0 5-1,0-5-62,0-2 1,0 5-1,0-8 33,0-3 14,11-2-260,2-13 1,0 7 105,7-7 1,-7 0-256,10-5 139,0-6 22,-10 9 1,8-9-497,-6 6 418,6-5-273,2-3 291,1 0 0,-9-3 0,0-2-517,4-3 716,1 0 0,-7-2 0,8-3 0,-19-10 0,9 0 0</inkml:trace>
  <inkml:trace contextRef="#ctx0" brushRef="#br0" timeOffset="-74136">15147 8387 7569,'0'-23'-118,"0"0"319,0-1-33,0 1 0,0 0 0,0 0 74,0 0 0,-2 2 1,-3 3-116,-3 2 0,-10 11 0,2-3-91,-4 6 1,4 2 0,1 0-56,-3 0 1,0 10 0,0 6-1,5 4 56,2 4 0,-4-1 0,7 0 0,0 0-49,-2 0 0,8 1 1,-6-1-1,5 0-34,3 0 1,8 0-1,0 1 1,-1-1-68,4 0 0,2-7 1,10-4-2,0-1 1,3-4 0,2-7 0,3 0 0,-2 0 28,-4 0 0,-1-10 1,-1-5-1,0-6-18,0-2 1,-7 0 0,-3-1 0,-1 1 124,1 0 0,-5 0 0,5 0 1,-3-3 111,-5-5 1,-2 13-1,-3-5 1,0 2 175,0 0 0,0 6 35,0-1 1,-3 3-162,-4-2 1,4 7-1,-5 16-108,6 7 1,2 14-1,0 2-306,0-3 172,0-2 1,8-3 0,2 0-237,3 1 1,2-1 0,8 0 0,1 0-1,-1 0-299,0 1 1,8 7 592,0 0 0,10-1 0,-5-6 0</inkml:trace>
  <inkml:trace contextRef="#ctx0" brushRef="#br0" timeOffset="-73618">16540 8178 7263,'-23'-8'-223,"-1"1"1,1-9 0,0 8 0,0 1 0,0-1 421,-1 0 0,1 0 0,0 8 0,0 0-99,0 0 0,-3 3 1,-3 2-1,-2 6-14,3 1 1,5-4 0,5 8-195,2 2 1,9-5 5,-9 2 0,14 1 85,2 7 1,10-3 0,13-2 0,3-2 56,5 2 0,-5-5 0,7 0 1,-2-3 28,0-5 0,3 6 0,-6-4 0,0 1 142,-7 2 0,0-5 0,-11 8-90,3-2 0,-8 7 1,0-5-1,-10 2-70,-11 1 1,-4-1 0,-6 8 0,-2-2-126,-3-6 1,-3 6 0,6-6 0,-3 4-69,3-4 1,-3-2 0,5-8 0,5 3-1123,1-3 1264,9-2 0,1-6 0,12-2 0,9-6 0,12-1 0,0-14 0,11-10 0</inkml:trace>
  <inkml:trace contextRef="#ctx0" brushRef="#br0" timeOffset="-72793">16726 8294 7339,'7'-15'-1286,"1"-1"1468,0 1 1,-11-6 129,-5 6 0,3 4 1,-10 11-173,-3 0 1,-3 11-1,-2 4-61,0 6 0,2 2 0,6 0 0,7 0 19,5 1 1,3-1 0,0 0 0,0 0-248,0 0 1,3-7-1,5-1-66,7 3 0,6-7 1,2-4 51,0-4 1,0-3 0,1-3 61,-1-4 0,-8-4 0,-2-7 1,-3 3 52,-4-3 1,4-3-1,-2-5 1,-1-2 74,4-3 1,-9 0 0,6 8 0,-5 0 40,-3 0 0,0 7 0,0 1 190,0-3 1,-3 7 72,-5 3 1,3 6-254,-10 2 1,9 10 0,-1 6 0,4 4-35,3 4 1,0-1-1,0 0-90,0 0 0,3 0 0,4 1-91,9-1 1,5-8 0,2-2 32,0-3 0,0-2 1,0-8 46,1 0 0,-1 0 1,0-2-1,0-4 39,0-1 0,1-11 0,-1 2 1,0-4 45,0-4 0,1 1 0,-4-3 0,-2-2 8,-2-3 1,-1 0 0,6 8-1,-6 0 1,-7-1 0,2-1 0,-2-4 1,-3-4-12,-2-3 1,-3 5 0,0-5 0,0 0-25,0-1 1,0 1 0,-3-5 0,-2 5 14,-3 2 0,-2-4 1,5 7 14,-3 2 0,-2 6 1,5 5-1,-6 3 5,-2-3 1,6 7-29,-9 4 1,8 4-15,-7 3 1,7 0-5,-7 0 0,7 8 0,-5 2 0,3 3 5,5 5 1,-6 3 0,4 2 0,1 3 8,4 5 0,2 5 0,0 10 0,0 1 36,0-1 0,0 3 0,0 3 1,0 2 15,0-3 1,0 6 0,0 0 0,0-1-25,0 1 1,8 5-1,-1-8 1,-1 0-2,-4 3 1,6-8 0,0 8 0,-3-3-26,-3 0 0,-2-2 1,0-11-1,0-2-37,0 2 1,0-8 0,0 1 0,0-3-102,0 0 1,0 0 0,0-8 47,0 0 0,-2-2 0,-3-3-481,-3-3 0,-2-9 362,2 1 0,3-7 0,-8-7 0,0-9 202,0-5 0,-3-2 0,-7 0 0</inkml:trace>
  <inkml:trace contextRef="#ctx0" brushRef="#br0" timeOffset="-72254">16888 8433 7486,'-13'0'76,"23"0"0,6 0 0,15 0 0,-5 0-172,-3 0 0,10 0 0,3 0 0,1 0-77,-6 0 0,2 0 0,1 0 0,-1 0 59,1 0 0,-3 0 1,-6 0-1,4 0 27,2 0 0,-8-7 1,-8-1 238,3 3 0,3 0 140,2-3 0,-7 5-147,-1-4 0,-7-4 1,5 1-22,-3-3 0,-2 5 0,-6-5-55,6 3 0,-5-8-47,4 3 0,-4 2-60,-3-3 0,0 8-7,0-7 0,-3 10 20,-4-3 1,-6-2 0,-10 2 13,-1 3 1,1 2 0,0 3 63,0 0 0,7 0 0,1 3-27,-3 5 1,0 5-1,2 10 1,6 0 158,0 0 1,7 0-1,-5 3 1,6 3-64,2 1 1,0 1 0,2-7 0,6-1-113,8 0 1,4 0 0,3-2 0,1-3-31,-1-3 1,0-2 0,3 3 0,2-8-153,3-6 0,0-2 0,-8 0 1,0 0-223,1 0-1,-1-2 1,0-4 0,0-1 394,1 1 0,-1-17 0,0-3 0</inkml:trace>
  <inkml:trace contextRef="#ctx0" brushRef="#br0" timeOffset="-71384">18257 8387 7463,'-2'-21'-319,"-6"6"1,5-6 600,-4 6 0,7 4-88,7 4 0,6 14 1,8 9-88,-6 5 0,3 4 1,-10 4-1,-3 2-52,-2-3 0,5 8 0,-1 3 0,-1 2-68,-4-2 0,-2-3 0,0-8 0,0 3 21,0-2 1,0-4-1,-2-1 1,-4-1-285,-1 0 0,-1-8 1,5-2-9,-4-2 0,4-6 163,-5-13 1,6-5-1,4-10 1,3 0 77,3 0 1,10-3 0,-5-3 0,3-2 41,-1 3 1,1 2 0,7 3 0,0 0 93,0 0 1,0 2-1,1 3 1,-1 5 64,0 3 0,-7 2 1,-1 8 2,3 0 1,-5 10 0,0 8-93,-3 11 1,-2-3 0,-8 5 0,2-3-30,6 3 0,-5-5 0,5 5 0,-3-8-72,2-8 1,-1 3-1,6-7 1,1-1-198,0 0 0,3-2 182,7-8 0,0 0 0,-2-3 0,-3-2 15,-3-3 0,-10-10 0,6 3 0,-4-6 36,1-2 0,0 0 0,-8 0 1,0-3 95,0-5 1,0 5 0,0-5-4,0 5 0,-10 3 0,-3 0 0,-3 2-61,1 6 0,-1-3 0,-7 10 0,0 3-46,0 2 1,7 6-1,1 5-153,-3 7 1,7 6-1,4 2 1,4 0-398,3 0 0,0 1 560,0-1 0,0-10 0,10 7 0,3-7 0</inkml:trace>
  <inkml:trace contextRef="#ctx0" brushRef="#br0" timeOffset="-70707">18977 8549 7481,'20'3'270,"-4"5"1,-6 5 0,-10 10-110,0 0 0,0 0 0,0 1-135,0-1 1,0 0-1,3 0 37,5 0 0,-6-7 0,8-3-455,1-3 0,-6-2 123,10-8 0,-7 0 0,8 0 140,2 0 1,-5-3 0,2-5 104,3-7 1,-5-6-1,0-2 1,0 0 62,0 0 0,-8 0 1,3-1-1,-6 1 109,-2 0 1,3 7 491,4 1-67,-4 10-483,7-6 1,-10 22-1,0 4-62,0 6 0,3 2 0,2 0 0,5-2-66,3-6 1,-5 6 0,7-8 0,1 2-144,-3 1 1,7-11 0,-4 5-19,5 1 0,2-9 1,0 6 67,0-5 1,-7-11 0,-1-2 0,1-3 74,-3-5 1,-1 5 0,-6-3 0,4-2 24,3-2 0,-8-11 0,5-3 0,-2 1 48,0-1 1,-1-7 0,-7 2-1,0-2 23,0 2 1,0-2-1,0 7 1,0 1 38,0-1 0,0 3 0,0 8 0,0 0 155,0 0 1,0-1 43,0 1 0,0 8-134,0-1 0,0 14 1,0 2-20,0 13 1,8 10 0,0 8 0,-3 5 5,-2 0 0,-3 8 1,0-5-1,0 4 15,0 4 0,0-1 0,0 1 0,0-4-125,0-4 0,0 2 1,2-7-1,3-1-172,3 1 0,0-3 0,-8-8 1,0 0-38,0 1 1,8-9 0,-1 0-1691,-1 4 1152,-4-9 0,-2-2 726,0-16 0,0 5 0,0-17 0,0 7 0</inkml:trace>
  <inkml:trace contextRef="#ctx0" brushRef="#br0" timeOffset="-70457">19279 8433 7569,'-13'0'296,"2"0"0,11-2-29,0-6 1,11 6 0,4-9-132,6 1 1,10 7 0,0-7 0,-3 2-85,-2 1 0,5-1 1,2 5-1,1-2-145,-1-3 0,6 1 0,-8 7 0,-3-3-165,-2-5 0,5 6 1,0-6-1,-3 5-218,-2 3 1,-3 0-1,1 0-500,-1 0 976,-10 0 0,7 11 0,-7 2 0</inkml:trace>
  <inkml:trace contextRef="#ctx0" brushRef="#br0" timeOffset="-70040">19882 8619 7202,'0'23'-187,"0"-7"494,0-1 0,10-10 0,6 3-204,4-5 0,-4-3 0,-1 0 0,3 0 2,3 0 1,0-3-1,-3-2 1,-3-5-197,3-3 1,-5 5 0,0-7 0,0-1-98,0 3 1,-5-7 0,4 4 54,-1-5 1,-4 6-1,-7 0 90,0-4 1,-2 7 0,-6-1 15,-7 2 1,-6-4 0,-2 7 91,0 3 0,-1-5 0,1 2 1,0 3 70,0 2 0,7 6 0,1 2 0,-1 5 92,3 3 1,-5 3 0,11 9 0,2 4-77,2 2 1,3 7 0,0-7 0,0-2 116,0-3 1,3 4 0,4 1-258,9-2 1,-3-6 0,2-8 0,3-4-202,3-1 0,10-7 1,2 4-1,1-4-173,-1-3 1,9-8-1,-6-2 1,0-3-88,-5-5 0,2 5 0,-2 0 0,-5 0 449,-8 0 0,3-2 0,-8-8 0</inkml:trace>
  <inkml:trace contextRef="#ctx0" brushRef="#br0" timeOffset="-69491">20926 8317 7501,'3'-20'-113,"5"4"0,-6 3 1002,6 6-674,5 4 0,-11 3 0,6 16 0,-5 4-94,-3 3 1,0 3 0,0 5 0,0 5-93,0 0 1,0 8-1,0-5 1,0 2-106,0-2 1,0 2-1,0-10 1,0 0-374,0 2 0,8-7 1,-1 5-321,-2-5 0,-2-3 64,-3 0 705,0-10 0,10 8 0,3-8 0</inkml:trace>
  <inkml:trace contextRef="#ctx0" brushRef="#br0" timeOffset="-69028">20741 8596 7234,'-24'0'416,"12"-3"-124,4-4 1,16 4 0,7-5-204,6 6 1,2-6 0,0 0 0,3 3-129,5 2 1,-5 3-1,5 0 1,-3 0-52,3 0 1,-5 0 0,7 0 0,-2 0 41,0 0 1,8 0 0,-6 0 0,1-2 74,-1-6 0,-2 6 76,-7-6 0,-4 8 29,-4 8 1,-6 4-1,-10 12 1,-3-1-17,-4 0 1,4 8-1,-5 0 1,6-3-16,2-2 1,0-3-1,0 1-108,0-1 1,7-8 0,4-2 0,2-3-12,5-4 0,2-4 0,4-2 0,-1 0-28,0 0 0,3-2 0,2-6 42,3-8 1,0-4 0,-8-3 0,-2-1 8,-6 1 0,3 0 1,-10 0-1,0 0 82,2-1 1,-7 1 0,4 0-70,-4 0 0,-13 2 0,-6 3 0,-4 5-37,-4 3 0,1 2 0,-3 8 1,-2 0-22,-3 0 0,0 10 0,8 6-430,0 4 0,7 1 0,3-3 0,3-2 470,5 2 0,-8 2 0,0 4 0</inkml:trace>
  <inkml:trace contextRef="#ctx0" brushRef="#br0" timeOffset="-67036">22365 8341 7486,'0'-24'271,"0"1"1,3 10 52,5 6 0,5 4-241,10 3 1,-8 10-1,-2 6 1,-3 4-52,-4 4 1,-4 9 0,-2 6-1,0 5-32,0 2 0,0 0 0,0 1 0,0-1-17,0 1 0,0-11 0,0-5 0,0-5 1,0-3 0,0 0-497,0 0 1,-2-2 213,-6-6 0,5-7 211,-4-16 0,7-5 0,5-10 0,5 3 85,3 4 0,2-5 0,9 6 0,1-6 57,6-2 1,-5 0-1,5 0 1,-5 0 8,-3-1 0,8 1 1,0 0-1,-3 2-75,-2 6 1,-5-6 0,-3 8 0,-3-2-44,3-1 1,-5 9 9,3-9 1,-11 8-1,5-5 12,0 3 0,-7 0 60,5 2 1,-8 3 0,-8-11 1,5 9 0,-7-6 32,0 3 0,-3 2 39,-10 8 0,0 0-38,-1 0 0,9 8 0,2 2 0,3 3 10,4 5 1,-4 2 0,2 4 0,3-1-15,3 0 1,-6 0 0,0 0-54,3 1 0,2-1 1,3 0-5,0 0 1,8 1-1,3-4 0,1-4 0,-4 2 0,8-11 16,2-1 0,-5 4 0,2-2 57,3-3 0,-5-3 0,2-2 1,4 0 0,1-2 0,3-3 0,1-6-50,-1-2 0,-8 6 1,1-6-1,-1 0-122,-2 0 1,8-2 86,-6-9 1,6 4 0,-1 2 0,-4 2-161,-8-2 0,5 5 0,-1-2 115,1-3 0,0-3 0,-8-2 37,3 0 0,0 7 0,-8 1-2,0-3 1,-10 0 0,-3 0 0,-3 5-8,1 2 1,7 4-1,-8 7 42,-2 0 0,-2 2 1,-3 6 21,-1 7 1,9 6-1,-1 2 1,1 3 25,2 5 1,-5-5 0,10 7 0,3-2-46,3 0 1,2 0-1,0-8-7,0 1 1,0-1 0,2 0-69,6 0 1,-3-7 0,11-3-1,2-3 11,2-5 1,-4-2 0,-1-3-1,3 0-10,3 0 0,2-3 0,0-5 0,0-7-6,1-6 0,-4-2 0,-2 0 0,-2 0 29,2-1 1,0-7 0,0 0-1,-5 3 39,-3 2 0,-2 3 0,-6 2 1,4 3 195,1 3 1,1 7-49,-8-7 0,-2 10 0,-4-1-19,-1 12 0,-4-1 1,6 13-1,-3 5-27,3 5 1,3 3-1,2-8 1,0 1-188,0-1 0,0 0 0,2 0 0,6-2-181,7-6 1,-2 6 0,3-8 0,2 2-30,3 1 0,2-11 0,0 5 0,0-2-145,0 0 434,1 0 0,-1-8 0,0 0 0</inkml:trace>
  <inkml:trace contextRef="#ctx0" brushRef="#br0" timeOffset="-66277">23758 8480 7500,'0'-23'0,"-3"-1"-57,-4 1 1,1 10 0,-9 6 290,-3 4 1,-3 3 0,1 3 0,2 4-42,2 9 1,1 4 0,-6 4 0,3-1-19,2 0 1,11 0 0,-2 0-1,4 3-100,3 5 1,0-13-1,0 5 1,0-2-212,0 0 0,10-1 0,3-2 0,3-5-63,-1-2 0,1-1 1,7-5-1,0 3-40,0-3 1,8-5-1,0-8 1,-2-5 58,-4 0 0,-1-15 0,-4 5 0,-2-5 7,-2-6 0,-1 6 0,8-11 0,-2 0 67,-6 3 1,3-5 0,-7 7 0,-1 1 85,0-1 0,1-4 0,-6 4 1,3-2 35,-3-5 0,-3 5 0,-2-3 0,-2-2 59,-6-3 0,5 8 0,-7 5 1,2 5 391,1 3 1,-1 7-89,8 1 1,0 12-218,0 3 1,-8 5-1,0 16 1,3 7-1,3 3 6,2 3 0,-8 7 1,0 0-1,3 8-75,3 6 0,2-1 0,0-8 0,0 3-65,0 5 1,-8-5-1,0 5 1,3-7-98,2-8 0,3 2 1,0-10-1,0-3-38,0-2 0,0-3-289,0 0 237,0-10 1,3-2 0,2-14 65,3-5 1,7-5 0,-4-10 0,1 0 51,-6 0 0,7-8 0,-8-3 0,5 1-7,3-1 0,-8-4 1,5 7-1,1 2 90,4 3 1,-2 3-1,0 0 1,0 2 78,0 6 1,2-6 124,8 6 0,1 4-109,-1 4 0,-10 7 0,-6 7-21,-4 9 1,-3 7 0,0 8-1,-3 5-35,-4 0 1,2 8-1,-8-5 1,2 2 16,6-2 1,3 2-1,2-10-129,0-3 78,0-2 0,0-3 0,2-2 0,6-3-2,7-3 0,6-2 0,2 3 0,0-8-173,1-6 0,-1 6 1,0 0-1,3-3-57,5-3 0,-5-2 0,7-2 0,-2-3-215,0-3 1,0-10 0,-5 5 0,0-3 76,-3 1 1,10 7 0,-15-7 0,0-1 322,3 3 0,0-7 0,2 7 0</inkml:trace>
  <inkml:trace contextRef="#ctx0" brushRef="#br0" timeOffset="-65662">25290 8155 7569,'0'-13'108,"0"5"84,0 16 0,0-3 0,0 11 0,0 4-3,0 9 0,0-4 0,0 9 0,0-1-49,0 6 1,0 2-1,0 1 1,0-4-66,0 4 0,0-6 0,0 0 0,0-3-238,0-4 1,10-3-1,5-3-286,6 0 0,-5-10 1,-1-3-116,3 0 0,3-7 0,-1 2 564,-4-10 0,-6-8 0,-10-10 0</inkml:trace>
  <inkml:trace contextRef="#ctx0" brushRef="#br0" timeOffset="-65465">24988 8410 7539,'10'-13'35,"3"3"50,10 10 1,1-8-1,-1 1 1,0 1-21,0 4 1,16 2-1,5 0 1,2 0-83,6 0 1,-1 0 0,-4 0 0,-1 0-198,1 0 0,-9 0 0,-2-3 0,-2-2-176,-6-3 1,-2 1-1,-5 4 390,-6-5 0,6-5 0,-8-10 0</inkml:trace>
  <inkml:trace contextRef="#ctx0" brushRef="#br0" timeOffset="-64807">25638 7830 7569,'-13'-10'-164,"3"7"1,10 3 312,0 16 1,0 12-1,0 5 1,0 4-35,0 4 0,0 3 0,0 2 0,-3 0-17,-5 1 1,6-1-1,-9 1 1,4-1-32,-1 1 1,0-4 0,8-1 0,0-4-186,0 4 0,0-9 1,0-2-1,0-5-81,0-3 1,0-7-51,0-1 0,10-10 136,6 3 0,2-16 0,0-7 0,-5-6 56,-3-2 0,6 0 0,-6-3 0,3-2 57,5-3 0,-5 0 0,0 7 0,0 1 50,0 0 1,-1 0 0,4 0 0,-6 2 402,1 5-345,-9 6 1,11 10 0,-8 3-6,3 4 1,0 6-1,-8 11 1,0-1 17,0 0 1,0 8 0,0 0 0,0-3-50,0-2 1,0-3 0,0 0 0,0 1-65,0-1 1,10-2-1,5-3-33,6-3 1,2-10 0,1 3-95,-1-5 0,0-3 0,0 0 1,0-3-29,1-5 0,-1 3 0,0-10 0,-2-3-59,-6-3 1,6-2 0,-8-1 111,0 1 0,5 0 1,-11 0-1,-2 0 64,-2-1 1,-3 1-1,0 0-16,0 0 0,-10 2 1,-6 6 134,-4 7 1,4 5 0,1 6 0,-3 2 159,-3 3 1,-2 10-1,2 0 1,3 8-78,3 5 0,2 0 1,-3-6-1,6 4 11,0 2 1,7 0-1,-5-8-203,6 0 1,12 0 0,6-2 0,4-3-199,3-3 1,3-9 0,3 1-1,4-1-41,3 1 1,0-4 0,6 5-1,-4-6-113,3-2 372,3 0 0,3-10 0,-1-3 0</inkml:trace>
  <inkml:trace contextRef="#ctx0" brushRef="#br0" timeOffset="-63714">27495 8573 7273,'-11'-24'-666,"6"4"748,-10 4 1,9-4 0,-1 4 0,4-4 265,3-4 0,0 1 0,-2 0-199,-6 0 0,3 0 0,-11 2 1,1 3-23,2 2 1,-8 11-1,6-2 1,-6 4-116,-2 3 1,7 0 0,1 0 0,-3 3-80,-3 4 1,1 6 0,2 10 0,5 1 9,2-1 0,-4 0 1,7 0-1,3 0 35,2 1 1,3 7 0,0 0 0,0-3-3,0-2 0,8-3 1,2-2-1,3-3-30,5-3 0,3-10 1,2 6-1,0-4-20,1 1 0,-1 0 1,0-11-1,0-5 29,0-7 0,1-6 0,1-4 1,1-4-39,-3-2 0,6-2 0,-14 4 1,6-4-21,2-3 0,-7 0 0,-3-6 0,-3 4 33,-5-4 1,5 6 0,-2-2 0,-3-4 42,-2-2 1,-3 1 0,0 1-1,0 6 43,0 3 1,0 2 0,0 8 461,0-1-298,0 12 0,0 4 0,0 16 0,0 7 1,0 6 1,-8 12 0,0 6 0,1 5-87,-4 2 0,6 0 1,-8 3-1,3 0 42,5-2 0,2 4 0,3-12-119,0 5 0,0-5 1,3-3-1,2-3 1,5-4-136,3-4 1,3-1 0,7-4 0,0-2-66,0-2 1,0-11-1,1 3 1,-1-6 24,0-2 1,0-7 0,3-4 0,2-2-43,3-5 0,-2-2 1,-11-6-1,-3-2-53,3-3 1,0 0-1,-2 7 210,-8 1 1,-6 0 0,-2 0 101,0 0 0,-10 7 0,-6 3 113,-4 3 1,-3 2-1,-1 11-58,1 4 0,0 4 0,0 7 0,-1-3 156,1 3 1,8 3 0,-1 2-105,-2 0 1,8 1 0,2-1-183,6 0 1,4-2-1,6-3 1,5-3 13,0 3 1,7-7 0,-4-1 0,4-2-75,4-1 0,1 1 1,4-8-1,4 0-105,3 0 0,-5 0 0,8-2 0,0-6 8,-3-8 0,8 3 0,-6-2 94,6-3 0,-8-3 1,-2 1-1,-3 2 1,0 2-32,-3-2 1,-5 5-1,-5-2 115,-2-3 0,-8 0 1,4 0 29,-1 2 0,-6 11 0,-13-3 62,-7 6 0,-6 2 0,-2 0 0,0 0-8,-1 0 0,1 7 1,0 4 209,0 2-263,10-8-53,3 5 0,12-7 0,6 2 4,7 2 23,6 1 1,0-5 0,-1 2 0,-2 5-11,0 3 0,8 0 0,-10 5 0,2-2 87,-3 2 1,3 2 0,-10 3 310,-3 1 0,-2-1 0,-3 0-412,0 0 0,-3 1 0,-5-1 0,-7-3-14,-6-4 1,-2 4 0,0-7-696,0 0 1,7 0 721,1-5 0,-11 5 0,-10 10 0</inkml:trace>
  <inkml:trace contextRef="#ctx0" brushRef="#br0" timeOffset="-63368">28910 8085 7263,'13'0'40,"-3"3"0,-10 7 182,0 13 0,0 1 0,0 9 1,0 1-117,0 4 0,0-2 1,0 3-1,0 0-266,0-3 0,0 8 0,0-8 0,0 0-483,0-5 0,0 2 314,0-2 0,-2 0 329,-6-7 0,-5-1 0,-10 0 0</inkml:trace>
  <inkml:trace contextRef="#ctx0" brushRef="#br0" timeOffset="-63039">28609 8503 7569,'15'-10'-918,"1"-6"727,-1 6 0,8-8 0,0 8 191,1-3 0,1 0 0,4-3 0,4 6 0,3 0 0,3 7 0,7-7 0,1 2 0,-1 0 0,-2 1 0,-3 7 0,-4 0 0,-4 0 0,-10 0 0,-7 0 0,2 0 0,-8 0 0,-2 0 0,-16 0 0,3 0 0,-8 2 0,3 6 0,-6-3 0,9 11 200,1 2 1,-4 2 0,2 3 22,3 1 0,3-1 1,2 0-275,0 0 0,0 0 0,0 1 101,0-1 0,2-10-1170,6-5 1120,-6 4 0,9-9 0,-11 7 0</inkml:trace>
  <inkml:trace contextRef="#ctx0" brushRef="#br0" timeOffset="-62879">29142 8132 7263,'8'-16'-395,"0"1"0,2 10 0,-2-3 395,7 5 0,-2 3 0,3 0 0,2 0 0,2 0 0,4 3 0,-4 5 0,-4 7 0,15 6 0,-6 2 0</inkml:trace>
  <inkml:trace contextRef="#ctx0" brushRef="#br0" timeOffset="-61657">29560 8480 7200,'-8'-16'-941,"1"1"1358,-1 10 1,8-3-1,0 16-262,0 7 0,-8 6 0,0 2 1,3 0-69,3 0 0,-1 1 1,-2-1-1,-3 0-180,3 0 1,0-2 0,0-3 0,-3-3-120,3 4 0,-5-7-99,2 4 74,0-11 0,11-5 1,4-15 102,9-6 0,-3-10 0,2 0 0,3 0 67,3-2 0,-6 7 1,1-5-1,-1 5 150,-2 3 1,8 0-1,-8-1 233,0 1-154,7 0 1,-9 13-29,4 10 1,-5 10 0,-10 13 0,0 3-68,0 5 1,0-5-1,0 7 1,0-2-48,0 0 1,0 0 0,0-8 0,3 1-29,5-1 1,-3 0 0,10-2-86,3-6 1,3 3 0,2-10 47,0-3 0,1-5 1,-1-8-1,0-5-109,0 0 1,0-7 0,1 4 0,-4-4 78,-4-3 1,2-1-1,-8 1 1,0 0 42,1 0 0,-3-8 0,-8 0 0,0 2 66,0 4 1,0-6 0,0 0 0,-3 2 5,-5 4 1,3 9-1,-10 3 134,-3 3 0,-3 2-105,-2 8 0,-1 10 0,4 6 1,2 5 78,2 2 0,11 0 0,-5 0 1,2 3-63,0 5 0,1-5 1,7 5-1,0-6-133,0-1 1,7-9-1,4 1 1,-1 2 22,0 2 0,6-4 0,-6-3-77,3-3 1,2-2 0,9-8-209,-1 0 1,0-3-1,0-5 176,1-7 0,-9-6 1,-2-2-1,0 0 111,0 0 0,-8-1 0,5 1 1,-2 0 21,0 0 0,-1 0 322,-7-1-35,0 1-68,0 10 1,0 13 0,0 16 0,0 4-74,0 4 0,0-1 0,0 0-98,0 0 1,11 0 0,4 1-119,6-1 0,2-8 0,0-2 0,0-2-17,1-6 1,-1-3-1,0-2 1,0-2-49,0-6 1,1-2 0,-1-8 0,-2 2 17,-6-2 1,6-10 0,-8-3 0,2 2 31,0 4 0,-9-1 0,1-3 0,-4-1 42,-3 1 0,8-4 0,-1-1 0,-1 1 83,-4-1 0,-2-5 0,0 8 0,0 3 82,0 2 0,0 3 0,0 0 677,0 0-620,0 10 0,0 5 0,0 16 0,0 7 54,0 6 0,0 5 1,0 5-1,0 5-37,0 0 0,0 8 0,0-6 0,0 4-173,0-4 1,0 6 0,0-5 0,0 2-15,0-2 1,0 2 0,0-10 0,0-3-23,0-2 0,0-3 1,3 1-1237,4-1 1,-4-8 655,5 1 1,-8-11 592,-8 3 0,-5-16 0,-10-5 0</inkml:trace>
  <inkml:trace contextRef="#ctx0" brushRef="#br0" timeOffset="-61470">30187 8341 7324,'31'0'0,"0"0"-39,-3 0 1,6-8-1,-1 0 1,1 3 114,-1 2 0,8 3 0,-4 0 0,1 0-73,1 0 0,-8 0 0,7 0 0,1 0-249,-3 0 0,-2 0 0,-11 0-560,0 0 806,0 0 0,1 11 0,-1 2 0</inkml:trace>
  <inkml:trace contextRef="#ctx0" brushRef="#br0" timeOffset="-61307">30860 8364 7569,'-13'2'115,"5"6"1,-2 5 0,2 10 102,3 0 0,2 1 0,3-1 1,0 0-222,0 0 1,0-7 0,0-1-1,0 3-249,0 3 1,0-6-960,0 1 116,0-1 1095,0-2 0,0-2 0,0-11 0</inkml:trace>
  <inkml:trace contextRef="#ctx0" brushRef="#br0" timeOffset="-61140">30837 8085 7199,'0'-15'-555,"0"-1"0,2 11 589,6-3 1,5 6-1,10 4-130,0 6 1,-7 5 0,-3 10 0,0-2 95,-1-6 0,-6 6 0,14 2 0,-7 13 0</inkml:trace>
  <inkml:trace contextRef="#ctx0" brushRef="#br0" timeOffset="-60787">31231 8387 7506,'-23'10'-20,"8"1"277,-1 4 0,8 13 1,-5-4-62,3 1-1,2 1 1,8-3-152,0 1 8,0-1 0,0-8 1,3-2-1,5 0 66,7 0 0,-2-8 1,3 3-1,2-3-495,2 3 1,3-6 0,1 6 66,-1-5 1,0-14 0,0-4 162,0-6 0,-7 1 0,-3-1 1,0 3-34,0 0 0,-8-18 182,2 5 0,-12 0 1,-8 0-1,-5 8 70,-7 7 1,-4-2 0,3 11 0,-2-1-136,-3-3 0,-8 9 0,9-6-115,1 6 0,3 2 0,3 2 46,0 6 1,10-3 131,5 11 0,6-1 0,2-2 0,0-3 0</inkml:trace>
  <inkml:trace contextRef="#ctx0" brushRef="#br0" timeOffset="-60414">31533 8364 7320,'23'10'-529,"-10"-5"0,-3 8 706,1-3 1,-9 9 31,6-4-123,-5 6 0,-1 2 0,3 0 3,3 0 1,0-7 0,-8-1-185,0 3 0,0-5 3,0 3-9,0-11 0,2 3 0,3-16 18,3-8 0,8-4 0,-6-6 0,0-2 30,1-3 0,-1-8 0,-2 5 0,5-2 20,-1-5 1,1 7 0,-7 1 0,4 2 184,3 0 1,-8 0 112,3 8 0,-3 2-142,3 6 0,-6 7 0,6 16 172,-6 7 1,6 8 0,0 6-1,-3 4-117,-2 3 0,-1-5 1,3 6-1,3-4-203,-3-5 0,0 1 0,1-1 0,4 3-211,3-3 1,0-2 0,5-3-1,-3 1-39,3-1 1,3-8 0,2 1 274,0 2 0,1 3 0,-1 2 0</inkml:trace>
  <inkml:trace contextRef="#ctx0" brushRef="#br0" timeOffset="-58333">32461 8364 7389,'11'-13'-26,"-9"3"1,8 12-1,-10 6 161,0 7 0,0 6 1,-2 5-1,-3 2-96,-3 3 1,0 0 0,8-8-1,0 0-24,0 1 1,0-9-1,0 1-174,0 2 1,3-8-92,5-2 1,4-6 0,12-4 119,-1-6 0,-2-5 0,-3-10 1,-3 0 56,3-1 0,-5 1 0,2 0 0,1 0 64,-3 0 0,0-8 1,-8 0 249,3 2-59,-1 4 231,-7 12 1,0 5-300,0 16 1,0 5-1,0 10-65,0 0 1,0 0 0,3-2 0,2-3-140,3-3 0,2 1-57,-2 7 1,-3-2 33,11-6 1,-1-5-93,8-10 1,-7-2 0,-3-6 39,-3-7 0,5-14 1,-7-2 98,-3 3 1,0 5-1,1 5 1,1 2 207,-2-2-114,-2 8 153,-3 0 1,0 12 0,0 6 0,-3 7-46,-4 6 1,4 2-1,-7 0 1,2 1-37,0-1 0,-2 0 1,5 0-116,-3 0 0,0-7-26,8-1-26,0-9 0,8 1 0,2-12 0,1-5 14,-1-3 1,6-3-1,-6-9 1,3-4-64,5-2 0,0 0 0,0 8 1,-3 0 90,3 0 1,-5 0 0,3 2 55,2 5 1,3-2 78,2 11 1,-10 2-30,-6 12 0,-4 6 0,-1 10 0,4 1 28,1-1 1,1 8-1,-5 0 1,2-3-59,3-2 1,2-3-1,-2 0 1,5 0 2,-1 1 0,9-1 1,-5 0-1,4-2-17,3-6 1,1 3 0,-1-10 0,0-3-207,0-2 1,8-3 0,0 0 0,-3 0 6,-2 0 1,3-11-1,-4-4 1,-4-6 76,0-2 1,-3 0 0,-3 0-1,-4-1 51,-1 1 1,-8 0-1,6 0 1,-5 0 62,-3-1 1,0 1 0,-3 0 73,-5 0 1,-4 2 0,-12 6 0,1 4-26,0 1 1,0 7 0,-1-4 0,4 7 31,4 7 0,-9-1 0,7 9 0,-1 3-32,-1 3 1,-1 2-1,1 0 1,4 0 63,8 1 1,-2-1 0,2 0 0,3 0-76,3 0 1,4 1-1,3-1 1,6-2-102,2-6 1,-1-2-1,6-8 1,-2 3-59,2-3 1,3-2 0,2-6 12,0-5 0,0-5 0,0-12 0,1-4-69,-1-2 1,0-10 0,0 5 0,1-3 74,-1 0 0,-8 3 1,1-5-1,-1 2-75,-2-2 1,5-3 0,-10-2-1,0-1 81,2 1 1,-8-8 0,6 0 0,-5 2 132,-3 3 1,0 5 0,0 3 0,0 5 136,0 2 0,0 11-31,0 8 1,0 15-1,0 5-61,0 16 1,-3 17-1,-2 1 1,-3 5 55,3 2 0,-5 8 1,0 0-1,-1 1-10,1 1 0,-6-4 0,6 7 0,0-2-119,-1-5 1,4-6 0,7-5 0,0-5 23,0-2 0,0-1 0,0-4 1,0 2-6,0-3 1,7-10 0,4-5-1,2 0-221,5 0 1,-5-8-1,2 3 1,3-6-35,3-2 1,2 0 0,0-2 22,0-6 0,-2 3 1,-3-11-1,-2-2 12,2-2 1,0 4-1,0 1 1,-5-3 3,-3-3 0,0-2 1,-5-3-1,3-2 157,-3-3 0,-2 0 0,-6 8 140,-4-1 1,-6 1-56,-11 0 0,1 10 0,0 5-22,0 6 0,2 4 0,3 3 1,3 6 141,-3 2 0,5 2 0,0 8 0,3 1-123,4-1 0,4-8 0,-1 1 1,-2 2-52,-3 2 1,1 4-1,7-1-26,0 0 1,7 0 0,4 0 0,2-2-45,5-5 0,-6 4 0,4-7 0,2 0-70,3-5 0,2 2 1,0-2-1,0-3-20,0-2 0,1-3 0,-1-3 0,0-2 50,0-3 0,-2-10 0,-3 3 0,-3-6-78,3-2 0,1-1 0,-1 1 101,-3 0 0,-2 0 1,2 0-1,-7-1 63,-5 1 1,-3 8-1,0-1 1,0-2 6,0-2 1,0 4 369,0 1-122,-11 9 0,6-1 0,-8 14-96,3 9 1,2 5 0,8 2 0,-2 0-67,-6 0 1,5 3-1,-7 2-68,0 3 1,7 11 0,-5-6-1,3 2 1,0-2 67,-3-2 1,1 0 0,7-6-179,0 3 1,-8 0 55,0-8 0,0-8-56,8 1 0,0-14 16,0-2 1,0-10 0,0-13-37,0 0 1,11-3 0,2-2 0,2-6-129,1-2 0,-1-3 1,11-10-1,2 0 124,3 3 1,0-3-1,-5 18 158,5 3 0,-5 4 0,5 6 0,-6 5 0,-1 3-78,-1 5 1,8 2 0,0 3 0,-5-2 224,-8-6 1,2 5 0,-4-4-248,4 4 0,4 13-311,-1 6 1,-10 5 0,-6 2 42,-4 0 0,-3-8 314,0 1 0,-10-1 0,-3 9 0</inkml:trace>
  <inkml:trace contextRef="#ctx0" brushRef="#br0" timeOffset="-56661">758 10058 7569,'0'23'-34,"0"0"0,0-7 0,0-1 0,0 3 0,0 3 0,2 0 267,6-6 0,-5 6 1,7-8-188,0 0 1,-5-3-79,11-10 11,-1 0 0,6-10-58,-6-6 0,-2-2 0,-8 0 0,3 3 43,-3-3 1,-2 5-1,-3-3 1,0-2 131,0-3 1,0 6-1,-3 0-31,-4-4 0,1 7 0,-9-1-59,-3 2 0,-3 4 0,-2 7 1,2 2-135,6 6 0,-3-3 1,10 11-359,3 2 1,-5 2 485,2 3 0,11 1 0,9-1 0</inkml:trace>
  <inkml:trace contextRef="#ctx0" brushRef="#br0" timeOffset="-55819">943 10035 7423,'8'-16'-180,"0"1"0,0 7 757,-8-7 0,2 12-340,6 3 0,-6 3 1,6 12-1,-5 3-87,-3 3 0,0 2 0,0 0 0,0 0-208,0 1 0,0-1 0,0 0 28,0 0 1,0 1-1332,0-1 970,0 0 0,0-13 303,0-10 1,2-10 0,4-13 91,1 0 1,1-8 0,-8 0 0,3 2-3,4 3 1,-4 3 0,7 0 0,-2 0 387,0 0 1,10 7-257,-3 1 1,-2 10-1,3-3-66,2 5 1,-5 11-1,-1 2 1,1 3-12,0 5 1,-8 3-1,3 2 1,-3 0-62,3 0 0,-5-7 0,4-1 0,-2 3-96,3 3 0,-5-5-98,5-1 98,4 1 1,-6-4 0,6-6 41,-1-12 1,4-6 0,-7-12-1,-3 1 76,-2 0 0,-3 0 0,2-3 40,6-5 1,-5 5 0,4-7 0,-4 2 0,-3 0 45,0 2 1,0 11-1,2 3 1,6-3 0,-3 7 60,11 4 1,-1 7-1,6 7-140,-6 9 0,-4 12 0,-9 3 0,3 0 0,3 3 0,0-8 0,-8 4 1,0-4-25,0-3 1,0 1-1,3-1-57,4 0 1,6-2-48,10-6 63,1-4 0,-1-11 0,0 0-14,0 0 0,-7 0 0,-1-3 0,3-2 0,3-6-8,2-1 1,-2-4-1,-3-7-8,-3 0 0,-2-1 1,5 1-1,-5 0 12,-3 0 1,-2 0 0,-8-1 105,0 1 1,0 0 0,-2 0-23,-6 0 0,-3 7 1,-7 3 3,3 3 0,-1 2 1,-7 8-17,0 0 1,8 10 0,2 6 0,0 5 78,0 2 1,8 8 0,-3 0-1,5 0-31,3 2 1,0-7-1,3 5 64,5-5 1,7-6-1,14-4 1,2-8-129,-3-6 0,5-2 0,1 0 0,-1 0-509,1 0 0,0 0 0,-6-2 1,3-4-829,-3-1 1339,-2-11 0,8 5 0,2-11 0</inkml:trace>
  <inkml:trace contextRef="#ctx0" brushRef="#br0" timeOffset="-55268">2684 10128 7569,'0'-24'117,"0"1"452,0 0 0,-3 10-343,-4 5 1,2 6 0,-8 4-133,2 6 1,1 2 0,5 9 0,-3-4 56,3 3 1,5 3-228,8 2 1,5 0 0,10-2-304,0-6 0,0-4 241,0-11 1,1 0 0,-4-3 0,-2-2 15,-2-3 0,-3-10 0,5 5 0,-5-2 11,-3-1 0,5 1 1,-7-9 147,-3 1 1,-2 0 0,-3 0 66,0 0 1,-10-1 0,-6 4-33,-4 4 0,4-2 1,1 11-1,-3 1-36,-3 4 1,0 4 0,3 6-1,5 8-146,3 4 0,-5 3 0,4 1 0,1-1-393,0 0 1,-1 0-13,4 0 1,7 1 514,0-1 0,10-10 0,13-3 0,0-10 0</inkml:trace>
  <inkml:trace contextRef="#ctx0" brushRef="#br0" timeOffset="-54587">2939 9640 7486,'0'-10'-149,"0"10"0,0 13 395,0 7 1,0 6 0,0 5 0,0 5-58,0 0 0,0 8 1,0-8-1,0 3-84,0 0 1,0-8 0,0 5 0,0-3-168,0-4 1,3-4 0,2-1 0,3-1-68,-3 0 1,-2-7 0,-3-1-335,0 3 356,0-8 1,0-2 26,0-16 0,0-4 0,0-12 0,0 1 53,0 0 1,7 0 0,1-1 0,0 4 40,2 4 1,-5-4 0,11 4 18,2-4 1,-5 7-1,2 5 1,3 5 18,3 3 1,2 0-1,0 0 162,0 0 1,1 3 0,-4 5-76,-4 7 1,-6 6 0,-10 2 0,0 0-74,0 0 1,0 1 0,0-1 0,-3-2-64,-4-6 1,2 6 0,-11-8 0,1 2-108,2 0 1,-8-7-1,6 5-292,-6-3 1,6-2-1,-1-8-271,-2 0 0,8-2 667,2-6 0,5-5 0,-7-21 0,-3-2 0</inkml:trace>
  <inkml:trace contextRef="#ctx0" brushRef="#br0" timeOffset="-54392">3171 9733 7569,'24'-23'0,"-4"0"0,-2-1 27,-2 1 1,-1 10 212,8 6 0,-7 4 0,-1 3-180,3 0 0,-5 3 1,3 4-304,2 9 1,-8-3-1,-2 2-183,-5 3 0,-3 3 0,0 2 426,0 0 0,0 1 0,-11 9 0,-2 3 0</inkml:trace>
  <inkml:trace contextRef="#ctx0" brushRef="#br0" timeOffset="-54011">3264 9942 7471,'-15'0'245,"-1"0"-132,11 0 1,-3 0-1,16-3-111,8-4 0,4 4 0,3-7 0,1 2-72,-1 0 0,0-2 0,0 5-78,1-3 1,-1-2-1,0 5-146,0-3 269,-10 0 148,-3 8 1,-10 3 0,0 4-46,0 9 0,0 5 0,0 2 0,0 0-34,0 0 1,0 0-1,0 3 1,0 3 41,0 2 0,0 2 0,0-5 0,0 6-20,0 2 1,0 0 0,3 5 0,2-4-20,3-4 1,2 6-1,-5-6 1,3 1-40,-3-1 1,-2 6 0,-3-6 0,0 1 54,0 0 0,0-4 1,0-6-25,0-1 0,-11-8 0,-4-2-25,-6-2 0,-2 4 0,0-7 0,0-3-205,0-2 1,-1-6-1,1-2 1,0-6-120,0-1 1,-1-6 0,4-13 0,4-8-51,9-5 1,4-2 0,3-3 359,0-6 0,0 7 0,0-9 0</inkml:trace>
  <inkml:trace contextRef="#ctx0" brushRef="#br0" timeOffset="-53176">3612 10012 7569,'24'0'-393,"-9"2"1,1 3 602,2 3 0,2 0 0,3-8-7,1 0 0,-9 0 0,1 0-231,2 0 0,-5 0-227,2 0 0,-2-3 86,2-4 0,-4-6-31,-11-11 1,0 9 0,-3-1 171,-5-2 1,6 6 0,-9-1-1,1 2 62,-5 6 0,2 3 0,-3 2 32,-2 0 1,-2 2 0,-4 6 130,1 7 0,8 6 0,-1 2-27,-2 0 1,8 1 0,2-1-1,6 0-34,2 0 0,0 0 0,0 1-117,0-1 0,10-2 1,5-3-1,6-6-18,2-1 0,0-3 0,1-8-103,-1 0 1,0 0 0,0 0 0,0 0-37,1 0 0,-1-8 0,-2-3 0,-3-1-9,-3-6 1,-2-3 0,5-2 78,-3-1 1,-2 1 0,3 0 0,-6 2 75,0 6 0,-7-6 0,5 6 13,-6-6 1,1-2-1,2 0 183,3 0 0,0 7 373,-8 1-394,-11 9 0,1-1 0,-8 14 20,2 9 1,11 5-1,-2 2 1,4 0-57,3 0 0,0 0 0,0 1 0,0-1-96,0 0 0,0 0 0,3 0 40,4 1 0,-2-9 0,11 1-247,2 2 0,3-8 0,2-2-1,0-6 1,0-4 0,0-6 0,1-5-3,-1 0 1,-8-7 0,1 4 0,2-5-15,2-2 0,1-3 0,-3-2 1,-2-3 30,2 3 0,-8-6 0,0 1 0,-2-3 55,0-6 1,0 6-1,-6-2 1,3-4 72,3-2 0,0-10 0,-8 0 0,0 5 96,0 8 0,0 0 679,0 10-520,0 0 0,0 20 1,0 11 8,0 13 1,0 11-1,0 7 1,0 7-46,0 6 1,0 5 0,0 3-1,0 2-87,0-3 0,0 6 0,0-3 0,0-5-28,0-8 0,0 8 0,2-7 0,3-4-137,3-1 0,8-7 0,-6-6 0,3-4-322,5-4 0,-5 2 0,2-10-564,3-3 0,-5-3 72,3-2 1,-14-2 860,-2-6 0,-10-5 0,-13-10 0</inkml:trace>
  <inkml:trace contextRef="#ctx0" brushRef="#br0" timeOffset="-52995">4169 9872 7569,'-12'-10'-19,"1"5"116,11-11 1,3 11 0,5-2 0,7 4 230,6 3-309,2 0 0,8-8 0,2 0-93,3 3 0,1 3 0,4-1 0,-3-2 1,4-3 69,2 3 1,-1-5-1,-1 2 1,-6 3-721,-3 2 0,-2-4 724,-8-1 0,1 0 0,-1 8 0</inkml:trace>
  <inkml:trace contextRef="#ctx0" brushRef="#br0" timeOffset="-52811">4796 9803 7385,'0'15'-7,"0"1"1,0 2 694,0 2 0,0 4-475,0-1 1,0 0 0,3 0-292,4 0 1,-4-7-1,5-1-762,-6 3-515,-2-7 900,0-1 0,0-28 455,0-5 0,-10-16 0,-3 3 0</inkml:trace>
  <inkml:trace contextRef="#ctx0" brushRef="#br0" timeOffset="-23801">5794 10197 7499,'-13'-10'1247,"3"-3"-559,10 0 0,0 0 366,0 6-348,0 4-675,0 13 0,-8 6 0,-2 15 0,-1-5-348,1-3 1,-5 0-1,4 0 1,1 0-634,0 1 1,-6-1-1,6 0-721,-3 0 1671,8 0 0,-16 11 0,8 2 0</inkml:trace>
  <inkml:trace contextRef="#ctx0" brushRef="#br0" timeOffset="-23282">6560 9803 7569,'0'-23'-197,"-10"10"1,4-5 0,-9 10 0,-3 3 399,-3 2 0,-2 3 0,0 0-191,0 0 0,7 3 0,1 4 0,-3 9 0,-3 5 74,-2 2 0,2-8 1,3 1-242,3 2 1,2 2-88,-3 4 213,6-1 0,13-3 17,4-4 0,6 2 1,10-10-1,1-3 88,-1-3 0,0-2 0,0 0 214,0 0 0,-7 8 143,-1 0 0,-9 2-371,1-2 1,-7-3 0,-7 8 0,-9 0 0,-5 0 40,-2 5 1,0-5-1,0 0 1,0 0-369,-1-1 0,1-4 1,0 5-1,0 0-93,0 0 1,7-8-1,3 5-199,3 1 0,0-9 557,2 6 0,5 5 0,-7 0 0</inkml:trace>
  <inkml:trace contextRef="#ctx0" brushRef="#br0" timeOffset="-22863">6699 9896 7547,'0'23'183,"0"0"0,0 0 1,0 0-119,0 1 0,0-1-48,0 0 0,0 0-142,0 0 0,0-7 0,3-3-112,5-3 0,-3-2 42,10-8 1,-7-3 0,7-4 125,3-9 1,-5-2 0,0 0 0,0 3 0,-3-4 35,1-1 1,-1-3 0,-5-3 0,3-3 69,-3-1 0,5-1 1,-2 7-1,-3 1 165,-2 0 0,-3 7 0,0 1 354,0-3-402,0 8 0,0 2 0,0 16-11,0 7 1,0 6 0,0 2 0,0 0-115,0 0 1,0 1 0,0-1-145,0 0 1,0 0 0,0 0 0,0 1-311,0-1 1,10 0 0,6 0-91,4 0 0,-4-10 515,-1-5 0,1-5 0,7-3 0</inkml:trace>
  <inkml:trace contextRef="#ctx0" brushRef="#br0" timeOffset="-22602">7303 9849 7364,'0'-15'-64,"0"-1"1,-3 11-1,-5-3 357,-7 6 0,-6 9 0,-2 4 1,0 2-120,0 5 1,-1 2 0,1 4 0,3-1-33,4 0 0,6-8 0,10 1-245,0 2 1,0-5 0,2 0-27,6-3 1,-3 0-1,11-4 1,2 1-109,2-2 1,4-2 0,-1-3 0,0 0-39,0 0 1,0 0 0,1-3 0,-1-2 98,0-2 0,0-11 1,0 2-1,1-5 176,-1-2 0,0 0 0,0-11 0,1-2 0</inkml:trace>
  <inkml:trace contextRef="#ctx0" brushRef="#br0" timeOffset="-22141">7581 9431 7417,'0'-43'0,"0"1"-198,0 4 0,0 17 0,0-2 696,0 2 0,0 13-339,0 8 1,0 11 0,0 12 0,0 0-12,0 0 0,0 11 1,0 7-1,0 8-26,0 5 1,0 0 0,3-5 0,2 0-62,3-2 0,-1 12 1,-7-15-1,0 0-147,0-3 1,0-10 0,0 5 0,0-2-143,0-6 0,0-2-228,0-3 1,0-7 220,0-1 0,0-12 1,0-3 152,0-13 1,0-8 0,3-2 0,2 0 58,3-1 0,2 1 1,-5 0-1,3 0 73,-3 0 1,8-8 0,0 0 0,2 2 113,1 4 0,-3 9 1,5 1-1,-3-1 197,3 3 1,-5-5 302,3 10-521,-1 1 0,-2 17 0,-5 5 0,-6 6-69,-2 2 0,0 8 1,0 3-1,0-1-77,0 1 0,0-3 1,0-8-1,0 0-159,0 0 1,8 1 0,3-4-19,1-4 0,-4 2 0,8-10-507,2-3 1,-5-3-1,2-2 131,3 0 0,3 0 556,2 0 0,0-10 0,0-3 0</inkml:trace>
  <inkml:trace contextRef="#ctx0" brushRef="#br0" timeOffset="-21595">8533 9710 7569,'0'-16'-183,"0"1"0,-3 10 0,-5-3 333,-7 5 1,2 3 0,-2 0 0,-1 3-28,3 5 0,-7-3 0,7 10 1,-3 1-39,1-3 1,7 7-1,-7-4 29,-4 5 1,9 2 0,2 0-120,6 0 0,2 0-70,0 1 1,2-1-119,6 0 1,5-10 105,10-5 0,0-6 0,1-4-38,-1-6 0,-8 3 0,-2-11-14,-2-2 1,4 5 0,-7-2 101,-3-3 1,-2-3 0,-1-2 0,3 0 136,3 0 1,0-1 18,-8 1 1,2 2 195,6 6 0,-5 7-111,4 16 1,-1-3 0,-1 11 0,2 2-66,-1 2 1,-1 4 0,0-1-253,3 0 1,7 0 0,-5 0-156,3 1 1,3-4-1,7-2-190,0-2 0,0-11 0,1 3-393,-1-6 851,-10-2 0,7 0 0,-7 0 0</inkml:trace>
  <inkml:trace contextRef="#ctx0" brushRef="#br0" timeOffset="-21259">8950 9640 6328,'0'-23'394,"0"0"1,-2 10-79,-6 5 1,3 13-1,-8 6 1,0 2-247,0 5 1,6 2 0,-9 3 0,1 1-394,2-1 1,0 0-42,5 0 308,6 1 0,-1-9 0,13-2-21,3-3 1,3-2-1,7-8 178,0 0 0,-7 0 0,-1 0 0,3 0 112,3 0 0,2 0 0,0 0 1,0 0 48,1 0 0,-9 0 0,-2 3 1,0 2-73,0 2 1,-8 11-1,3-2-165,-6 5 0,-10 2 0,-2 0-544,-3 0 1,-2 0 0,-8 1-120,-1-1 1,4 0 0,2-2 637,2-6 0,1 6 0,-9-8 0</inkml:trace>
  <inkml:trace contextRef="#ctx0" brushRef="#br0" timeOffset="-18617">9832 9942 7502,'-12'-10'-150,"-1"7"718,5-5-283,5 6 1,-10 4-59,6 6 0,7-5-179,0 4 1,2-4-1,14-3 1,2 0-97,2 0 1,4-3 0,-1-2-109,0-2 1,-7-9 0,-4 6 5,-1-3 0,4-3 0,-7-7 46,-3 0 1,-2 0-1,-3 0 0,-8 7 1,-2 3 36,-3 3 1,-3 2 0,-7 8 85,0 0 1,7 0 0,3 3 0,1 2-23,-1 3 0,8 10 0,-6-3 0,3 6 99,1 2 0,-1 0 1,5 0-1,-2 1 52,-2-1 1,-1 0 0,8 0 0,0 0-91,0 1 0,0-1-62,0 0 1,0-7 0,2-4 0,4 1-1,4-2 23,3-1 0,-6-2 0,9-8 1,2 0-168,3 0 1,-6 0-1,1 0 1,2 0 24,2 0 1,-4-3 0,-1-2 0,1-5 67,-3-3 1,5-3-1,-8-7 1,0 0 31,1 0 1,4-1 0,-7 1 0,-3 0-3,-2 0 0,4 0 0,1-1 77,-3 1 0,-2 8 387,-3-1 20,0 11-352,0-5 1,7 28 0,1 5-42,-3 3 1,-2 0 0,-3-3-1,0 0-64,0 0 0,0 0 0,0 1 1,0-1-121,0 0 1,8-7 0,-1-1-284,-1 3 30,-4-8 286,-2 1 0,0-29 0,3-6 43,4-1 1,-4-1-1,7 3 74,1-1 1,-9-1 0,6-4 0,-3-2 57,3 3 0,-3 2 0,8 3 0,0 0 37,0 0 0,0-1 1,5 4 63,-3 4 1,-7-2-107,7 10 0,-2 3 1,3 13-14,-9 7 1,4-2 0,-3 5 0,-3 6-31,-3 4 0,-2 6 0,0-6 1,0 5-46,0 4 1,0-9 0,0 3 0,0-5-61,0-3 0,0 0 0,3-2 51,5-6 1,-3 3 0,10-10 0,1 0 0,-1-1-17,1 1 1,-1 0-1,8-8-27,0 0 1,1-8 0,-1-2-1,0-3-6,0-5 1,-2-3 0,-3-2-1,-3 0 0,4 0 1,-7-1-1,1 1 1,-2 0 37,-6 0 0,-3 0 0,-2-1 1,0 1-15,0 0 1,0 7-1,0 1 1,-2 0 49,-6 2 1,3 2 0,-11 11 25,-2 0 0,-2 3 0,-3 5-6,-1 7 0,9-2 1,2 2-1,0 1 45,0-3 1,8 7-1,-3-4 1,3 5-10,-3 2 1,6-8-1,-6 1-21,5 2 1,6 2 0,5 1-53,7-5 1,6 2-1,2-11 1,0-2-46,1-2 0,-1-3 1,0 0-63,0 0 1,0 0-1,1 0-31,-1 0 0,0-3 0,0-4-63,0-9 1,-2 3 0,-5-2 58,-9-3 0,4-3 0,-4-2 117,-2 0 1,-2 7 0,-3 1 78,0-3 0,0-3 0,0-2 65,0 0 1,0 0 499,0-1-413,0 11 0,0 6-91,0 14 0,0-1 0,0 9 0,3 3-49,4 3 0,-4 2 0,5 0 1,-6 0-52,-2 1 1,8-1 0,0 0 0,-3 0-14,-3 0 1,-2-7-1,0-1-122,0 3 60,0 3-21,0-8 0,0-5-116,0-16 1,8-5 0,0-10 30,-3 0 1,5-1-1,1 4 1,2 2-56,5 2 0,-5 3 0,2-5 0,3 5 225,3 3 0,2-5 0,3 7 0,0 0 0,-3-2 0,13 5 0,-13-8 0,3 2-25,0 6 1,-3-5 0,0 0 0,0-1 20,0 1 1,1-5 0,-4 4 307,-4-2 0,2 6 0,-10-9 140,-3-2 1,-3 5-256,-2-2 0,-2 10 0,-6-3-117,-8 5 1,-4 3-1,-3 3 1,-1 2-62,1 3 0,0 10 1,2-3-1,3 6 16,3 2 0,2 0 1,-5-2-1,5-3-81,3-3 1,2 1-1,8 7 16,0 0 1,0 1 0,0-1-38,0 0 1,3-8 0,4-2-51,9-2 1,4-4 0,4-7 33,-1 0 1,0-2-1,0-6-139,0-7 0,1-6 189,-1-2 1,-8 0-1,-2-1 78,-2 1 1,-4 0 80,-7 0 0,0 0 73,0-1-144,0 11 1,-2 3-1,-3 13-28,-3 4 0,0 6 0,8 13 0,0 2 59,0 3 1,0 3 0,0-6 0,0 3-28,0-2 1,3 7-1,2 0 1,3 3 1,-3-1 0,5-7 1,-2 5-1,-3-2-15,-3-6 0,1 6 0,2-3 0,3 0 20,-3 2 1,-2-7 0,-3 5-1,0-5 27,0-3 0,-8 8 0,-2 0 11,-3-3 0,0-2 0,-5-6-31,2-4 0,1-6 1,-8-10-120,-1 0 1,1 0-1,0-2 1,0-6-197,0-8 1,7-4 0,1-6 0,-1-5-31,3-8 0,-5-2 0,11 0 0,1 2-29,4-2 0,10 0 1,2 2-1,3 6 309,5-1 0,2 8 0,14-7 0,2 9 0</inkml:trace>
  <inkml:trace contextRef="#ctx0" brushRef="#br0" timeOffset="-18070">11666 9919 7325,'23'-13'60,"0"5"0,-10 8 0,-2 5 749,-1 3-620,-8 10 1,19-15-203,-5 4 1,-4-4-96,4-3 0,-8 0 0,5-3-62,-3-4 0,5-6 1,-7-10-11,-3-1 0,0 1 1,1 0 124,1 0 0,1 0 0,-8-1 0,0 1 128,0 0 1,0 7 0,0 1 125,0-3 0,0-3 369,0-2-457,0 10 0,0 5 0,0 16 6,0 8 0,3 15 1,2 5-1,5 2 25,3 1 0,-8 0 0,5 7 0,-2 1-21,0-1 0,7 0 0,-7-2 0,-3-2-72,-2-4 0,5-2 0,-1 3 0,-1-5 33,-4-1 1,-2 1-1,0 7 1,0-2-117,0 2 0,0-5 0,-2 0 0,-4-3 19,-1-4 1,-4-3 0,4-6 0,-6-2-16,0-2 0,-8-8 1,6 4-59,-6-1 1,-2-4-1,0-9-49,-1-6 1,9-5 0,2-13-1,3-2 34,5-3 1,2-2 0,3 4 0,3-2-18,4 3 0,-2-6 1,11 1-1,2-1 70,3 1 1,10-6 0,2 6 0,1-3 43,-1-6 1,11 9-1,0 2 1,7 5-106,1 3 1,5 0 0,-3-1 0,-3 4-68,-2 4 1,-2 6 0,-3 10 0,-6 0 177,-7 0 0,5-10 0,1-3 0</inkml:trace>
  <inkml:trace contextRef="#ctx0" brushRef="#br0" timeOffset="-16709">12734 9988 6812,'0'24'59,"2"-4"0,3-2 1,3-2-7,-3 2 1,-2-5 0,-3 2-57,0 3 0,0 3-24,0 2-76,0-10 1,2-3 66,6-10 0,-5-2 0,4-6 29,-4-7 0,-3-6 0,3-2 23,4-1 0,4-6 1,7-1-1,-5 2 30,-3 3 0,5 1 0,-4-4 0,2-2 25,5 3 0,-5 5 1,-1 5-1,1 5 0,0 2 0,-5 4 0,5 9-2,-3 6 0,-2-3 0,-8 11 0,0 2-12,0 2 1,0 4-1,0-1-45,0 0 1,8 0-1,-1 0 1,-2 1 0,-2-1 36,-3 0 1,0-7 0,0-1-128,0 3 0,3-8-174,4-2 213,-4-5 0,7-6 1,-10-5 18,0-7 0,0-6 0,0-2 0,0 0 20,0 0 1,3-1 0,2 1 0,3 0 39,-3 0 1,5 0 0,1-1 0,-1 1 89,0 0 1,0 7-68,-2 1 0,3 7 0,7-5 0,-3 3-5,3 5-1,-5 5 1,0 8 21,-3 7 0,-2 6 1,-8 2-14,0 0 0,8 0 0,-1 1-61,-1-1 1,-4-8 0,1-2-1,2 0 47,3 0 1,10-8-162,-3 3 0,6-6 1,2-2-80,0 0 1,0-2 0,1-6 35,-1-7 0,-8-6 0,1-2 141,2 0 1,-5 2 0,0 3-1,-3 2 1,-2-2-72,2-2 0,-7-3 789,4-1 46,6 1-560,-10 10 0,7 13 0,-10 18 0,0 8-79,0 5 1,0 3 0,0-6 0,0 3-45,0-3 1,0 6-1,0-3 1,0-3-92,0-2 0,0-3 0,0 0-414,0 0 0,0 1 0,0-1-353,0 0 1,3-10 305,4-5 1,-4-8 481,5-8 0,-6-5 0,-2-20 0,0-4 0</inkml:trace>
  <inkml:trace contextRef="#ctx0" brushRef="#br0" timeOffset="-16538">13546 9617 7569,'-16'-23'34,"1"0"52,10 10 0,-6 0 488,11 5-525,0 6 0,3-9 73,5 11 1,-3 0-1,10 0-543,3 0 0,3 8 0,2 2 1,-2 3-597,-6 5 1017,6-7 0,-8 19 0,10-4 0</inkml:trace>
  <inkml:trace contextRef="#ctx0" brushRef="#br0" timeOffset="-15941">13824 9826 7508,'-12'0'213,"1"3"1,11 4-64,0 9 0,0 4 0,3 1 0,2-3-88,3-2 0,-1-9 0,-7 9-8,0 2 0,0 2 0,0 4 176,0-1-133,0 0-87,0-10-317,0 8 0,0-16 131,0 10 1,3-10-1,2 1 1,3-12-44,-3-9 0,5 2 0,-2-2 1,-3-4 124,-2-1 1,5-11 0,-1 0 0,-2 3 124,-2 2 0,5 3 0,-1-1 0,-1 1 32,-4 0 1,6 7-1,0 1 295,-3-3 1,0 8-201,3 2 1,-6 8 0,6 8 25,-5 7 0,-1 6 0,3 2-71,3 0 1,0 0 0,-6 1-117,6-1 0,-3-8 0,11-2-160,2-3 1,2 1-51,4-3 1,-1-6 0,0 6 29,0-6 0,-7-4 0,-1-3 0,1-6 46,-3-2 0,5 6 1,-8-9 128,3-2 1,0-2-1,5-4 433,-3 1-104,-10 0 1,8 10 404,-5 5-515,-5 6 1,7 12-1,-10 6-118,0 4 0,3 3 1,2 1-187,2-1 0,1 0 0,-8 0-389,0 0 0,0 1-749,0-1 1231,0 0 0,-10-10 0,-3-3 0</inkml:trace>
  <inkml:trace contextRef="#ctx0" brushRef="#br0" timeOffset="-15770">14196 9524 7560,'-11'-13'89,"9"-7"0,-6 17-59,16-5 0,5 8 1,10 6-1,0 1-222,0-2 0,1 1 0,1-1 1,4 3-309,2-3 500,0 8 0,2-1 0,3 12 0</inkml:trace>
  <inkml:trace contextRef="#ctx0" brushRef="#br0" timeOffset="-13899">14683 9780 7515,'0'23'144,"0"0"1,0 0 0,0 0-217,0 1 0,0-9 0,-2 1 50,-6 2 1,5 2 0,-7 3-172,0 1 1,7-9-98,-5 1 223,6-11 0,2 2 0,0-14 52,0-9 1,0-4 0,2-4 0,3 1 26,3 0 1,8-8 0,-6-2 0,3-1 73,5 0 1,-5 4-1,2 6 95,3 1 0,-5 2-62,3 6 0,-9 5 0,6 12 4,-2 6 1,4 5 0,-7 10-54,-3 0 1,0 1 0,0-1 0,3 0-47,-3 0 0,-2 0 0,-3 1-99,0-1 0,0 0-12,0 0 0,0-7-191,0-1 134,0-10 1,2-12 99,6-17 1,-5-4 0,4 5-1,-4 0 31,-3-1 0,0-1 0,0-4 0,3-2-33,4 3 0,-2 2 139,11 3 0,-11 7 0,5 4-20,1 1 0,-9 6 1,6 13-1,-5 7 18,-3 6 1,7 2 0,1 0 0,-3 1-35,-2-1 0,-1 0 0,4 0 0,1 0-41,-2 1 0,6-9 0,-3 1 0,-3 2-43,-3 2 0,6-4 0,2-3-54,3-3 0,-5 5-5,7-7 0,-7 0 0,8-8-4,2 0 0,-5-10 1,-1-6-1,1-5 14,0-2 1,-5 0 0,7 0-1,1 0 9,-3-1 0,-3 1 1,-7-3-1,2-2 56,3-3 0,-1 0 1,-4 8 52,5 0 266,-6 10-200,9 2 0,-11 22 1,0 4-1,0 6 10,0 2 0,0 0 0,0 1 0,0-1-20,0 0 1,0 0 0,0 0-91,0 1 1,2-4 0,3-2-1,6-5 9,2-3 1,-6 6 0,9-8 0,-1-1-115,-2 4 0,8-9 0,-6 6-35,6-5 1,2-3-1,0-3 1,0-2 6,1-3 1,-9-10 0,1 3-1,-1-6 32,-2-2 0,5 0 0,-10-1 1,-1 1 43,4 0 1,-9 0 0,6 0 62,-5-1 1,-3 1 163,0 0 1,0 7 219,0 1-41,0 10-220,0 15 1,-8 6-1,0 15-48,3-6 1,2-9-1,3-1-27,0 3 1,0 3 0,3 2-18,5 0 0,-3 1-44,10-1 1,-2-8 0,5-2-72,-2-3 1,-1-2-28,9-8 1,-1 0 0,-3-2-29,-4-6 0,-3-2 0,-8-8 0,5 2 70,3-2 1,-8 5 0,3-2 0,-5-3 10,-3-3 0,7-2 0,1 0 62,-3-1 1,-2 1 0,-3 0 16,0 0 1,0-1 0,0 1 146,0 0 92,0 10-132,0 3 0,0 28 1,0 5-44,0 3 1,0 0 0,0-3-1,2-2-47,6-6 1,-5 13 0,4-4 11,-4 1 1,-3 1 0,0-3-181,0 1 1,0-9-170,0 1 42,0-11 1,0 2-1,0-14 1,3-9 153,4-4 0,-4-4 0,5 1 0,-6 0 35,-2 0 0,8 0 0,0-1 0,-3 1 27,-3 0 0,1 0 0,2-1 164,3 1 0,2 3 314,-2 4-313,5 6 0,7 12 0,-4 6 0,-8 8 0,-6 4-34,-2 3 1,0 8 0,3 0 0,2-2-48,3-3 1,-1-3 0,-7 0-75,0 0 0,3-2 1,2-3-138,3-3 1,2-2 79,-2 3 1,-3-6-3,11-10 1,-9-10 0,6-6 0,0-4-19,0-4 0,-8 1 0,6 0 0,-4 0 77,1 0 0,7-8 0,-4-3 39,2-2 0,-8 0 0,5-3 0,-2 6 0,0 2-10,-3 0 1,5 0 382,-2 8 1,7 7-252,-7 1 0,2 12 0,-4 3 0,1 13 0,-2 8 0,-2 10 0,-3 2 0,0 3-16,0 5 1,3 1-1,2-1 1,2-5-40,-1-2 0,-1-3 1,0-8-1,5 0-178,3 0 0,3-7 0,7-3 1,0-3-254,0-5 1,0-2 0,3-3-300,5 0 1,-2 0 0,7 0 640,-3 0 0,8-11 0,-4-2 0</inkml:trace>
  <inkml:trace contextRef="#ctx0" brushRef="#br0" timeOffset="-12839">17607 9849 7452,'-10'-13'-282,"5"3"0,-10 13 446,-4 4 0,1 14 1,0 10-1,5-3 153,3-2 1,0-3-1,5 0 1,-3 1-245,3-1 0,2 0 0,3 0 8,0 0 1,3-7 0,5-3-230,7-3 0,6-2 0,2-8 0,0 0-45,0 0 0,0 0 0,1 0 1,-1 0 31,0 0 0,0-10 0,1-3 0,-1-3 102,0 1 1,-8-1-1,1-4 1,-1 2 28,-2 2 0,0 11 0,-8-5 540,3-1-295,0 9 1,-8 2 0,0 15-39,0 6 0,0 2-148,0 0 1,8 0 0,2-2-30,3-5 0,-8-4 0,5-6-60,1 1 0,1 1 23,12-8 1,-1-10 56,0-6 0,-8-4 0,-2-4 19,-2 1 1,-4 0-1,-7 0 1,0 0-17,0-1 0,0 1 0,-2 3 0,-6 2-36,-7 2 1,2 11-1,-3-3 1,-2 6-93,-2 2 0,-4 2 0,4 6-65,4 7 1,-4 14 0,7 2 0,0-3-90,5-2 1,-2-3 0,2 0 12,3 0 0,2 1 0,6-4 246,5-4 0,-3-6 0,10-10 0,3 0 0,3-10 0,2-3 0</inkml:trace>
  <inkml:trace contextRef="#ctx0" brushRef="#br0" timeOffset="-12436">18118 9965 7569,'21'-15'-124,"-6"-1"131,6 11 1,-8-5 167,10 10 1,-10 10 0,-5 6 0,-6 4-71,-2 3 1,0 1 0,0-1 0,0 0-36,0 0 0,3-2 0,2-3 0,3-3-94,-3 3 0,-3-5-282,-2 3 149,0-11 1,11 3 32,4-16 1,-2-5 0,0-10-1,-3 0 73,-5-1 0,6 1 1,-1 0-1,0-3 55,1-5 0,-1 6 1,-5-9-1,5 3 84,3 0 0,-5 8 0,5 7 241,-3-2 1,8 8 19,-2 2 0,-6 8-223,-2 8 1,2 8 0,-2 12 0,-3 3 27,-2-3 0,-3 1 0,2-1 0,3 3-155,3-3 1,0-2 0,-8-3 0,2 0-486,6 1 1,-3-9 0,8 1-248,-2 2 1,7-8 392,-3-2 1,-2-6 0,2-2 339,3 0 0,3 0 0,2-10 0,1-3 0</inkml:trace>
  <inkml:trace contextRef="#ctx0" brushRef="#br0" timeOffset="-12108">18838 9988 7265,'0'-43'-649,"0"4"822,0 8 1,7 5 130,1 3 0,-3 10-216,-13 5 0,-4 16 0,-12 8-60,1 4 0,8 3 1,2 1-1,0-1-83,0 0 0,8 0-1,-3 0 1,6-7-44,2-1 1,2-2-1,6 5 71,7-2 1,-2-11 0,3 5 154,2 1 1,2-9 0,4 6 139,-1-6 0,-8 6 57,1 0 1,-9 7-145,9-7 1,-14 10-294,-2-2 1,-10 2 0,-13 0-334,0-3 1,0-2-1,-1 3 64,1-9 1,8-4 0,-1-3 381,-2 0 0,8-10 0,0-3 0</inkml:trace>
  <inkml:trace contextRef="#ctx0" brushRef="#br0" timeOffset="-10751">18930 10012 7569,'24'0'-194,"-1"0"0,-8 10 430,1 5 0,-3-2 0,2 3 0,-5-1 38,1-2 1,-9 8 0,9-6-264,-1 6 0,-7 2 0,4 0 0,-2-2 42,3-6 0,-3 6-172,11-5 0,-8-6-175,7-2 0,-7-6 0,5-4 124,-3-6 1,8-2-1,-5-9 1,0 4 44,-5-3 0,2-3 0,0-2 1,0 0 34,1 0 0,-3-8 0,-6 0 0,3 2 162,3 4 1,0 1-1,-8 1 1,2 3 390,6 4 101,-5-5-358,7 19 1,-10-6-90,0 16 0,0-3 0,0 11 1,0 2-52,0 2 1,0 3 0,0 1 0,0-1-35,0 0 0,0 0 0,0 0-75,0 1 1,0-9 0,3 1-147,4 2 1,6-8 94,10-2 0,1-6 0,-1-2 13,0 0 0,-8 0 0,-2-2 0,0-3-31,0-3 1,0-10-1,5 5 1,-5-3 2,-3 1 1,6-1 0,-6-7 65,3 0 1,-8 0-1,3 0 23,-6-1 0,-2 1 124,0 0 0,-2 2 354,-6 6-335,6 5 0,-9 12 0,11 6-47,0 7 0,0-2 0,0 3 0,0 2 18,0 2 1,0 4-1,0-1-78,0 0 1,0-7-1,0-1-40,0 3 1,0-5-252,0 2 177,11-9 1,-6 4 0,8-13-39,-3-4 0,5-6 0,-4-11 2,2 1 1,-6 0-1,6 0 1,-2 0 64,-6-1 1,5 1 0,-2 0 0,-1 2 154,4 6 5,-9-6-42,19 19 1,-11-6 0,6 16 0,-8 7 109,-6 6 1,-2 10 0,0 0 0,0-3-50,0-2 1,3-3 0,2 0 65,3 0 0,-1-7-273,-7-1 0,3-9-42,5 1 0,-6-7 6,6-7 0,2-6 0,-2-11 0,-3 1 61,-2 0 1,4 0 0,1 0-1,-3-3 14,-2-5 1,-3 5 0,3-5 210,4 5 0,-4 11-60,5-1 0,-3 11-29,2-2 0,-4 7 0,5 7 1,-6 9 39,-2 4 0,0 4 1,0-1-1,0 0 35,0 0 1,0 0-1,0 1 1,3-1 16,5 0 1,-3 0-139,10 0 1,-7-10-72,8-5 0,-1-5 0,8-3 1,-2-3 47,-6-5 0,6-5 0,-6-10-174,6 0 1,-5 0 0,-4 0 0,1-1 127,0 1 1,-8 0-1,6 0 1,-4 0 58,1-1 0,0 1 0,-8 0 0,0 0 20,0 0 1,0 7 308,0 1-87,0 9 1,0-1-120,0 14 0,0 6 1,0 13-35,0 5 1,0-3 0,0 11-1,-3 2 1,-2 3 27,-3 3 0,1-9 0,7 1 0,0 2-18,0 3 1,0 3 0,0 2 0,0 0-53,0-3 0,2 6 0,3-14 0,6 6-152,2 2 1,-6-9 0,6-7-1,-2-4-467,-6-3 1,5 1-427,-2-1 301,0-10 1,-8-5 342,0-16 0,0-5 0,-3-10 346,-5-1 0,3-1 0,-10-6 0,-1-5 0,-7-11 0</inkml:trace>
  <inkml:trace contextRef="#ctx0" brushRef="#br0" timeOffset="-10489">20184 9942 7569,'13'-23'-294,"-6"0"282,6 10 1,-8-5 112,11 10 1,-8-8 0,7 9-1,1-1 55,-4-2 1,9 4 0,-5-6 0,4 1-74,3 6 0,3-5 1,3 2-1,1 0 109,-1-2 0,-1 7 7,3-4-93,-5 4 0,7 6 0,-12 4 7,-5 9 1,-6-3-1,-10 2 1,0 3-108,0 3 1,-8 2-1,-2 0 1,-3 1-265,-5-1 1,-3 0 0,-2 0-150,0 0 0,2-7 0,3-3-625,3-3 817,-1 8 1,-4-18 0,4 0 214,8-13 0,6-18 0,2-5 0</inkml:trace>
  <inkml:trace contextRef="#ctx0" brushRef="#br0" timeOffset="-10268">20625 9663 7275,'15'-20'-274,"1"4"1,-9-2-1,9 8 890,2-3 0,2 0-333,4-2 1,-9 4-1,-2 14-111,-3 5 0,-2 7 0,-8 14 0,3 2-18,4-3 1,-4 5 0,5 1 0,-6 2-93,-2 5 1,0-7 0,0-1 0,0-2-143,0 0 0,0 0 1,0-8-210,0 1 0,3-9 1,2 1-515,3 2-699,0 2 1502,-8-7 0,-11-3 0,-2-10 0</inkml:trace>
  <inkml:trace contextRef="#ctx0" brushRef="#br0" timeOffset="-9886">20462 9849 7569,'3'-15'14,"5"2"0,7 2 0,6 6 98,2 3 1,0-1 0,0-2-1,3-3-56,5 3 1,-5 3 0,7 2 0,-2 0-78,0 0 1,0 0 0,-5 0 0,0-3-221,-3-5 0,13 6 0,-13-6-119,3 5 0,-8 3-307,-2 0 406,-11 0 690,5 0 421,-10 0-636,0 11 1,0-6-1,0 10 251,0 3 1,0 3-1,0 2-320,0 0 1,0 1-1,3-4 1,2-2-287,2-2 0,1-1 0,-8 8-337,0 1 1,0-1-366,0 0-217,0-10 1060,0-3 0,-10-10 0,-3 0 0</inkml:trace>
  <inkml:trace contextRef="#ctx0" brushRef="#br0" timeOffset="-9691">20903 9501 7569,'0'-15'-183,"0"-1"1,3 11 0,4-3 379,9 6 0,-3 9 1,2 4-220,3 2 1,-5-6 0,0 9 0,0-1-171,0-2 0,-8 8 0,5-8 0,-2 2 192,0 1 0,10-1 0,-5 8 0</inkml:trace>
  <inkml:trace contextRef="#ctx0" brushRef="#br0" timeOffset="-9218">21321 9919 7586,'-13'2'420,"5"6"1,6 5-1,2 10-293,0 0 1,0-7-1,0-1-115,0 3 1,2-7 0,3-1 0,6-2-72,2 0 1,-6-1 0,9-7-88,2 0 1,3 0-1,2-2 71,0-6 0,0 3 1,-2-11-1,-3 1-183,-3 2 1,-7-8-1,5 6 190,-3-6 0,-2-2 0,-8 0 109,0 0 0,0-1 0,-3 4 0,-4 2 48,-9 2 1,-2 8 0,0-4-1,3 1-30,-3 6 0,-3 3 0,-2 2 1,0 0-40,-1 0 0,1 7 1,0 4-1,0 1-98,0 7 1,2 1-1,5 3 1,6 1-136,0-1 0,7-8 0,-5 1 70,6 2 0,10-5 0,2 0 0,3-3-715,5-5 858,3-2 0,12-3 0,3 0 0</inkml:trace>
  <inkml:trace contextRef="#ctx0" brushRef="#br0" timeOffset="-8685">21715 9803 7565,'0'23'96,"0"0"1,0 0 0,0 1 0,0-1 0,0 0 0,0 0 135,0 0-460,0-10 86,11-2 0,-9-22 0,9-4 88,-1-6 1,-7 6 0,4-1-1,-4-2 21,-3-2 0,2-4 0,4 1 49,1 0 1,1 0 0,-8 0 0,3 2 25,4 5 0,-4-4 0,7 7 1,-2-3 20,0 1 1,0 7 0,-6-5 0,3 0 167,3 1 0,2 4-11,-2-8 1,-3 11-107,11-3 1,-9 6-35,9 2 0,-11 10 0,3 6-26,-6 4 1,-2 3 0,3 1 0,2-1-8,3 0 0,2 0 0,-5 1 1,6-1-19,2 0 0,-6 0 1,9 0-30,2 1 0,-5-9 0,2-2-110,3-3 0,3 1 0,2-6 0,0 2-234,0-1 1,1-4-1,-1-2-126,0 0 0,0-2 0,0-4-463,1-1 933,-1-11 0,0 15 0,0-7 0</inkml:trace>
  <inkml:trace contextRef="#ctx0" brushRef="#br0" timeOffset="29687">19279 11195 7569,'0'-15'107,"0"-1"1,0 1-1,2-6 558,6 6 0,-3 4-509,10 11 1,-9 3 0,1 5-103,-4 7 0,-3 6 1,0 2-1,0 3-64,0 5 1,0-5 0,0 5-26,0-6 1,-3 6-1,-2 0 1,-3-2-1,3-4 36,3-1 0,2-1 0,0 0-280,0 0 1,0 0-1,2-2 207,6-5 0,-3-6 0,11-8 1,2 4 66,2 1 1,4-2 0,-1-10 0,3-5 44,5-3 0,-3-2 0,8-9 0,-2 1-31,-6 0 1,-2 0 0,-3 0-1,0-1-46,0 1 1,-2-8 0,-3 0-1,-5 3-69,-3 2 1,-2 3 0,-6 0-1,4 0-26,1-1 0,1 9 0,-10-1 96,-6-2 0,3 5 1,-11 1-1,1-1 12,2 0 1,-8 8 0,6-3 44,-6 5 1,6 11 0,2 2 0,0 3 75,0 5 0,0-5 0,-2 3 0,4 2 89,1 2 1,7 6 0,-7 2 0,2 3-71,1-2 1,-1-3 0,8-3 0,2 0-50,6 0 0,-3-2 0,11-3 0,2-5 8,2-3 1,-4 6 0,-1-9 0,3-2-179,3-2 1,2-3 0,0 0-28,1 0 1,-1-3 0,0-4 0,0-9 0,1-4-25,-1-4 1,-8 1 0,1 0 0,-1 0 63,-2 0 1,5-1 0,-10 1 0,0 0 86,2 0 0,-8 0 0,9-1 88,-1 1 0,-7 0 1,4 0 329,-4-1-182,-3 12 0,-3 1 0,-2 14-24,-2 5 1,-1 7 0,5 13 0,-2 6-15,-3 2 0,1 10 0,7 9-141,0-4 1,0 8 0,0 1-1,0 4 1,0 1-4,0-1 1,0 6 0,0-13 0,0-1-113,0 1 0,0-3 1,0-10-1,0-3-268,0-2 1,2-11 0,3 3-1385,3-5 1044,10-3 1,-15-12 218,4-11 0,-7-11 450,-7-12 0,-6-10 0,-10-4 0</inkml:trace>
  <inkml:trace contextRef="#ctx0" brushRef="#br0" timeOffset="29973">19928 11265 7569,'11'-23'-165,"2"0"0,10 2 185,0 5 1,0-4-1,0 7 1,3 0 226,5 5 1,-5 6-1,5 2 1,-5 0 47,-3 0 0,0 0 0,0 2-130,1 6 0,-12 5 1,-4 10-1,-8 0-155,-8 1 0,-2 6 0,-8 1 0,3-2-177,-3-3 1,-3-3 0,-2 0-46,-1 0 1,1-2-1,3-3-1812,4-3 2024,6-10 0,0 6 0,-3-11 0</inkml:trace>
  <inkml:trace contextRef="#ctx0" brushRef="#br0" timeOffset="33312">21855 11195 7580,'13'-23'619,"7"2"-251,9 6 0,4-3 0,-2 10 0,8 0-284,5-2 0,10 8 0,3-9 0,-1 4-77,1-1 1,-3-3-1,-7 6 1,-1-2 73,0 1 0,-10 4 0,-5 2 0,-5 0-980,-3 0 0,-7 0-1179,-1 0 2078,-9 0 0,4 10 0,-10 3 0</inkml:trace>
  <inkml:trace contextRef="#ctx0" brushRef="#br0" timeOffset="40770">20277 11242 7420,'0'-23'302,"0"7"356,0 1-352,0 9-157,0-4 1,2 13-149,6 4 0,-6-1-42,6 9 1,-5 1-1,-3 7 27,0 0 1,0-8 0,0 1-179,0 2 1,0 3 42,0 2 0,0 0 57,0 0-36,0 0 111,0 1 0,10-12 1,6-4 23,4-5 1,-4-6 0,-1-2 0,3-5 10,3-3 0,2 0 0,0-5 2,0 2 1,1 1 0,-1-6-5,0 6 0,-8-3 0,-2 7 0,0 1-9,0 0 0,-8 0 0,6 4-41,-1-1 0,-5-9 0,8 6-60,-3-3 0,6 5 31,-8-7 1,-1 7 0,-4-5-36,5 3 47,-6-8 0,8 5 13,-10-10 0,-2 10 110,-6 5 1,3 5-130,-10 3 1,7 0-233,-8 0 1,9 0-216,-9 0 504,11 0 0,-16 11 0,8 2 0</inkml:trace>
  <inkml:trace contextRef="#ctx0" brushRef="#br0" timeOffset="41267">20625 11149 7481,'-16'0'-610,"1"0"717,10 0 1,-8 0 62,5 0 1,3 0 43,-11 0 1,11 2-21,-3 6 1,-2 5 0,2 10-102,3 1 0,3-1 1,2 0-1,0 0-20,0 0 0,-3 1 0,-2-1-9,-3 0 1,0-8 0,11 1-69,5 2 0,5-5 0,10 0-57,0-3 1,0-2 0,3-6-28,5 6 0,-5-5 0,5 4 0,-6-4-242,-1-3 1,-1 0 0,0 0-1,0 0 1,-7 0 0,-1 0-521,3 0 850,-7-10 0,9-3 0,-7-10 0</inkml:trace>
  <inkml:trace contextRef="#ctx0" brushRef="#br0" timeOffset="41720">21251 11102 7569,'0'-15'45,"0"0"0,-2-1 177,-6 3 0,-5 3 1,-10 10-223,0 0 1,-1 2 0,1 4 0,0 4-55,0 3 0,0 0 0,-1 5 0,4-3 71,4 3 0,-2-5 0,11 3 37,1 2 0,4 2-169,2 4 0,0-1 118,0 0 0,10-10 0,6-3-20,4 0 0,3-7 0,1 7 206,-1 1 0,0-6-26,0 10 1,-10-7-1,-5 7-89,-6 4 1,-4-7 0,-6 4 34,-7 2 1,-6 3-1,-2-1-418,0-4 0,7-3 0,1-8-327,-3 2 0,5 1 181,-3-8 1,11-2 454,-3-6 0,-5-5 0,1-10 0</inkml:trace>
  <inkml:trace contextRef="#ctx0" brushRef="#br0" timeOffset="42892">21460 11219 7559,'23'0'138,"1"0"1,-1 0 0,0 0 89,0 0 1,-7 0 0,-1 0 79,3 0 0,3 0-157,2 0 1,-2-3-772,-6-5 0,3-5 389,-10-10 1,0 8-1,-11 2 172,-5 2 1,3-4-1,-10 7 82,-3 3 1,-3-5 0,-2 2 87,0 3 0,-1 2 0,1 3 64,0 0 1,0 3 0,0 5 36,-1 7 1,1 6-1,3 2-8,4 0 1,-2 0-1,10 1-100,3-1 1,3 0 0,2 0 0,2 0-72,6 1 0,-3-1 0,10-3 1,4-2-187,1-2 1,3-1 0,1 6 0,-1-6 0,0-2 0,0-7-73,0 1 0,1 1 0,-1-8-7,0 0 1,-2-10-1,-3-3 1,-5-3 150,-3 1 0,5-1 0,-4-7 90,2 0 1,-8 0 0,3 0 0,-3 2-54,2 5 0,-4-4 0,5 4 0,-3-2 210,3 3 0,-6-6 238,6 6 1,2 2-219,-2-3 0,2 11-98,-2-3 1,-5 8 0,4 8 39,-4 8 0,-3 4 1,0 4-1,0-1-25,0 0 1,0 0-1,0 0 1,0 1-112,0-1 1,0 0-1,0 0-177,0 0 0,0-7-79,0-1 0,3-10 168,4 3 1,-2-5 0,8-6-60,-2-5 0,-1-4 0,-5-12 107,3 1 1,7-8 0,-4 0 0,-1 3 93,0 2 1,1 3 0,-6 0 0,5 0 29,3-1 0,0 1 0,5 0 60,-3 0 1,1 2 0,4 3 534,-4 3-521,5 9 1,-11-1-65,5 14 1,-4 6-1,-11 10 1,0 1-92,0-1 0,0 0 1,0 0-1,0 1-10,0-1 1,7 0 0,4-2 0,-1-3-13,0-3 0,8-2 1,-5 5-1,3-5-81,-1-3 1,-7 6 0,7-9 38,3-1 1,3-4-1,2-4-18,1-6 0,-4 3 1,-2-11-1,-2-2 6,2-2 0,-5-1 1,0 0-1,-3 1 78,-5-6 1,5-2 0,1 4 6,2 1 0,-8-8 0,2-2 0,-1-1 0,-1-2-30,2 0 0,1 5 0,-8-5 1,3 0 133,5 0 0,-6 15 0,6-2 451,-6 2 106,-2 1-131,0 7-444,0 2 1,0 14-1,0 5 1,0 7-32,0 6 1,-7 12 0,-1 3 0,3 3 16,2 0 1,1-1 0,-4 9 0,-1-1-24,2 1 1,2-9-1,3 1 1,-3 0-7,-4-3 0,4 5 0,-5-10 0,6-3-232,2-2 0,0-3 0,2 1 1,4-1-59,1 0 0,9-8 0,-6-2-74,3-2 0,-5-1 0,7-5-21,3 3 0,-5 0 0,3-8 0,-1-3-214,-2-5 1,5 3 0,-10-10 551,-3-3 0,-3 7 0,9-20 0,2 6 0</inkml:trace>
  <inkml:trace contextRef="#ctx0" brushRef="#br0" timeOffset="43157">22458 11219 7560,'-23'-3'0,"0"-2"185,0-3 0,-1 0 0,1 8 0,2-2 375,6-6 1,5 3-275,10-11 0,10 9 1,8-6-134,10 2 1,-2-4 0,8 7 0,-3 3-79,0 2 1,7 3 0,-4 0 0,-1 0-100,1 0 0,5 0 1,-8 0-1,-3 0-34,-2 0 0,-3 0 1,0 0-662,0 0 0,-7 0-65,-1 0 1,-7 0-735,7 0 1518,-9 0 0,4 0 0,-10-10 0,0-3 0</inkml:trace>
  <inkml:trace contextRef="#ctx0" brushRef="#br0" timeOffset="44204">23201 11195 7569,'23'0'-70,"-7"0"1,-4-2 18,-1-6 1,-1 5-1,-5-7 444,3 0 1,0 5-159,-8-11 1,-3 3-165,-5-2 0,3-3 0,-10 10 0,-3 3 57,-3 2 1,-2 3 0,0 0-275,-1 0 1,1 3-1,-3 2 1,-2 5 120,-3 3 0,3-5 0,10 5 0,2 0 44,-2 0 1,0-6-1,0 6 1,5 0 65,3 0 1,2-5-48,8 7 0,0-7 0,3 5 23,4-3 0,6-2 0,11-8 1,-1 0 1,8 8 0,0-1 0,-3-1 27,-2-4 0,-3 1 0,0 2 0,0 3 209,1-3 0,-1 8-42,0 2 1,-10 6-192,-5 2 1,-13 0 0,-6 0 0,-2-2-225,-5-6 0,-2 6 0,-4-8 0,1 2-22,0 1 1,0-3 0,0 5-295,-1-3 0,4-7 0,2 5-185,2-3 1,9-2 658,-9-8 0,11 0 0,-5 0 0</inkml:trace>
  <inkml:trace contextRef="#ctx0" brushRef="#br0" timeOffset="45766">24338 10917 7569,'10'-23'610,"-4"7"173,9 1 0,-7 9-572,7-1 1,-7 4 0,5 6-1,-3 4 1,-5 9 0,-2 15 0,-3 8 0,0 4-50,0 4 1,-10-1 0,-6 3 0,-4 3-268,-4 2 1,9 0 0,2-10 0,3-3-127,4-2 1,4-11 0,2 3-70,0-5 1,10-5 0,6-6 15,4-7 1,4-6-1,-1-4 1,0-3-263,0-3 1,-7-8 0,-3 6-91,-3-3 0,-2-2 636,-8-8 0,-11 2 0,-4 3 0,-6 5 0,-2 3 0,-3-6 0,-2 6 0,-3 0-2,2-1 0,-4-7 1,-1 5-1,1-2 200,-1-1 0,3 9 1,8-6 572,0 2 0,10 1-317,5 2 1,8-2-1,8-5-328,8 7 1,15 3-1,7 0 1,6-3-197,2 3 1,9 2 0,-1 1 0,-3-4-335,-2-1 1,-2-4 0,-1 6 0,-2-3-48,-5 3 0,-6-5 0,-10 0 0,1-1 451,-1 1 0,0-8 0,0 5 0</inkml:trace>
  <inkml:trace contextRef="#ctx0" brushRef="#br0" timeOffset="46888">24756 10522 7399,'0'23'899,"0"3"-692,0 5 0,0 5 1,0 11-1,0-1 0,0 1 10,0-1 1,0 8 0,0 0-1,0-2-109,0-3 1,0-3 0,0 1 0,-3-1-151,-4 1 1,4-4-1,-7-1 1,2-6-131,0-3 0,0 6 0,6-11 1,-3-5-457,-3-4 19,0-4 412,8-2 0,11-13 0,1-18 1,4-8 14,-1-5 0,1-8 1,7 8 220,0 3-56,0-8 1,-7 10 0,-1-5 0,3 6-32,3 1 1,2 4 0,1 2 453,-1 2 0,0 11-38,0-3 0,-10 8-196,-5 8 1,-6 5 0,-2 10 0,0 0-96,0 1 1,0 6 0,0 1 0,0-2-46,0-3 0,0-3 1,0 0-1,0 0-35,0 0 0,8 1 0,2-4 0,1-2-18,-1-2 0,8-3 0,-2 2-55,4-7 1,6-6-1,2-2 1,3 0 0,-2-2 23,-4-6 1,6 3 0,0-11-1,-2-2-134,-3-2 0,-3-3 0,0-1 67,0 1 1,-2-8 0,-6 0 75,-7 3 1,-5 2 0,-3 3 35,0 0 0,-3 2 0,-2 3 0,-5 5 36,-3 3 0,-3 2 1,-7 8-1,0 0 92,0 0 1,-1 3 0,1 4 30,0 9 1,0 2 0,2 0 68,6-3-172,-6 1 0,18 7 0,-4 0 7,4 1 1,3-1 0,0 0-203,0 0 0,10-2 0,6-3 23,4-3 0,-4-10 0,-1 3 43,3-5 0,3-3 0,2-3 0,-2-5 25,-6-7 0,6 2 0,-5-2 0,2-3 23,-3-3 0,3-2 0,-8 0 0,1-1 58,-1 1 1,5 0 0,-7 0 138,-3 0 1,1 2 128,1 5 1,-4 4-188,5 4 0,-6 8 1,-2 0-1,0 13 45,0 7 0,0 4 1,0-1-1,0 0-134,0 0 0,3 0 1,2 1-1,3-1-72,-3 0 1,5 0 0,0-2 0,1-3-3,-1-3 1,6-7 0,-6 5 0,3-3 4,5-5 1,-5-2 0,0-6 0,-1-2-20,1-2 1,0-12-1,5 4 1,-5-6-55,-2-2 1,4-3-1,-5-2 5,3-3 1,-5-2 0,5 4 0,0-4-1,-3-3 22,0-6 1,1 1 0,-6 0 0,3 5 61,-3 2 0,-3-5 1,-2 9-1,3 1 351,5 3 151,-6 13 0,9 6-95,-11 14 0,-3 9 0,-2 12-134,-3 3 1,-7 8 0,7-6 0,3 4 56,2 4 0,-5 3 0,1 2 0,1 1-184,4-1 1,2-2-1,0-6 1,0-7-185,0-5 0,2-3 0,4 1 0,4-4 63,3-4 1,-5 2 0,7-11-1432,3-1 1,-5-4 794,2-2 0,-7-8 0,5-2 1,-5-3 645,-11-5 0,-7-2 0,-13-4 0</inkml:trace>
  <inkml:trace contextRef="#ctx0" brushRef="#br0" timeOffset="47132">25568 11102 7656,'-10'-2'105,"10"-6"0,10 3 0,13-8 0,3 3 232,5 5 1,-5 2 0,7 3-372,1 0 0,-6 0 1,11 0-1,2 0 0,3 0-590,3 0 0,-1 0 0,-2 3 624,-6 4 0,6 6 0,-8 10 0</inkml:trace>
  <inkml:trace contextRef="#ctx0" brushRef="#br0" timeOffset="47452">27007 10940 8021,'-13'10'406,"3"3"0,10 10 1,0 1-245,0-1 0,0 3 0,0 2 0,0 3-98,0-3 1,0 1 0,0-1-1,0 3-130,0-3 0,0-2 0,0 0 1,0 2-52,0 3 0,3-8 0,2-7 1,5-1-58,3-2 0,-5 5 0,5-7 0,-1-1-372,1 0 1,3-2 314,7-8 0,-8 0 0,-2-3 0,-2-4 231,-6-9 0,-3 6 0,-12-21 0,-3 5 0</inkml:trace>
  <inkml:trace contextRef="#ctx0" brushRef="#br0" timeOffset="47726">26798 11126 7569,'-13'-11'122,"3"9"0,20-9 0,6 9-28,4-6 1,4 6-1,1-6 1,4 5-191,2 3 0,10 0 0,-2 0 0,2 3-49,-2 5 1,2-6 0,-8 6-1,1-6-225,-1-2 1,-2 0 0,-7 0 369,-1 0 0,-3-2 0,-4-6 0,5-5 0,-9-10 0</inkml:trace>
  <inkml:trace contextRef="#ctx0" brushRef="#br0" timeOffset="48343">27378 10661 7266,'0'-36'-98,"0"5"0,0 19 0,0 12 524,0 12 0,0 12 0,0 7 0,0 5-249,0 0 0,-7 15 0,-4-4 0,1 2-76,0 0 0,-1 2 0,6-2 0,-2-5 15,1 0 0,1 0 0,0 0 0,-3-6-226,3-7 0,3 3 0,2-3 0,0-3-243,0-2 1,0-3-84,0 0 120,0-10 0,10-2 0,3-14 184,0-5 1,7-5-1,-7-10 1,3 0 63,-1 0 1,1 0 0,4-3-1,-2-3 84,-2-2 0,-3-2 0,5 5 1,-3-3 76,3 2 1,0 3-1,0 6 1,-2 2 274,2 2 0,-5 11-148,2-3 0,-2 8-147,3 8 0,-6 5 0,-13 10 0,-2 0 34,-2 1 0,-4 7 0,6 0 0,-3-3 86,3-2 0,3-3 0,2 0-127,0 0 0,7 1 0,4-4 0,2-2-54,5-2 0,2-9 1,3 6-96,1-2 0,-1-4 1,0-7-51,0 0 0,0-7 0,1-4 1,-1-2-56,0-5 1,0 0-1,1 0 1,-1 3 116,0-3 1,-2-3 0,-3-2 0,-5 0 33,-3 0 1,5-1 0,-7 1 0,-3 0-10,-2 0 1,-3-1-1,-3 4 1,-5 2 76,-7 2 1,2 11 0,-2-3-1,-3 6 3,-3 2 0,-2 2 1,0 6 6,-1 8 0,1 4 0,2 3 228,6 1 0,5-1 0,10 0 0,0 0 148,0 1 1,0-1-1,2 0-458,6 0 1,5 0-1,13-2 1,2-3-133,3-3 0,8-9 0,-6 4 0,1-2-271,-1-1 0,8 1 0,-4-8 0,1 0 78,1 0 1,-3 0 0,5 0 365,-2 0 0,-11-10 0,6-3 0</inkml:trace>
  <inkml:trace contextRef="#ctx0" brushRef="#br0" timeOffset="49641">29189 10708 7441,'0'-23'-271,"0"-1"0,0 1 951,0 0-270,0 10 1,0 5 0,-3 19-199,-5 12 1,-2 3 0,-8 12 0,5 4-1,0 2 40,0 2 1,6 0-1,-6 1-142,2-1 0,-4 1 1,5-1-1,-1 0-24,1 1 0,-8-8 0,5-1 0,0 1-444,5-3 0,3 5 0,0-10-44,-3-2 0,1-11 177,7-3 1,2-12-1,3-3 77,3-13 0,10-8 0,-2-5 1,2-2-18,-3-3 0,6-8 0,-6 6 0,6-3 116,2-5 0,0 4 0,1-1 0,-1-1 118,0 3 0,-2 2 0,-3 14 0,-5 2 38,-3 2 1,0 11 3,-2-3 1,-3 6 106,11 2 0,-11 10 0,5 6-165,0 4 1,-7 3 0,5 1-1,-6-1-7,-2 0 1,8 0-1,0 0 1,-3 1-10,-3-1 1,9-8 0,4 1-56,6 2 0,2-8 0,0-2-122,1-5 0,-1-3 0,0 0 51,0 0 1,0-11 0,1-2 0,-4-2 35,-4-1 0,2 1 0,-8-6 0,0 3 31,1 3 0,4-1 0,-7-7 1,-3 0 45,-2 0 1,-3-1 0,-3 4-55,-5 4 1,3-2 0,-8 8 0,0 0-12,0-1 1,-2 4-1,-8 7 73,0 0 0,7 10 0,1 5 88,-3 6 1,5 0 0,0-3 0,2-3 91,6 3 1,3 3-1,2 2-106,0 0 1,2-7-108,6-1 1,5-2 0,10 5 0,0-5-3,1-3 1,-1-2-1,0-8 1,0 0-332,0 0 0,1 0 0,-1-2 93,0-6 0,-2 3 0,-3-8 1,-5 0 32,-3 0 0,5 5 0,-4-7 128,2-3 0,-8 5 0,2-3 0,-1 1 167,1 2 1,-4-8 0,5 6 559,-6-6 1,6 6 472,0-1-780,10 11 1,-13-5-1,8 12 1,-3 6-96,-5 8 0,6 4 0,-4 3 0,1-2-219,2-5 1,-7 4 0,7-4-1,-2 4-197,0 3 1,7 1 0,-4-4 0,-1-2-442,0-2 0,6-8 0,-6 7-212,3 3 1,-5-5-360,7 2 1183,-10-9 0,6 4 0,-1-20 0,3-3 0</inkml:trace>
  <inkml:trace contextRef="#ctx0" brushRef="#br0" timeOffset="49894">30256 10940 7531,'13'-23'96,"-5"0"0,2-1 90,-2 1 1,-3 10 0,-12 8 0,-9 8-12,-5 4 0,-4 11 0,-4-2 0,-4 5-109,-3 2 0,7 0 1,-4 0-1,2 0-449,0 1 1,0-1-1,10 0-113,6 0 1,-3 0 0,10 1 495,3-1 0,2 0 0,3 0 0</inkml:trace>
  <inkml:trace contextRef="#ctx0" brushRef="#br0" timeOffset="50534">30628 11079 7569,'0'-23'93,"0"0"46,0 10 265,0-8-289,-11 19 0,-1-9 1,-12 11-1,1 0 57,0 0 0,0 0 0,0 0 0,-1 3-145,1 5 1,8-3 0,-1 10-123,-2 3 1,8 3 0,2 2-153,5 0 1,3 1 165,0-1 1,11-2 0,2-3 0,2-6 6,1-1 0,-1-3 0,8-8 0,1 0-1,-1 0 0,0-8 0,0-3 1,0-1 37,1-6 1,-4-3 0,-2 0-1,-5 3 72,-3 3 0,-2-1 8,-8-7 1,0 0 349,0 0 1,-2 10 80,-6 5-384,5 5 0,-7 6 1,10 5-68,0 7 0,0 6 1,0 2-51,0 0 0,8 0 0,2-2-87,3-5 1,2 2 0,9-11-108,-1-1 1,-8-4 0,1-2-223,2 0 0,-5-2 273,2-6 1,-10 3 0,6-11 167,-1-2 0,-7 5 0,4-2 1,-4-3 130,-3-3 0,0-2 0,2 0 0,4-1 153,1 1 0,1 0 1,-8 0 840,0 0-899,10 10 1,-7 5 0,5 18 0,-3 11 93,3 7 1,-6 14 0,6-4 0,-6 6-230,-2 2 0,0 1 0,3-1 0,2-2-124,3-5 1,0 5 0,-8-6 0,0 4-82,0-4 1,7 4 0,1-9 0,-3 1-388,-2-1 1,-3-2-988,0-8 944,0 0 0,-3-10 0,-4-7 278,-9-12 0,6-9 0,2-16 0,5-5 268,3 0 0,-7-11 0,-1 3 0,3-10 0,2-5 0,3 7 0,0-15 0,0 8 0</inkml:trace>
  <inkml:trace contextRef="#ctx0" brushRef="#br0" timeOffset="50834">30906 11010 7333,'13'-24'60,"5"1"0,-7 3 0,1 2 0,9 5 0,5 2 0,5 4 0,-3-1 0,1 0 0,-1 3 0,5 2 1,1 3-1,-1 0 596,-4 0 0,-11 3 0,-5 5-557,-3 7 1,-2 6-1,-8 2 1,0 3-95,0 5 1,-10-5 0,-6 4 0,-5-4-11,-2-3 1,0-2-1,0-3-918,0-2 1,-1-3-1185,1 2 2107,10-5 0,3-10 0,10 0 0,0 0 0</inkml:trace>
  <inkml:trace contextRef="#ctx0" brushRef="#br0" timeOffset="51092">31440 11102 7546,'13'0'656,"-3"3"1,-10 5-529,0 7 0,0-2 1,3 0-1,2 0-25,3 0 0,10-5-185,-3 7 0,6-10 0,2 3 9,0-5 1,-7-3 0,-1 0-9,3 0 1,-5-8-1,0-3-45,-3-1 0,-2-4 1,-8-7 90,0 0 1,-2-1-1,-6 1 1,-8 0 1,3 8-1,-2 2 1,-3 0-28,-3 0 1,-2 8 0,0-3-1,0 5-274,-1 3 0,1 3-205,0 5 1,10 5 539,5 10 0,8-3 0,8-4 0,5 5 0,10-9 0</inkml:trace>
  <inkml:trace contextRef="#ctx0" brushRef="#br0" timeOffset="51462">32067 11149 7265,'23'-16'-430,"0"1"0,0 10 1,-2-6 898,-6 1 1,-2 5-278,-5-10 0,-8 2 0,0-5 0,-13 5-22,-7 2 0,2 1 0,-3 5 0,-5-3-3,0 3 1,-2 2 0,0 3-1,-3 3 57,2 5 1,3-3 0,3 10 48,0 3 1,2 3 0,6 2-105,7 0 0,6 1 1,4-1-1,3 0-99,3 0 1,10-7-1,-2-3 1,4 0 69,3-1 0,1-6 0,-1 1 0,0-4-304,0-3 1,3 0 0,2 0 0,3-3-60,-2-4 1,-3-6 0,-3-8 0,0 3 59,0 3 0,0-3 1,1-11-1,-1-2 82,0 3 0,-2-6 1,-3 1-1,-5-3 29,-3-6 0,5-1 1,-7-1-1,-3 2 138,-2 4 0,-3 9 0,0-2 0,-3 8 70,-4 8 1,1 4-1,-9 11 2,-3 0 1,0 19 0,0 4 0,5 5-217,3 6 1,-6-6-1,8 8 1,3 0-291,3 0 1,2-5 0,0 5 0,0 0 347,0 1 0,0-9 0,0 5 0</inkml:trace>
  <inkml:trace contextRef="#ctx0" brushRef="#br0" timeOffset="53884">32949 10894 7569,'0'-16'-309,"0"1"1,2 9 598,6-1 1,2 7 0,8 7-214,-2 9 0,-11 5 1,3 2-1,-6 0 1,-2 0-15,0 0 1,0 8 0,0 0 0,0 0-38,0 3 1,-7-8 0,-1 5 0,0-6-18,-2-1 1,5-1 0,-8 0-45,2 0 1,-4 0 40,7 1-209,0-12 1,8-4 0,3-16 22,5-7 1,-3-6 0,10-4 0,3-1 142,3 3 1,-3-6 0,0 14 0,3-3 271,-3 2 1,0-2-39,5 10 1,0 1-109,1 7 0,-12 2 0,-1 3 1,-4 6-40,1 2 1,10-6 0,-2 6 0,4-2-35,4-6 0,-1 0 0,3 0-11,5 3 0,2 0 1,6-8-21,-8 0 1,-13 0 0,-3-3-11,3-5 1,-5-5-1,0-10 45,-3 0 1,6 0 0,-8-1 0,-3 1 23,-3 0 1,-2 8 0,0-1-1,-2 1-21,-6 2 0,-7 0 0,-14 8 1,-4-3-75,-3 3 1,-1 2-1,-1 3 1,4 0-160,1 0 0,7 8 0,-2 2-167,9 3 0,7 0 1,6 5-500,-1-2 876,9-1 0,11 8 0,10 0 0</inkml:trace>
  <inkml:trace contextRef="#ctx0" brushRef="#br0" timeOffset="54349">33761 10453 7421,'0'-13'28,"0"5"1,0 16-1,0 7 1,0 6 263,0 2 0,0 11 1,0 4-1,0 6-135,0 2 1,0 1-1,0-1 1,0-2-48,0-5 0,0 5 0,0-8 0,0 2-136,0 1 1,-8-8-1,1 5 1,1-2-97,4-6 0,2-10 0,-3-2 4,-5 2 0,3-5-679,-10 2 667,10-10 0,-6-5 0,11-15 93,0-6 1,0-2 0,0 0-1,3 2 22,5 6 1,5-6 0,7 5 0,-2-2 29,-2 3 1,-1-3 0,8 8 200,1-3 1,-6 8-14,5-3 0,-13 13 1,11 5-1,-8 3 39,-8 5 0,-3-5 0,-2 3-230,0 2 1,0 2 0,-2 3 0,-6 1-84,-7-1 0,2-2 0,-3-3 0,1-3-149,2 3 0,-5-5 0,8 0 0,-3-3-467,-5-5 1,5-2 309,-3-3 0,3-3 0,-2-4 377,7-9 0,6-4 0,12-4 0,3 1 0</inkml:trace>
  <inkml:trace contextRef="#ctx0" brushRef="#br0" timeOffset="54642">33947 11033 7569,'23'0'-65,"-8"0"53,1 0 1,-6 2 119,-2 6 1,0-3 0,-16 11 0,3-1 288,-3-2 1,13 8-219,-5-6 0,8 3 0,0 0-209,7-2 1,1-8-29,7 7 1,-10-10 0,15 3 15,0-5 0,-2-6-106,-10-5 1,-1-2 0,-5-8 117,6 2 1,-3 1 0,-18-8-21,-3-1 0,-23 9 0,-3 2-1,-7 3 1,8 2 0,17 8-1,-4 0-173,-9 0 0,6 3-137,0 4 1,2-1 0,16 6 360,8-1 0,-1-4 0,14-7 0,9 0 0,11 0 0</inkml:trace>
  <inkml:trace contextRef="#ctx0" brushRef="#br0" timeOffset="54908">34550 10685 7569,'3'-34'0,"2"8"0,5 11-75,3 5 258,-8 2 177,6 8 1,-11 10-1,0 6 1,0 4-68,0 3 1,0 11 0,-3 2 0,-2 3-80,-3-1 0,-2 1 0,5 8 0,-3-4-14,3-4 0,2 5 0,3-8 0,0 0-87,0-5 1,0 3 0,0-3 0,0-3-257,0-2 0,8-3 0,2-2 0,0-3-634,1-3 1,7-10 0,-3 3-324,6-5 0,2-6 689,0-5 1,-10-5-1,-5-10 411,-5 0 0,-3 0 0,0 0 0</inkml:trace>
  <inkml:trace contextRef="#ctx0" brushRef="#br0" timeOffset="55148">34504 11056 7569,'-24'-13'-39,"1"3"0,3 7 624,4-4 0,8 4 0,16-5-324,8 6 0,15-6 0,5 0 0,2 0-281,1-2 1,-8 8 0,5-6-1,-2 5-479,-6 3 1,-2 0-1,-3 0 1,0 0 498,0 0 0,1 0 0,-1 0 0</inkml:trace>
  <inkml:trace contextRef="#ctx0" brushRef="#br0" timeOffset="68623">851 12727 7569,'0'-23'-98,"0"0"1,0-1-1,0 1 351,0 0 0,0 8 1376,0-1-1711,0 11 1,0-3-156,0 16 1,0-3-1,0 11 1,2 2-167,6 2 1,2 3 0,8 1 0,-2-1 402,2 0 0,2 0 0,4 1 0</inkml:trace>
  <inkml:trace contextRef="#ctx0" brushRef="#br0" timeOffset="68880">1222 12750 7454,'8'-15'-52,"-1"-1"1,1 9 0,-8-9 381,0-2 1,-2 8-1,-4-1 1,-4 4-97,-3-1 0,-2 0 0,-9 11-170,1 5 1,8 2-1,-1 8 1,1-3-113,2 3 1,-5 3 0,8 2 0,-1 1-113,1-1 0,2 0 1,8 0-212,0 0 1,0-7 138,0-1 1,3-2 0,5 3 154,7-9 0,6-4 1,2-3-1,0 0 176,0 0 1,3 0 0,2 0 0,3 0 129,-2 0 1,-11 0-1,-3 0 48,3 0 0,-7 3 0,-4 4-41,-4 9 1,-13-3 0,-6 2-169,-5 3 1,-2 0-1,0 0 1,0-5-177,0-3 1,7 6-1,1-6-143,-3 3 1,0-5 0,0 5-1758,2-3 2008,11-2 0,-5 2 0,10 3 0</inkml:trace>
  <inkml:trace contextRef="#ctx0" brushRef="#br0" timeOffset="69406">2266 12843 7250,'-10'-15'-364,"-6"-1"539,-4-2 1,4 5 0,1 0 0,-3 0 16,-3 1 0,-2 6 1,0-1-23,0 4 1,7 3-1,1 0-74,-3 0 0,5 10 0,0 6-99,3 5 1,-1 2 0,6 0 0,-3 0 73,3 0 0,3 1 1,2-1-1,0 0-53,0 0 0,0-7 0,0-1-247,0 3 0,2 3 48,6 2 0,5-10 0,10-5 78,0-6 0,-2-4 0,-3-6 1,-3-5 12,3 0 0,-5-8 0,0 6 0,-3-6 57,-4-2 0,4 0 0,-2 0 1,-3 0 283,-3-1 1,-2 1 726,0 0-584,0 0 1,0 12-251,0 11 1,-7 3 0,-1 12 0,3 4-185,2 1 1,3 3 0,0 1 0,3-1-321,5 0 1,-6-8-1,8 1-224,1 2 0,2 0-89,10-3 0,0-4 673,0-11 0,0 0 0,1-21 0,-1-5 0</inkml:trace>
  <inkml:trace contextRef="#ctx0" brushRef="#br0" timeOffset="69847">2359 12611 7560,'0'-39'0,"-2"6"173,-6 7 0,5-2 330,-5 12 0,6 8-297,2 8 1,8 11 0,-1 12 0,1 3-21,2 5 1,-7-5 0,7 7-1,-2-2-93,0 0 1,0 0 0,-6-8 0,3 3-238,3 5 1,0-5-1,-8 5-54,0-6 1,-3 6 0,-2 0 0,-3-2-1,1-6 7,-4-8 1,9 6-789,-6-6 730,5-4 0,3-4 0,0-14 270,0-9 1,3-4 0,2-4 0,5 1-38,3 0 0,3 0 1,7 0-1,0-1 123,0 1 1,1 3 0,-1 1 0,0 7 103,0 1 0,-2 1 1,-3 5-1,-3-3 107,3 3 0,3 2-141,2 3 0,-7 3 1,-3 5-61,-3 7 1,-2-2 0,-8 2 0,0 4 0,0 1-32,0 3 1,-8 1-1,-2-1 1,-3-3-326,-5-4 1,5 4 0,-3-4-425,-2 5 0,-2-6-104,-4 1 1,9-11 410,-1 2 0,11-14 0,-2-9 356,4-4 0,-7-4 0,-3 1 0</inkml:trace>
  <inkml:trace contextRef="#ctx0" brushRef="#br0" timeOffset="70104">2661 12286 7559,'23'-13'328,"0"5"1,-2 16-1,-3 8 1,-5 4-60,-3 4 1,-2 6-1,-6 4 1,4 2-47,1 5 0,1 3 0,-8 3 0,0-1-108,0 0 1,0-2 0,0-2-1,0-4-380,0 4 0,8-6 0,0 0-361,-3-3 0,-3-2 1,1-8-384,5 1 0,-3-4 1009,10-4 0,1 4 0,7-7 0</inkml:trace>
  <inkml:trace contextRef="#ctx0" brushRef="#br0" timeOffset="70422">3032 12936 7569,'23'0'926,"1"0"-571,-1 0 0,0-8-195,0 1 0,-7-4 0,-1 6 0,3-5-103,3-3 0,-1 5 0,-1-5 1,-4 0 10,3 0 1,0-2 0,-2-8-496,-9 0 0,4-1 0,-4 1 234,-1 0 0,-6 7 0,-6 1 0,-4-1 173,-3 4 0,5-6 1,-7 10-1,-1 0-12,4-2 1,-9 7 0,5-5 0,-4 6 160,-3 2 0,7 8 0,1 2 0,-3 5 193,-3 11 0,6-3 0,-1 11-76,-2-1 1,8-7-1,-1 8 1,4-3-25,-1 0 0,0 0 0,8-6 0,3 4-117,4 2 0,6-3 1,11-10-1,-1-5-410,0-3 1,8-2-1,2-8 1,1 0-343,0 0 1,7 0 0,-5 0 0,0-3-150,-5-4 1,0 2 795,-8-11 0,16 1 0,-13-9 0</inkml:trace>
  <inkml:trace contextRef="#ctx0" brushRef="#br0" timeOffset="70772">4030 12449 7569,'0'-26'38,"3"-5"0,2 15 930,3-4-717,-1 7 1,-4 3 0,2 12 0,3 6-56,-3 7 0,-2 16 0,-3 5 0,0 3 0,0 0-9,0 2 1,0 8-1,0 0 1,0-5-109,0 0 0,0-8 0,0 0 0,0-3-178,0-4 0,0-3 0,0-3 1,0 0-383,0 0 1,2-7-338,6-1 1,-3-10 286,11 3 0,-9-13 0,6-5 7,-3-3 0,-2-3 524,-8-7 0,-10 0 0,-3 0 0</inkml:trace>
  <inkml:trace contextRef="#ctx0" brushRef="#br0" timeOffset="71040">3891 12797 7511,'-23'0'289,"7"0"1,1 0 1915,-3 0-1962,7 0 1,11 0 0,16 0 0,4-3-175,4-5 1,-1 3-1,0-8 1,0 0-204,1 1 0,-1 6 0,3-4 0,2 2-196,3 1 1,10-1-1,-5 8 1,3 0 113,0 0 0,-8 0 0,5 0 0,-3 0-900,-4 0 1,-4 0 1115,-1 0 0,-9 2 0,0 6 0,-9-5 0,4 7 0</inkml:trace>
  <inkml:trace contextRef="#ctx0" brushRef="#br0" timeOffset="71330">4425 12750 7569,'-16'8'0,"3"2"448,3 3-113,2-8 1,8 16 22,0-5 0,0 4 0,0 3-166,0 1 0,11-4 0,2-2 0,2-5 0,0-3 0,1-2 0,7-8 1,0 0-194,1 0 0,-1 0 0,0 0 0,0-2-236,0-6 0,1 3 1,-1-11 8,0-2 0,-10-2 1,-3-4 85,1 1 0,-9 0 0,6 0 0,-6 0 318,-2-1 1,-2 1 0,-6 2-39,-7 6 1,-6-6 0,-5 8 0,-2 1-64,-3 4 1,0 5 0,5 3 0,-2 0 18,-3 0 1,0 3 0,10 5 0,3 7-5,3 6 1,2 10 0,-3 0-1,9 0-90,4 2 0,-7 3 0,-3 11 0</inkml:trace>
  <inkml:trace contextRef="#ctx0" brushRef="#br0" timeOffset="73449">5678 12657 7457,'-15'-23'53,"-1"0"1,8 8 246,-7-1 0,-1 11 0,-7-3-181,0 6 1,7 4 0,1 3-1,0 6 1,-1 2-15,1 5 1,2 2 0,-5 6-78,2 5 0,3-5 0,-5 5 0,5-5 0,3-3 25,5 0 1,2 0-1,3 0-24,0 1 1,3-1 0,5 0-308,7 0 0,6-10 1,2-5 138,0-6 0,0-2 0,1 0 89,-1 0 1,-8-10 0,-2-5 0,0-6 39,0-2 1,-5 0 0,5-1-1,-3 1 51,-5 0 0,-2 7 1,-3 1-1,0-3 143,0-3 0,0 6 264,0-1-349,0 11 0,0-3 0,0 16-31,0 8 0,0-3 0,0 2 1,0 3-61,0 3 0,0 2 0,2 0 0,3 0-163,3 1 1,8-9 0,-6-2 52,3-3 0,2-2 0,8-8-131,1 0 0,-9 0 1,1-3-42,2-4 0,-8 2 0,0-11 268,1-2 0,-9-3 0,6-2 142,-6 0 0,1 10 1,2 3-26,3-1 124,0 9 0,-6-8 0,3 12-5,3 6 1,0-3 0,-8 10-187,0 4 1,2 1 0,4 3 0,1 1-11,-1-1 1,-4 0 0,1 0 5,4 0 0,-1 1-82,9-1 1,1-10-76,7-6 0,0-12 0,-2-5 92,-6-3 1,3-5 0,-8-10-1,1-3 34,-1 2 1,0 4-1,-4-1 1,1-3-1,-2-2-20,-2 3 1,-3 2 0,0 3-1,0 0 30,0 0 1,0-1-596,0 1-34,0 0 1,0 13 224,0 10 1,8 2 0,-1 14 384,-1 2 0,7 2 0,-1 4 0</inkml:trace>
  <inkml:trace contextRef="#ctx0" brushRef="#br0" timeOffset="73754">6258 12750 7569,'11'13'-199,"-6"0"444,10-5 1,-10-3-1,3 10 1,-5 4 256,-3 1 1,2-4 0,3-1-285,3 3 0,10 0-141,-2-2 1,4 2-1,3-11-106,1-1 1,-1-4-1,0-2-319,0 0 0,-2-2 0,-3-4 104,-3-1 1,-2-11 193,3 2 0,2 3 1,-10-2-1,-3-3 0,-3-3 26,-2-2 1,0 7-1,-2 1 1,-6 0 224,-7 2 1,2-5 0,-3 7 0,-2 1-197,-2 0 1,-4 2 0,1 10-1,0 4-196,0 1 1,7 9 0,1-6 0,-1 3-42,3 5 1,-5-5 0,11 2-357,1 4 588,4 1 0,2 3 0,0 1 0</inkml:trace>
  <inkml:trace contextRef="#ctx0" brushRef="#br0" timeOffset="74017">6746 12820 7569,'13'0'779,"-3"3"1,-8 4-369,6 9 0,-5-3 0,4 2-472,-4 3 1,-3-5-1619,0 3-169,10-11 1848,-7 5 0,7 0 0,-10 3 0</inkml:trace>
  <inkml:trace contextRef="#ctx0" brushRef="#br0" timeOffset="74266">6722 12588 7552,'-10'-23'74,"8"-1"0,-9 4 1,3 2 104,1 2 1,2 11-347,12-3 1,6 6 0,10 2-157,1 0 1,-4 10 0,-2 6 322,-2 4 0,-1 3 0,8 1 0</inkml:trace>
  <inkml:trace contextRef="#ctx0" brushRef="#br0" timeOffset="74573">7163 12681 7503,'0'-16'134,"-2"3"0,-6 3 1,-7 5 176,-6 2 0,-2 11 0,2 2 1,3 3-130,3 5 0,2 3 1,-3 2-1,6 0-31,0 1 1,7-1 0,-5 0 0,6 0-42,2 0 0,0 1 1,0-1-1,2 0-230,6 0 0,-3-7 0,11-3 1,-1-1-54,-2 1 1,8-8 0,-6 3 80,6-5 0,2-3 0,0-3 0,0-2 36,1-3 1,-1-12-1,0-1 1,0-7 28,0-1 1,-7-4 0,-3 2-1,0 0 14,0-3 0,-6-2 0,6-10 0,-2-1 27,-6 1 1,5-8 0,-2 0 0,-3 0 54,-3-3 1,-2 8 0,0-5 0,0 5-23,0 2 0,-7 3 0,-1 6 407,3 7-291,2 5 0,3 23 0,0 11 0,0 13 4,0 10 0,-7 5 0,-1 10 0,3 3 41,2 5 0,-5-2 0,1 10 1,1 0-33,4-3 0,4 3 0,4-13 0,4-8-143,3-5 0,2 3 0,11-8 0,2-5-189,3-8 0,3 0 0,-6-10 0,3-3-252,-2-3 0,4-2 1,-2 0-1,-3 0-140,-2 0 494,-3-10 54,1 7 0,-1-27 0,0 4 0</inkml:trace>
  <inkml:trace contextRef="#ctx0" brushRef="#br0" timeOffset="76265">8463 12657 7633,'0'-30'0,"0"-1"0,0 2 221,0 3 1,10 3-1,3 0 1,3 0 262,-1 0 0,-7 10-120,7 5 0,-9 8 0,1 8 1,-4 10-158,-3 10 1,-8 8 0,-2 11 0,-3-1-162,-5 0 1,8 1 0,-1-1-1,4-2-157,-1-5 0,0 2 0,8-10 0,0-3-143,0-2 0,0-3 0,0 1 1,3-4-273,4-4 1,-1-3-1,9-8 271,3 2 1,3 1-1,2-10 1,0-4-286,0-1 0,-7-11 0,-1 2 540,3-4 0,-7-4 0,9 1 0,-7 0 0</inkml:trace>
  <inkml:trace contextRef="#ctx0" brushRef="#br0" timeOffset="76561">8324 12866 7569,'-16'-7'298,"1"-1"115,10-10-250,-6 15 1,14-10-1,5 8 1,7-3-1,8 3 1,8 3 1,-2 2 0,7 0 0,0 0-144,0 0 1,-5 0-1,5 0 1,-2 0-614,-6 0 0,6-8 0,-4 0 0,-1 1-729,-3-4 1321,-3 9 0,0-19 0,0 8 0</inkml:trace>
  <inkml:trace contextRef="#ctx0" brushRef="#br0" timeOffset="76857">8858 12240 7632,'0'-24'0,"-3"4"0,-2 2 864,-3 2-523,0 11 1,8 5 0,0 16 0,0 4-121,0 3 0,0 8 0,0 3 0,0 2-65,0 5 1,0 11 0,0 2-1,0 0-83,0 3 0,0-8 1,0 5-1,0-5-256,0-2 0,0-1 0,0-2 0,0-3-93,0-2 0,0-11 0,0 3-398,0-5 1,0-3 320,0 0 0,0-12 0,0-11 234,0-13 1,3-8 0,2-2-1,5 0 155,3-1 1,-5-7 0,8 1 0,-1-1 140,-2-3 0,5 6 1,-8-8-1,3 2-14,5 6 1,-5 4 0,3 6 0,-1 3 110,-2-3 0,0 8 2,-5 2 0,2 8-165,5 8 1,-4 4 0,-11 14-81,0 5 0,0-5 0,0 8 0,0-4 0,0 4 76,0 2 0,0-8 0,0 3-162,0-5 0,0-3 0,2-2 1,6-6 27,8-7 0,-4-5 1,4-3-1,2 0 19,3 0 1,2 0 0,0 0 0,0-3-1,0-5 10,1-7 1,-1 2 0,-3-2-42,-4-3 0,5-3 1,-6-2-1,3 0-66,-2-1 1,2 1 0,-8 0-36,3 0 0,-5 0 0,4-1 59,-1 1 0,-3 0 1,-11 2-1,-2 3-26,-3 3 1,-10 10-1,3-3 81,-6 5 0,-2 3 1,-1 3-1,1 2 92,0 3 0,0 10 1,0-3-1,-1 6 112,1 2 0,8 0 0,2 3 0,0 0-5,0-3 1,8 5 0,-3-12-1,6 5-29,2 2 1,0-8-1,2-2 1,6 0-78,7 0 0,14-8 1,2 3-1,0-6-146,2-2 0,1 0 0,7 0-144,-2 0 1,-3 0 0,5-2-1,-5-3-226,-2-3 1,-1-8 0,-5 6 0,3 0 448,-2 0 0,-3-9 0,-3 7 0</inkml:trace>
  <inkml:trace contextRef="#ctx0" brushRef="#br0" timeOffset="156653">10343 12890 9288,'13'10'0,"-3"3"0,-2 3 0,0-1 256,-3 3 0,-2-5 0,-3 2 1,0 3-1,0 3-1252,0 2 0,-3 1-480,-5-1 1476,6 0 0,-19-10 0,8-3 0</inkml:trace>
  <inkml:trace contextRef="#ctx0" brushRef="#br0" timeOffset="157081">10320 12495 7569,'-13'0'230,"-2"0"0,12 3 0,8 5 1,3 7-1,2 6-2740,-4 2 2510,6-10 0,-9 7 0,7-7 0</inkml:trace>
  <inkml:trace contextRef="#ctx0" brushRef="#br0" timeOffset="157452">10552 12774 7746,'0'23'0,"0"0"361,0 0 0,0 1 1,0-1-1,0 0-284,0 0 1,0 0 0,0 1-146,0-1 0,0-8 0,0 1 0,0 2-108,0 3 1,0-6 0,0 0-405,0 4 559,0-9 1,0-2-1,0-16 1,0-8 0,3-4-1,2-3 1,3-1-1,-3 1 1,-3-3 0,-2-2-1,0-3 1,3 0 0,2 0-1,3 0 1,0 0-1,-1 0 1,4 3 0,-1 5 526,0 5 0,6 10 1,-6-5-274,3 3 0,-5 5-113,7 12 1,-7 6 0,5 10 0,-3 1-71,-5-1 0,-2 8 0,-3 0 0,0-3-136,0-2 0,0-3 1,0 0-709,0 0 0,8 1-59,-1-1 1,4-2 852,-4-6 0,-4-5 0,18 1 0,-9 2 0</inkml:trace>
  <inkml:trace contextRef="#ctx0" brushRef="#br0" timeOffset="157819">11063 12727 7517,'8'-31'34,"-1"0"0,1 1 291,-8 6 0,-10 11 0,-6 6-165,-4 4 0,-1 6 0,3 2 0,2 5-94,-2 3 0,-2 3 0,-3 7-146,-1 0 1,11-8 0,3 1 31,0 2 1,7 3 0,-5 2-1,6 0 1,4-2 0,6-3 0,8-5-1,4-1 1,4-1 0,-1-1-1,0-5 1,0-2 0,0-1 0,1 4 326,-1 1 0,0 4-171,0-4 1,-7-4-1,-3 7 1,-3 1-20,-5 4 1,-5 6 0,-8 2-129,-7 0 1,-6 0-1,-2 1-569,0-1 1,0-3 172,-1-4 0,4-3 0,2-8-153,2 3 1,11-3 587,-3-13 0,-5-5 0,1-10 0</inkml:trace>
  <inkml:trace contextRef="#ctx0" brushRef="#br0" timeOffset="158196">11202 12820 7569,'23'-23'-181,"-7"0"1,-1 0 1021,3-1 0,-5 11-563,3 6 0,-11 14 1,2 12-1,-4 6-114,-3 6 1,0 3 0,0-6 0,0 3-159,0-3 1,0-2 0,0-3 0,0 1-145,0-1 1,0 0 11,0 0 1,10-2-1,6-6 1,4-7 0,4-5-1,-1-6 1,-2-5 0,-3-7-1,-6-6 1,1-2 0,-2 0-1,2 0 1,-3-3 0,3-2-1,-3-6 1,0 0 0,-4 1-1,-4 5 1,1 2 0,2 3-82,3-1 285,-1 11 0,-7 1 429,0 4 0,0 8-316,0 0 1,0 10 0,0 13 0,0 1-79,0-1 1,0 8 0,0 0 0,0-3-123,0-2 0,0-3 1,3 0-134,5 0 1,5-2-275,10-5 1,0 2-1,0-11-218,0-1 1,-7-4 0,-3-4 633,-3-6 0,0 3 0,-2-11 0,-5 1 0,7-9 0</inkml:trace>
  <inkml:trace contextRef="#ctx0" brushRef="#br0" timeOffset="158559">11782 12635 7569,'0'-16'-97,"0"1"0,0 7 1,3-5 440,5 3 0,-3 5 1,8 12-114,-3 9 0,-2 4 0,-8 4 1,0 1-86,0 6 0,0-2 0,0 7 0,0-3-178,0-4 0,0 4 1,2-2-1,3-3 0,3-2 1,-3-3-1,-2 1 1,-3-6-1,2-11 0,4-14 1,1-11-1,1-6 0,0 1 1,0-3-155,-3-4 0,5 1 0,-2-7 183,-3 3 1,5-6-1,1 8 1,-1 3 7,0 2 0,8 3 0,-2-1 16,4 1 0,4 10-356,-1 6 1,0 4-414,0 3 1,0 0 747,1 0 0,-1 10 0,0 3 0</inkml:trace>
  <inkml:trace contextRef="#ctx0" brushRef="#br0" timeOffset="160803">12107 12727 7569,'0'-13'466,"0"6"-143,0 14 1,0 6 0,3 11 0,2-1-165,3 0 1,2 3 0,-5 2 0,3 3-155,-3-3 1,-2-2 0,-3-3 0,0 1-129,0-1 1,0 0-1,-3 0 1,-5 1 0,-5-1-1,-2-3 1,2-2-1,0-5 1,3-5-935,-1-11 919,4-7 0,7-21 1,0-2 97,0-3 1,2-1 0,3-4 0,6 3 0,2-1 69,5 3 1,-5 0 0,2 7 0,3-2 24,3 3 1,-6 5-1,1 5 305,2 2 1,2 11-1,4-3-191,-1 6 1,-8 2 0,-2 2 0,0 6-130,0 8 0,-8 4 0,3 6 1,-6 2-68,-2 3 0,0 0 1,0-8-1,0 1-68,0-1 0,0 0 0,0 0-552,0 0-45,0 1 554,0-1 1,0-21 0,0-9 78,0-11 1,3-6 0,2 1 0,6 0 42,1 0 1,-4-3-1,8-2 1,-1-3 172,-2 2 1,8 4 0,-6 4-1,3 3 155,-2 2 1,4 4-57,-4-4 0,4 6-185,4 10 0,-12 10 1,-4 6-1,-5 4-88,-3 3 1,0 1 0,0-1 0,0 0-108,0 0 0,2 0 0,4 1-206,1-1 1,1-8 46,-8 1 1,3-11 217,4 3 1,-2-6 0,8-4-1,-2-6 57,-6-8 1,5 4 0,0-4 107,3-2 0,-7 5 0,4 0 156,0 3 1,-5 2-119,11 8 0,-11 3 0,5 2-52,1 3 0,-9 10 0,8-5 0,-2 2-50,0 1 0,2-1 1,-5 8-63,3 0 1,10 1-43,-2-1 0,4-10 54,3-5 1,1-8-1,-4-8 43,-4-8 0,-3-4 0,-8-4 0,3 1 64,-3 0 1,-3-8 0,-2 0 0,0 3 16,0 2 0,0 3 1,0 0-1,-2-1-28,-6 1 0,-7 3 0,-14 1 1,-2 7-19,3 1 1,2 4-1,3 7 1,0 0-183,-1 0 1,1 10-1,3 5 1,2 3-200,2-2 0,8 4 0,-5-4 1,3 5-218,5 2 1,2 0 0,6 0-204,5 0 737,-6-10 0,19 8 0,-8-8 0</inkml:trace>
  <inkml:trace contextRef="#ctx0" brushRef="#br0" timeOffset="161854">13059 12704 8536,'13'10'0,"-3"3"0,-2 3 0,-1-1 0,-1 3 0,-1 3 0,0 2 0,3 0 0,-3 1 0,0-1 0,0 0 0,5 0 13,3 0-94,3 1 1,-1-11 0,1-6-103,2-4 0,2-3 0,4-3 103,-1-4 0,-3-6 0,-1-11 0,-7 1 48,-1 0 0,7 0 1,-5-3-1,0-2 115,-6-3 1,4-3-1,-4 6 81,-1-3 1,-1 3 0,0 9 388,3 4-412,-1 10 0,-14-3 1,-1 16-1,3 7-23,2 6 0,-5 2 1,1 0-1,1 1-106,4-1 0,2 8 0,0 0 0,0-3-36,0-2 1,0-3 0,2 0-131,6 0 1,5-2 0,10-5-49,1-9 0,-1-4 0,0-6 58,0-4 1,-2-6-1,-3-11 1,-5 1 74,-3 0 1,6-8 0,-9 0-1,1 3 63,2 2 1,-7 3-1,5 0 170,-6-1 0,-2 9 425,0-1-178,0 11 0,0-2-281,0 14 0,0 14 0,0 10 1,0 0-40,0 2 0,0-7 0,0 8 0,0-3-89,0 0 1,0-1 0,0-6-450,0-1-103,0 0 420,11 0 1,-1-20 0,5-11-1,-4-10-22,-1-5 1,-8 0-1,9-3 1,-3-2 106,-1-3 0,9-8 0,-9 5 0,1 1 119,3-1 1,-6 3 0,8 8 0,-3 0-13,-5 0 0,5 7 429,-2 1 1,8 12-300,-9 3 1,1 11 0,-8 12 0,0 0-144,0 0 1,3 8 0,2 0 0,3-3-11,-3-2 0,0 5 0,0 0-51,3-3 0,7-9 0,-4-7-144,1-1 1,4-1 0,7-5 75,0 3 0,-2-3 1,-3-13-1,-3-5 22,4 1 1,-7-9 0,4 3 0,-1-8 23,-2-5 0,8-2 1,-8 4-1,2-4-9,1-3 0,-9 0 0,6-6 0,-2 4 17,-6-4 1,-3 6 0,-2-2 0,0-1 58,0 3 0,0 2 1,0 11 240,0 0 1,0 0 36,0-1 0,-2 12 0,-3 6-117,-3 12 0,0 6 0,8 12 1,0 1 7,0 6 0,0-2 1,0 9-1,0 1-32,0-3 1,0 16 0,0-6 0,0 3-167,0 0 1,0-5-1,3-3 1,2-5-123,3-2 0,2-3 0,-5-5 0,5-1-666,3-1 0,-5 4-294,8-13 1,-11-2 45,2 3 0,-7-11 1032,-7 3 0,-16-16 0,-14-5 0</inkml:trace>
  <inkml:trace contextRef="#ctx0" brushRef="#br0" timeOffset="162215">13848 12681 7631,'-13'-10'315,"5"-6"1,8 6-1,5 0-131,3-1 1,10 1 0,-2-8 0,4 5 0,6 0 0,2 0 0,6-2 0,-1-1 0,4 3 0,-1 0 0,5 3 0,3-3 0,2 3 0,1 0 0,-4 4-495,-4 4 1,5 2-572,-5 0 0,-3 0 166,2 0 1,-7 0 4,8 0 0,-11 0 710,3 0 0,-5 10 0,-3 3 0</inkml:trace>
  <inkml:trace contextRef="#ctx0" brushRef="#br0" timeOffset="163116">14730 12727 7391,'0'-15'68,"0"-1"1,0-2 0,-3 0 0,-2 0 0,-5 5 0,-1 0-1,-1 3 1,-1 0 0,-5 5 0,0 5 0,-1 7 0,4 6-1,0 5 1642,2 6-1623,-8-6 0,8 15 1,-8-7-1,6 2-144,7 3 0,-2 3 0,2-6 1,3 3-74,3-3 0,2-2 0,0-3 11,0 1 0,2-11 1,6-3-1,7-2-52,6-1 0,-6 1 0,1-8 18,2 0 1,3-10 0,2-3 0,-3-3-5,-4 1 0,2-1 0,-10-7 0,-1-3 67,4-4 1,-9 4 0,6-5 0,-3 5 260,3 3 1,-6 0 0,6-1 332,-5 1-171,-3 0 0,0 13 1,-3 10-143,-5 13 0,6 7 1,-8 3-1,2 1-148,0-1 0,0 0 1,8 0-1,0 0 0,0 1 1,3-1-139,5 0 1,-3-2 0,10-6-111,3-7 1,-5-6 0,3-2-1,-1-2-15,-2-6 1,8-5-1,-8-10-181,0 0 307,7 0 0,-10-11 1,9-2-1,-7-3-1,-1 1 0,4 7 0,-4-8 0,-1-2 125,0-3 1,-2-2-1,-8-1 1,0 1 53,0-1 1,0 1 0,0-1 0,0 1 189,0 0 0,-3 9 0,-2 7-2,-3 4 0,-7 15-65,7 11 0,0 18 0,8 19 0,0 4 103,0 8 1,0 10 0,0-2 0,0 0-224,0-1 0,0-1 1,0-6-1,0-1-98,0-1 1,0 4-1,0-12 1,0 2 39,0-2 1,0-5 0,0-11-1,0 0-868,0 0 1,-7 0 238,-1 1 1,-2-11 404,2-6 1,5-14 0,-4-9 0,4-5 37,3-2 0,0-8 1,0 0-1,0 3 168,0 2 0,3 3 0,2 0 0,5 0 167,3-1 1,-5 11 0,7 3 0,3 2 53,3 1 1,5-1 0,2 8-36,3 0 0,0 0 1,-8 0-1,0 0 1,1 0-43,-1 0 1,-3 10-1,-4 6 1,-8 4-33,-6 4 1,-2 1 0,0 4 0,-2 2-142,-6-3 1,-5 8 0,-10 0 0,0 0-255,-1-5 1,1-5-1,0-3-125,0 1 0,2-9 1,3-2-52,3-3 1,-1-5-1,-5-12-240,6-9 0,2-7 688,5-8 0,6-5 0,-9-11 0</inkml:trace>
  <inkml:trace contextRef="#ctx0" brushRef="#br0" timeOffset="163619">15217 12054 7531,'23'-23'200,"-7"10"1,-3 8 136,-3 10 0,-2 16 0,-8 12-196,0 3 0,0 3 1,0 8-1,0-1 0,0 0 1,0 3-1,-3 0 0,-2 0 1,-3-5-1,3 0-35,3 0 1,2 0-1,0-3 1,0-2 0,0 2-1,0 0 1,2 0 0,3-4-1,6-1-328,2 0 0,-1-8 119,4 3 0,5-13 1,-6-5-1,6-3 11,2-4 0,3-4 0,2-2 44,3 0-27,0 0 44,-8-10 4,0-3 1,1-10 0,-1-1 0,0 1 0,0 0-1,-2-3-27,-6-5 0,3 3 0,-7-8 0,-1 2-41,0 6 1,-2-6 0,-8 3 0,0 3 44,0 2 1,0 3 0,-3 0-1,-4 0 0,-6 10 1,-10 5-1,-1 6 126,1 2 0,0 2 0,2 6 0,3 7 100,3 6 1,-1 2 0,-7 0 0,2 3 101,6 5 1,5-3-1,10 9 1,0-1 2,0 0 1,0-8 0,2 3 0,6-5-69,7-3 1,6 0-1,2-2 1,3-6-81,5-7 1,-5-5 0,7-3 0,-2 0-269,0 0 1,3 0 0,-6-3 0,3-2-315,-3-3 1,6-2 0,-3 5-1,-3-6-385,-2-1 1,-3 6-1,1-4 834,-1 0 0,0-3 0,0-10 0</inkml:trace>
  <inkml:trace contextRef="#ctx0" brushRef="#br0" timeOffset="164950">16610 12843 7538,'-16'8'107,"3"2"1,3 3 0,5 5 389,2 3 0,-4 2 0,-1 0-366,3 1 0,2-1 1,6 0-156,4 0 1,-4-7-1,7-3-127,1-3 1,2 0 0,10-5-12,0 3 1,0-3 0,0-10 0,-2-5 76,-6-3 1,4-2 0,-9-9 0,0 1 114,0 0 1,-2 0 0,-8-1 137,0 1 0,0 0 0,0 0-1,0 0 0,-8-1 1,-4 4-53,-9 4 1,3-2 0,-13 11-1,5 1-225,3 4 0,0 12 1,2 6 3,6 4 1,4-4 0,11-1-1987,0 3 2092,0 3 0,11 2 0,2 0 0</inkml:trace>
  <inkml:trace contextRef="#ctx0" brushRef="#br0" timeOffset="165395">16888 12333 7569,'0'-23'162,"0"5"0,0 10 1,0 16-1,0 12 1,0 9-1,0 4 0,0 3 1,0 5-1,0 1 1,0-1 375,0-2 1,0-8-1,0 7-646,0 4 1,0 1 0,0 1-1,-2-3-73,-6-2 1,5-3 0,-4 3-1,4-8-213,3-5 0,-8-11-27,1 1 1,-1-14 357,8-2 0,8-10 0,-1-13 0,-2-1 79,-2 1 0,5-8 1,2 0-1,0 3 59,1 2 1,7-2 0,-3 2-1,3 5 46,-2 1 0,4 9 0,-4 4 0,5 2 28,2-3 0,0 5 1,0-4-1,0 4-3,1 3 0,-4 3 0,-2 2 0,-5 5-13,-3 3 0,6 2 1,-8 9-1,-3-1-88,-3 0 1,-9 0 0,-4 0-1,-4 3-88,-11 5 0,3-5 1,-8 5-1,5-8-277,3-7 0,0 4 1,-1-4-1348,1 4 458,0-7 1209,10-2 0,-7-11 0,7 0 0</inkml:trace>
  <inkml:trace contextRef="#ctx0" brushRef="#br0" timeOffset="165762">17515 12635 8054,'-10'-13'0,"-6"7"0,-5 9 0,1 7 0,2 1 0,5 2 0,0-3 0,0 3 0,-2 0 225,2 5 0,2-5-271,11 2-13,0-10 1,11 13 0,4-10 42,6-3 1,2 6 0,0-4 0,0-2 117,1-2 0,-1 7 0,0 3 168,0 0 1,-10 0 0,-5-5-75,-5 7 1,-3 6 0,0 2-110,0 0 1,-8-7 0,-3-1 0,-1 1-243,-6-3 0,-3 7 0,-2-7-288,-1 0 1,9-3 0,0-10-153,-4 0 0,7-2 1,-1-6 594,2-7 0,4-6 0,7-2 0</inkml:trace>
  <inkml:trace contextRef="#ctx0" brushRef="#br0" timeOffset="166119">17747 12402 7602,'13'-10'312,"0"8"1,-8-4-198,3 12 1,-1-1 0,-7 10 0,0 3 0,0 5 0,0 6 0,0 4 0,0 1 0,0 2 0,0-3 0,-2 4 0,-3-1 0,-3 2 0,3 1 0,0-3 0,-1-2 0,-1-3 0,2 0-629,2 0 1,3-8-498,0-8 1,0 1-174,0 7 1183,0-10 0,-10-3 0,-3-10 0</inkml:trace>
  <inkml:trace contextRef="#ctx0" brushRef="#br0" timeOffset="166469">17538 12727 7569,'-10'-13'298,"7"-7"1,-5 10-1,16-9 1,8 7 0,4-1 43,4 0 1,1 8 0,4-3 0,2 5-452,-3 3 0,-2-7 1,-3-1-1,3 3-57,5 2 0,-3 1 1,8-4-1,0-1-373,0 2 0,-5 2 1,5 0-1,-2-2 539,-6-3 0,8 1 0,1 7 0</inkml:trace>
  <inkml:trace contextRef="#ctx0" brushRef="#br0" timeOffset="166869">18281 12727 7557,'0'-23'143,"0"0"0,-3 7 0,-5 4 198,-7 1 1,-6 4 0,-2 7-153,0 0 1,7 7 0,1 4 0,-3 1-86,-3 7 1,6 9 0,-1 3 0,1-3-91,2-2 1,-5-3 0,8 0-82,-3 1 0,8-1 0,-3 0 1,5 0 72,3 0 0,0-7 0,3-3 0,5-3-188,7-5 0,-2-2 0,2-3 0,6 0 53,7 0 1,-2-10-1,5-6 1,-5-5-9,-3-2 1,0-3 0,-2-2 0,-3-3 42,-2 3 1,-9-6 0,6 3 0,-3 3 76,-4 2 0,4 3 0,-2 0 319,-3 0 0,-3-1-230,-2 1 0,-10 10 0,-3 8 1,0 10-1,3 11 0,2 7 1,1 5-1,1 3 0,4-2 0,2-4 1,0-1-1,0-1 0,2 0 1,4 0-1,4-2 0,3-3 0,5-5-1949,2-3 1527,4 8 1,-1-15 0,0 4 349,0-4 0,0 7 0,1 3 0</inkml:trace>
  <inkml:trace contextRef="#ctx0" brushRef="#br0" timeOffset="167700">18699 12635 7569,'0'-16'9,"-3"3"0,-5 3 232,-7 5 1,-6 2 0,-2 6 70,0 4 0,7 6 1,1 13-1,-1 2-49,3 3 0,-5 0 0,11-5 0,1 3-100,4 1 0,2 1 1,0-7-87,0-1 0,2-3 1,4-1-1,4-7-115,3-1 0,2 4 1,9-7-1,-1-3-236,0-2 0,0-3 1,0 0 43,1 0 1,-1-3 0,0-5 0,-2-7 105,-6-6 1,11-10 0,-8-2-1,0-3-110,3-6 0,-1 1 0,1 0 0,-3 2 125,-3-2 0,-2-3 1,3-2-1,-9-1 118,-4 1 0,-3-8 1,0 0-1,0 2 49,0 3 0,0 3 0,0-1 115,0 1 0,0 10 216,0 5 1,8 18-148,0 13 0,-1 10 0,-7 16 0,0 2-135,0 3 1,0 10 0,0 1 0,0 7 0,-2 5 0,-3-3 0,-6-2 0,1-2 0,-3 2 0,3 2 0,-1 4 0,4-4 0,-1-2 0,0-5 0,3-3 224,2-2-447,3-11 1,0 14 0,3-11 8,5-3 0,5-10 0,10-5 55,0-3 1,8-2-1,0-8 1,-3 0-10,-2 0 1,5-8-1,3-2 1,-1-3-74,1-5 0,4-3 0,-7-5 1,-2-2-20,-4-3 0,-1 0 1,-1 8-1,0-3 43,0-5 1,-7 5 0,-3-4 0,-3 4 39,-5 3 0,-2-1 1,-3 1 286,0 0 1,-11 10-73,-4 5 1,-6 6 0,-2 2 0,0 0-58,0 0 0,-1 10 0,1 8 1,0 8 54,0 5 1,2 0 0,3-8 0,5 3-29,3 5 1,0-6 0,4 6 0,-1-5-78,2-3 1,5 1 0,5-1-24,2 0 1,11-2-1,-2-3 1,5-5-37,2-3 1,3 5-1,2-7 1,3-3-88,-3-2 1,6-3 0,-3 0 0,-3 0-25,-2 0 0,5-10 1,0-6-1,-3-5-174,-2-2 1,-3 0 0,0 0-1,1 0 25,-1-1 0,-8 1 1,1 0-1,-1 0 96,-2 0 0,8-1 1,-8 1 117,-1 0 0,1 2 758,-5 6 379,-5-6-741,7 19 1,-20-9-333,-6 11 0,3 8 0,0 2 53,3 3 1,2-5-79,8 7 0,0-7 54,0 8 0,11-1 0,4 6-11,6-6 1,-6 3 0,1-7 0,2-1-1,2 0 1,6 1-1,3-6 1,-1 5 183,-7 3 1,2-8 0,-8 5 0,6 1 189,2 4 1,-10-2 0,-3 3-190,1 2 0,-9 2 1,3 3-1,-10 1-282,-10-1 0,-6-2 0,-5-3 0,-2-6-290,-3-1 0,-3 4 0,6-4 371,-3 1 0,-10 4 0,5 7 0</inkml:trace>
  <inkml:trace contextRef="#ctx0" brushRef="#br0" timeOffset="202688">20950 12843 7569,'0'-15'-186,"0"-1"131,0-2 1,-3 0 0,-2 0 0,-5 5 508,-3 3 0,5-5-306,-7 7 1,-1 0-76,-7 8 1,2 3 0,3 2 0,5 5-57,3 3 1,0-5 0,5 7 0,-6 3-66,-2 3 0,8 2 0,-5 0 1,2 1-2,0-1 0,1 0 1,7 0-1,0 0 10,0 1 0,0-1 0,0 0-22,0 0 1,0 1-1,2-4 17,6-4 0,-3-6 0,11-10-139,2 0 1,-5-3 0,2-4 135,3-9 0,-5-2 0,0 0 0,0 3 40,0-3 0,-8-3 0,5-2 58,1-1 1,-9 1 73,6 0 0,-6 0 287,-2 0-201,0 10 1,0 5-85,0 16 0,0 5 1,0 10-40,0 0 0,0 0 1,0 0-319,0 1 0,0-1 56,0 0 1,3-2 0,5-6 65,7-7 0,6-5 1,2-3-1,0-3-15,0-5 0,-7 3 0,-1-10 75,3-3 1,1-3-1,-1-2 102,-3-1 1,-10 1 0,6 0 179,-1 0 272,-8 0-400,9 10 1,-11 5-1,0 16 12,0 7 0,0-2 0,0 3 0,0 2-78,0 2 1,0-4-1,0-1-63,0 3 1,0 3 0,-3 2-243,-5 0 0,6-7 7,-6-1 1,8-10 214,8 3 0,-3-5 1,8-6-1,0-5-16,0-7 1,-8-6-1,5-2 1,-2 0 109,0 0 0,7-1 1,-5 1-1,1 0-8,-1 0 0,5 0 0,-4 2 265,2 6 0,-6-4-194,9 12 1,-8-1-48,7 8 0,-10 3 0,3 4-41,-5 9 0,-3 4 0,0 4 1,0-1-32,0 0 1,2 0 0,3 0-20,3 1 0,0-1 0,-6 0 25,6 0 0,-3-7 0,8-1 0,0 1-62,0-3 1,0 0 0,5-8-1,-3 2 26,3-1 1,3-4-1,2-2-28,0 0 0,1 0 0,-1-2 34,0-6 1,0-5 0,-2-10-1,-3 0 3,-3-1 1,-2 1 0,5 0 0,-5 0 35,-2-1 0,-4 1 0,-4 0 0,2 0 34,3 0 0,0-1 0,-8 1 0,-3 3 55,-5 4 0,3-5 1,-10 9-16,-3-1 0,5 2 1,-3 11-1,1 3-23,2 5 0,-8-1 1,8 14-1,-2 5 4,-1 0 1,9-1 0,-6-1 0,2-1-7,6 0 0,3 0 0,2 0 0,0 1-74,0-1 0,0-8 1,0 1-29,0 2 1,10-8 0,5-2-13,6-5 0,2-3 0,1-3-8,-1-5 1,0-2-1,0-11 1,0 1 33,1-6 0,-1-5 0,0 3 0,0-6 21,0-2 0,1-3 0,-1-5 1,-3 3-17,-4 2 1,2 1 0,-8-6-1,1 3 15,-1 2 1,5 0-1,-7-7 1,-3 2 31,-2 5 1,-3-4 0,0 6-1,0 1 218,0 5-97,0 6 1,-3 12 0,-2 8-50,-3 10 1,-10 10 0,5 16-1,-2 5 46,0 0 0,-1 8 1,-5-8-1,3 3-47,3 0 0,7-1 1,-5 9-1,3-1-35,5 1 0,2-9 0,3 1 0,0 0 9,0-3 0,3 5 0,2-10 0,5-3-25,3-2 0,0-3 0,5 0 0,-2-2-202,2-5 1,2-4-1,3-6 1,1 1-34,-1-1 1,0-4 0,0-2 0,3-2-89,5-6 0,-5 3 0,5-11 0,-5 1-116,-3 2 1,-8-5 0,1 7-324,2-1 1,0-4 718,-3-7 0,6 0 0,-8-1 0</inkml:trace>
  <inkml:trace contextRef="#ctx0" brushRef="#br0" timeOffset="205665">23062 12843 7569,'0'-23'-164,"0"0"1,0 0 0,0 0 0,0-1 291,0 1 0,0 8 1,0-1 252,0-2 0,-3-2-179,-4-4 1,1 11 0,-9 6-97,-3 4 1,5 3 0,-3 0 0,-2 3-184,-2 4 0,4 6 0,1 11 0,-1-1 51,4 0 1,-7 8 0,9 0 0,0 0-3,0 2 1,2-7 0,8 5 0,-3-5 47,-5-3 0,6 0 0,-6 0 1,6 1-15,2-1 1,7 0 0,4 0 0,2 1-42,5-1 1,2-10 0,3-3 0,3-2-129,5-1 1,-5 1 0,7-10 0,-2-6-86,0-8 1,8-4 0,-8-3-1,-3-1-30,-2 1 0,-3-3 278,1-5 0,-4 6 0,-4-9 0,-9 3 0,-4 0 0,0 0 0,2 8 0,2 0 0,-1 0 0,-4-1-100,-2 1 236,0 10 1,0 6 76,0 14 0,0 6 0,0 13 63,0 5 1,0-5 0,0 5-1,0-3-100,0 3 1,-8-5 0,1 5 0,2-6-32,2-1 0,3-1-350,0 0 0,-3-2 1,-2-3 42,-3-3 0,1-7-815,7 7 789,0-9 1,2-14 0,6-15 118,8-3 0,4-2 1,3-1-1,1-2 101,-1 3 1,0-6-1,0 3 1,0 3 5,1 2 1,-9 6-1,-2 2 1,0 5 402,0 2-344,-8 4 1,13 17 0,-10 5 57,-3 6 1,-3 2 0,-2 0 0,3 1-94,5-1 1,-6 0-1,9 0-89,-1 0 1,-5-2 0,11-5 0,-1-6-78,-2 0 0,8-7 66,-6 5 0,-2-6 1,0-4-1,0-4 24,0-1 1,-6-11 0,6 2 0,-2-5 20,-6-2 1,-3 0 0,-2 0 47,0 0 1,0-1-1,-2 4 1,-3 2-21,-3 2 0,-10 9 1,2-6-1,-4 2-17,-3 6 0,-1-5 1,1 2-86,0 3 1,2 5-1,3 8 1,5 7-288,3 6 0,2 2 0,8 0-112,0 0 1,0 1 465,0-1 0,0 0 0,0 0 0</inkml:trace>
  <inkml:trace contextRef="#ctx0" brushRef="#br0" timeOffset="206084">24060 12635 7569,'0'-16'-63,"0"1"62,-10 9 0,-3-1 0,-11 12 1,1 5-1,3 3 0,2 3 0,2-1 1,1 0-1,-1 4 0,3 1 1,3 3-1,2 1 0,0-1 0,1 0 1,2 0-1,2 0-229,3 1 0,10-4 158,6-4 0,2-3 0,0-8 0,-3 3 125,3-3 1,3-3 0,2-2 193,0 0 0,1 0 105,-1 0 1,-3 3-185,-4 5 0,-6-3 1,-12 8-1,-6 0-139,-8-1 1,-4-4 0,-3 8-1,-1-1-1,1-2 0,0 5 0,0-10 0,2 0-539,6 2 1,-6-8-331,6 6 841,4-5 0,1-14 0,10-1 0</inkml:trace>
  <inkml:trace contextRef="#ctx0" brushRef="#br0" timeOffset="206457">24408 12658 7569,'13'0'97,"-3"0"1,-20 7 0,-6 4-95,-4 2 0,4 2 0,1 6 1,-3-3-1,0-3 0,0 1 1,5-1-1,0 1 0,3 2 0,-1 2 1,9 1-1,7-3 0,10-5 1,6-3-63,2-5 0,0-2 0,1 0 0,-1 2 269,0 3 0,0-1 1,0-7 48,1 0 1,-4 3-1,-4 5-73,-9 7 1,-4-2 0,-3 2-1,-3 3-102,-4 3 0,2-5 0,-11-1 0,-2 1-490,-3-4 1,1 9 0,2-8-519,2 0 0,1 5 924,-8-10 0,-1 10 0,1-5 0</inkml:trace>
  <inkml:trace contextRef="#ctx0" brushRef="#br0" timeOffset="206812">25313 12565 5832,'13'13'158,"-5"7"1,-8 9 221,-8-1 1,5 6 0,-7-1-1,2 3-234,1 6 0,-1-6 0,8 2 0,-3 1-191,-4-3 0,4 5 0,-5-10 0,6-2-332,2-3 0,0-3 20,0 0 0,2-2 1,6-6 356,8-7 0,2-16 0,-3-7 0,-5-6 0,-10-2 0</inkml:trace>
  <inkml:trace contextRef="#ctx0" brushRef="#br0" timeOffset="207189">25035 12867 7569,'-11'-13'-1547,"9"0"1676,-6 5 0,8 6 0,10-6 0,11 5 37,7 3 1,6 0 0,-3 0-1,5 0-239,0 0 0,8-2 1,-8-4-1,0-1-146,-5 2 0,2 2 1,-2 3-1,-2-3 100,-3-4 0,-3 2 119,0-11 0,0-10 0,0-10 0</inkml:trace>
  <inkml:trace contextRef="#ctx0" brushRef="#br0" timeOffset="207593">25638 12263 7569,'0'-13'-488,"0"3"0,0 13 0,0 4 693,0 9 0,0 4 0,0 6 1,0 5-1,0 5-39,0 0 0,-3 8 0,-2-5 0,-2 5-138,1 2 1,-4 1-1,2-1 1,3 0-62,3 1 1,-1-9 0,-2-1-1,-3-4-143,3-5 0,0 6 0,0-3-51,-3-3 0,-2-4-36,2-9 0,5-7 200,-4-16 1,7-5 0,5-10 0,5 0 65,3-1 0,-5-1 1,5-4-1,-1-2 58,1 3 0,0-6 1,5 4-1,-2 4-26,2 8 0,-5 0 0,0 7 1,0 1 614,-1 0-546,-6 2 0,12 18 0,-11 8 0,-1 8 10,-4 5 1,-2 8 0,0-8-1,0 0-110,0 2 1,0-7-1,0 5 1,0-5-1,3-3 1,4 0 0,9-2-1,5-6 1,2-4-1,0-4 1,0 1-1,0-3 1,3-2 0,3-3-1,1 0-197,-1 0 1,4-8 0,-2-2-1,-2-3 119,-4-5 1,6 5 0,-2-3-1,-6 1-68,-5 2 0,-10-8 1,5 6-1,-3-6 111,-5-2 0,-2 8 0,-3-1 0,-3-2 79,-5-3 0,-5-2 0,-10 0 0,0 0 15,0 0 1,0 10 0,-1 5-1,1 5 113,0 3 0,-8 11 1,0 4-1,3 6 24,2 2 1,5 8 0,3 0 0,5 0 44,3 2 1,2-7 0,8 5-199,0-5 1,3-11-1,5 1 1,7 2-1,6 0-2,2-3 0,8 3 1,2-7-1,1-1-503,0 0 1,15-2 0,-3-8 0,3 0 74,0 0 0,-3 0 1,-2 0-1,-3 0 383,-2 0 0,0-10 0,7-3 0</inkml:trace>
  <inkml:trace contextRef="#ctx0" brushRef="#br0" timeOffset="208076">27634 12635 7569,'-10'-13'-746,"7"-8"1,-10 18 759,6-4 0,4 2 0,-7-1 0,-1-1 264,-4 2 1,-6 2 0,-2 3-126,0 0 1,0 10 0,-1 6 0,1 2-257,0-3 1,0 11 0,2-8 0,3 0-302,3 3 0,9-8 241,-1 2 1,7 1 0,7 4 162,9-4 0,5 4 0,2-7 0,0 3-26,0-1 1,0-7 0,1 5 0,-1 0 180,0 0 0,-2-6 0,-3 6 227,-3-2 1,-10 7-206,3-3 0,-8 6 0,-8-1 43,-7-4 0,-6 4 0,-2-7-214,0 0 0,0 0 0,-1-8 1,1 3-422,0-3 1,0-2 0,0-3 39,-1 0 0,11-3 0,6-5 375,4-7 0,3 5 0,0-21 0,0 5 0</inkml:trace>
  <inkml:trace contextRef="#ctx0" brushRef="#br0" timeOffset="208764">27680 12658 7385,'13'10'-327,"5"6"1,-10 12-1,-3 3 1,-2-3 394,-3-2 1,0 5 0,0 0 0,0-3 0,0-2 0,0-3 0,0 0 0,0 1-1,0-1 1,0 0 0,0 0 0,2-2 0,6-6 0,5-4 0,3-4-253,-1 1 0,1-3 20,7-12 1,0-6 0,0-10-1,0-1 164,1 1 0,-9-3 0,-2-2 0,0-3 0,0 3 0,-8-6 0,5 1 0,-2-1 0,0 1 0,-1 2 0,-7 7 0,0 1-61,0 0 1,0 7-1,-2 4 170,-6 1 0,5 6 0,-7 13-1,0 7 0,5 6 0,-8 2 1,2 0 117,6 1 1,3 7 0,2 2 0,0 1-165,0-1 1,2-2-1,6-8 1,5 0-101,0 1 0,7-1 1,-4-2-1,5-3-106,2-3 1,0-10-1,0 3 1,0-5-42,1-3 1,-1 0 0,0 0 184,0 0 0,0-8 0,-2-3 0,-5-1 0,-9-6 0,4-3 0,-4-2 0,-1-1 0,-4 1 0,-2-8 0,0-2 0,0-1 0,0 1 0,0-6 0,0 8 0,0 3 0,0 2 0,-8 3-464,1 0 592,-1 10 1,8 13 0,0 15-1,0 8 32,0 8 1,0-2-1,0 9 1,0 1-47,0-3 1,0 5-1,0-7 1,2-1-2,6 1 1,-5-3 0,5-5-163,-6 5 0,-2-6 1,3 4 82,4-11 0,-4-8 0,15-20 1,-8-6-1,1-4-21,-1-3 0,8-3 0,-5-5 0,2-8-149,1-5 1,-1-2 0,9-1 0,-4 1-122,-4 0 1,7-1-1,-2 1 1,7 2 85,0 5 0,-5 6 1,-4 10-1,-4 2 171,3 5 0,3 6 0,2 10 0,0-10 0,0-3 0</inkml:trace>
  <inkml:trace contextRef="#ctx0" brushRef="#br0" timeOffset="209818">28794 12681 7228,'0'-10'190,"3"10"-72,5 13 1,-6 7 0,6 3 0,-5 1-43,-3-1 1,0 0 0,0 0-1,0 0-45,0 1 1,0-1 0,-3 0-92,-5 0 0,3 0-88,-10 1 0,-1-4-208,-7-4 299,10-6 1,3-12-1,10-6 1,0-8 1,0-4 1,0-6 0,2-2-1,4-3 26,1 2 1,11-4 0,-2 2 0,4 2 38,4 4 1,-4 1 0,-2 4 0,-2 2 203,2 2 0,3 11 0,2-3-33,0 6 1,-8 2 0,-2 2-91,-2 6 0,4 5 0,-7 10 1,-3 0-1,-2 1 0,-3 1 1,0 4-1,0 2-188,0-3 0,0-2 1,0 0-51,0 5 0,-8-6 0,0 6 30,3-5 0,-5-10-13,2-1 1,0-12 77,8-3 1,10-11 0,3-12-1,3 0 9,-1 0 0,1-8 1,7-3-1,0 1 40,0-1 0,1 3 0,-1 8 0,0 2 56,0 6 1,0-6 23,1 6 1,-4 7 9,-4 8 0,-6 13-25,-10 18 1,0 2 0,0 6-79,0-8 0,0-5 0,0-3-149,0 0 0,3-7 0,4-3 41,9-3 1,-3-2 0,2-8 79,3 0 1,-5 0 0,0-3-1,0-2 59,0-3 1,-5-2 99,7 2 1,-7 6 163,7-6 0,-7 5-114,8 3 1,-11 11 0,2 4-52,-4 6 1,5-6 0,2 1-74,3 2 0,0-5 0,5-1 0,-5 1-175,-3 0 1,8-8 54,-2 3 1,4-5 0,3-6 40,1-5 1,-9-2 0,-2-8 0,0 3 67,0-3 1,-8-3-1,3-5 1,-6-2 43,-2-3 0,0 0 1,0 8-1,-2-1-10,-6 1 1,-5 0-1,-10 0 1,-3 2-42,-5 6 1,5 4 0,-7 11 0,2 0-47,0 0 1,0 11 0,8 7-1,0 8-136,-1 4 1,1 4 0,3-6 0,4 3-377,8-2 0,6 4 535,2-2 0,0 10 0,0-4 0</inkml:trace>
  <inkml:trace contextRef="#ctx0" brushRef="#br0" timeOffset="210910">29862 12843 7569,'0'-12'98,"0"1"1,-8 22 0,1 4-10,1 6 0,4 2 1,2 0-1,0 0-157,0 0 1,0-7 0,2-1-46,6 3 1,-3-7 0,8-1-11,-2 0 1,7-7-1,-3 5 41,6-6 0,-6-9 1,-2-4-1,0-2 23,0-5 1,-5-2 0,5-4 0,-1 1 80,1 0 1,-5 0-1,5 0 97,-3-1 1,-2 1 343,-8 0-355,0 10 1,0 13 0,0 16-35,0 4 1,0 11 0,0 0-1,0-3-57,0-2 0,0-3 1,0 1-32,0-1 1,3 0-129,4 0 1,6-10 44,10-5 0,1-5 0,-4-6 0,-2-2 33,-2-3 1,-3-10 0,5 5 0,-5-2 44,-3-1 0,0 1 0,-5-9 0,3 1 66,-3 0 1,-2 8 0,-3-1 144,0-2-97,0 8 1,0 2-54,0 16 1,0 5-1,0 10-24,0 0 0,0 0 1,0 0-61,0 1 1,0-1-34,0 0 0,2-10 1,4-3 28,1 1 1,4-9 4,-4 6 1,6-13 0,8-6 0,-3-1-62,-3-6 0,-2-3 0,5-2 0,-2-1 71,2 1 1,-5 0 0,0 0 0,0 2 84,-1 6 1,-4-3 0,5 7 172,-3-2 1,1 8 18,-4-2 0,-4 7-93,5 7 0,-6 6 1,-2 10-1,3 3-76,5 5 0,-6-5 0,6 5 1,-5-5-36,-3-3 1,2 0 0,3 0-41,3 1 1,10-12-99,-2-4 0,-4-5 0,4-3 27,2 0 0,-5-8 0,2-2 1,1-3-60,-3-5 1,7-11 0,-7-4 0,3-1 18,-1 1 0,-2-8 0,3 2 0,-6-5 56,0-2 0,-7-1 0,5 1 1,-3 2 43,2 5 0,-4 6 0,5 10 0,-6-1 163,-2 1 1,8 8 622,0-1-337,0 11 0,-8-3-202,0 16 1,0 13 0,-3 12 0,-2 3-66,-3 6 1,-7 1 0,7 4 0,0-1-114,-2 1 1,7-1 0,-5 0 0,6-2-335,2-5 1,0 2 0,0-10-259,0-2 1,8-4-1,-1-1-257,-1-1 0,-4-8 789,-2 1 0,-21-1 0,-4 8 0</inkml:trace>
  <inkml:trace contextRef="#ctx0" brushRef="#br0" timeOffset="211300">30512 12704 7481,'0'-23'-3,"3"7"1,4 4 0,9 1 306,4 6 0,6-5 1,3 2-1,4 3-349,3 2 1,3-4-1,7-1 1,3 3 0,5 2-1,6 1 1,2-4-1,0-1 1,2 2 0,0 2-1,-2 3 45,-8 0 0,-5-10 0,-2-3 0</inkml:trace>
  <inkml:trace contextRef="#ctx0" brushRef="#br0" timeOffset="212122">31487 12751 6972,'-3'-13'-1073,"-5"5"1055,-7 5 1,2 3-1,-2 0 82,-3 0 0,-3 3 1,-2 5-1,-1 5 56,1-1 0,8 9 1,-1-5-1,-2 4 15,-2 3 0,4 1 0,3-1-84,3 0 1,-5 0 0,7 0 0,0-2-29,-2-5 0,7 4-53,-5-4 1,6-3-1,4-1 1,6-1-1,8-6 1,4-5-1,3-8 1,1-7-1,-4-6 1,-2-2-1,-5 0-87,-2-1 1,4 1 0,-7 0 0,-3 0 168,-3 0 393,-2-1-227,0 1 0,0 21 0,0 9-9,0 11 1,-2 6 0,-3-1-165,-3 0 0,0 0 0,8 0 0,0 1-31,0-1 0,3 0 1,2 0-1,5-2-74,3-6 1,0-2-1,5-8 1,-2 3-75,2-3 1,2-2 0,4-3-187,-1 0 0,-8-3 0,-2-4 0,0-6 153,0 0 0,-5-8 0,7 6 0,1-6 167,-4-2 0,7-8 0,-12-3 0,1-2 0,2-5 0,-7-3 0,5-2 0,-3-1 0,3 1 0,-6 0 0,6-1 0,-6 1 0,-2 2 0,0 3 0,0 2 0,0 0 19,0 3 0,0-5 1,-2 10 341,-6 3-103,6 2 1,-9 18 0,11 13 28,0 16 0,0 18 0,0-1 0,0 9-131,0 7 1,0-5-1,0 8 1,0-3-50,0 0 1,0 0 0,0-8 0,0-2-132,0-5 0,0 5 1,0-8-1,-2 0-168,-6-5 1,5-5-1,-4-3-398,4 0 389,3 0 0,0-12 136,0-11 1,8-11 0,-1-12 0,1-3 44,3-5 0,-6 6 0,8-9 0,-1 3 39,1 0 0,3-2 0,7 4 1,0-2 8,0 3 1,1 10 0,-1 5 0,0 3 58,0 5 0,1 2 0,-1 3 153,0 0 0,-2 10 1,-6 6-42,-7 4 0,-6 11 0,-2 0 0,0-2-87,0-4 1,-10 6 0,-5 0 0,-6-2-146,-2-4 1,0-1 0,-1-1-68,1 0 1,0-10-1,2-3 1,3-2-476,3 0 1,7 0 269,-7-8 1,9-3 0,-1-5 0,4-7-79,3-6 1,0-5 382,0-5 0,0-15 0,0-13 0</inkml:trace>
  <inkml:trace contextRef="#ctx0" brushRef="#br0" timeOffset="212675">32137 12101 7492,'20'10'-91,"-4"6"1,-9 4 0,-4 6 211,-3 5 0,0 5 0,0 10 0,0 1 0,0-1 0,0 1 0,-3-1 0,-2 1 0,-2-1 0,-1 0 0,0 1 0,0-3 0,3-3 0,3-5 0,2 0 0,0-2 0,0-1 0,2-5 253,6-2 1,-3-10-425,11-1 0,-1-7 0,8 5-14,0-3 1,8 0-1,0-4 1,-2 1-48,-4-1 0,-1-6 1,-1-6-1,0-4-79,0-3 0,1-2 0,-1-9 0,0 1 26,0 0 0,-7 0 0,-1-3 0,1-2 72,-4-3 0,1-3 0,-7 6 1,1-3-43,-2 3 0,-2-1 0,-3 1 168,0-3 0,-3 3 1,-2 9 102,-2 4 0,-12 10-47,4-3 1,-6 8-1,-2 8 96,0 7 1,7 6 0,4 2-60,1 0 1,-4 1-1,7-1 1,3 0 130,2 0 1,3 0 0,0 1-1,0-1-103,0 0 1,0 8-1,3 0 1,5-3-87,7-2 0,-2-5 0,2-3-25,4-3 0,1-2 0,3 3 0,1-9-167,-1-4 0,-8-3 1,1 0-1,2 0-169,2 0 0,4 0 1,-1-3-114,0-4 1,0 4 0,0-7-166,1-1 1,-4 6 0,-2-8 569,-2 3 0,-11 0 0,5 5 0,-2-6 0,0-2 0,0-2 0,-8-8 0</inkml:trace>
  <inkml:trace contextRef="#ctx0" brushRef="#br0" timeOffset="-176072.73">4587 9617 7569,'-12'-2'1161,"4"-6"-863,5 5 0,6-7-316,5 10 1,-3 0-527,10 0 1,-7 0-1,7 0 310,3 0 0,3 8 234,2 0 0,0 10 0,1-5 0</inkml:trace>
  <inkml:trace contextRef="#ctx0" brushRef="#br0" timeOffset="-175560.73">4866 9780 7569,'0'-16'-448,"0"1"832,0 10 1,0 12-328,0 17 1,0 4 0,3-7-1,2-3-9,2-3 0,1 1 0,-5 7 0,2 0 34,3 0 1,7 1 0,-5-1-56,3 0 0,-5 0 0,8-2-2,2-6 1,-6 3-21,4-10 1,-1-3 0,6-13-27,-5-7 0,-6-6 0,-8-2 0,4 0-169,1 0 1,1-8 0,-8 0 0,0 2-20,0 4 1,0-6 0,0 0-1,0 2-173,0 4 1,0 1 381,0 1 0,0 10 0,10-7 0,3 7 0</inkml:trace>
  <inkml:trace contextRef="#ctx0" brushRef="#br0" timeOffset="-175130.73">5261 9826 7545,'-13'11'434,"13"-9"1,15 3-456,6-10 1,2-8 0,0-7-1,-2 2 1,-3 5 0,-5 0-1,0 0 1,-1-5 0,4-3-1,-1-2 1,-2 0-1412,-2 0 1309,-4 10 0,-17 2 0,-5 11 121,-6 0 0,5 0 1,1 0 116,-3 0 0,-3 0 0,-2 3 2,0 5 1,7-3 0,1 10 51,-3 3 1,8 3-1,-1 2-47,1 0 1,7 1 0,-4-1 0,4 0-64,3 0 1,8 0-1,2-2 1,3-3-1,5-2-91,3 2 1,-6-5-1,1-1-99,2-1 0,2-3 0,4-8 0,-1 0-2,0 0 0,0 0 0,0 0 1,1-3-473,-1-5 1,-3 3 604,-4-10 0,5-1 0,-9-7 0</inkml:trace>
  <inkml:trace contextRef="#ctx0" brushRef="#br0" timeOffset="-174710.73">5794 9525 7484,'0'-24'-48,"0"11"1,-10 3 0,-5 10 198,-6 0 0,5 0 1,4 3-1,-1 4-159,0 9 1,0 5 0,-3 2-1,6-3 1,2-2 0,1-2 0,1 2-1,4 3 1,4-1-553,6-4 517,5-6 46,10-10 0,-7 3 0,-1 2 107,3 2 1,3 4-1,2-6 26,0 3 1,-7 2 0,-3-2 365,-3 7 1,-2 6 0,-8 2-292,0 0 0,0-7 0,0-1 1,0 3-160,0 3 0,-8-6 0,-2 1-32,-3 2 0,5 3 0,-7-1-1058,-3-4 0,-3 4 1038,-2-4 0,-1 4 0,1 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23:06.330"/>
    </inkml:context>
    <inkml:brush xml:id="br0">
      <inkml:brushProperty name="width" value="0.17143" units="cm"/>
      <inkml:brushProperty name="height" value="0.17143" units="cm"/>
      <inkml:brushProperty name="color" value="#5B2D90"/>
    </inkml:brush>
  </inkml:definitions>
  <inkml:trace contextRef="#ctx0" brushRef="#br0">94 1473 7964,'-13'10'0,"3"6"0,2 4 0,0 4 0,3-1 0,3 0 0,2 0 0,0 0 0,0 1 0,0-1 0,2 0 0,3 0 0,6-2 0,2-6 0,5-7 0,2-5-161,3-3 1,1 0 0,-1 0 162,0 0 0,0-11 1,-2-4-1,-3-3 47,-3 2 0,-7-4 0,5 4 0,-3-4 79,-4-4 1,-4 1 0,-2 0 60,0 0 0,-2 2 0,-6 3-50,-8 3 1,-4 2-1,-6-3-100,-5 8 0,5-2 0,-5 2-257,5 3 1,6 5 0,2 5-266,2 3 0,11 10 0,-3-2 483,6 4 0,2 4 0,0-1 0</inkml:trace>
  <inkml:trace contextRef="#ctx0" brushRef="#br0" timeOffset="591">558 1055 7569,'-23'-23'453,"7"0"426,1 0-740,10 10 1,-5 13 0,10 15-1,0 6-26,0 2 1,0 10-1,0 6 1,0 5-69,0 2 0,0 1 0,0-1 1,0 1-191,0-1 0,2-7 1,3-3-1,3 0-20,-3 0 0,-2-8 0,-3 3-336,0-5 334,10-3 1,-5-12 138,11-11 1,-11-11 0,3-12 0,-3-3 53,2-5 0,-4 6 0,5-6 0,-3 5 20,3 3 0,-6-8 0,9 2 1,-4 6-21,1 5 1,10 5-1,-2-2 8,4 7 0,3 5 0,1 3 31,-1 0 0,-3 3 1,-1 2 21,-4 3 0,-7 10 0,7-3-1,3 6 1,-7 2 0,-4 0-1,-4 1-22,-3-1 1,0 0 0,-3-2-1,-2-3-49,-3-3 0,-7-7 1,5 5-1,-3-3-206,-5-5 1,5 6 0,-3-4-265,-2-1 1,-2-4-630,-4-2 833,1 0 1,10-2 0,8-4 0,10-4 250,11-3 0,4 8 0,4-16 0,-1 9 0</inkml:trace>
  <inkml:trace contextRef="#ctx0" brushRef="#br0" timeOffset="1070">1046 1426 7569,'23'-10'-25,"0"-5"1,-2 2 0,-3-3 21,-3-2 1,-7 5-1,5-2 298,-3-3 0,-5 5-89,-12-3 1,1 11 0,-9-2-213,-3 4 0,-3 11 1,1 2-1,2 0-66,2 1 1,3 7 0,-5-5 0,5 2 0,3 1 0,2 2 0,0 2 0,1 3 0,4-2-1,8-5 1,11-6 0,4-2 0,4-1 0,-1-1 0,0-1 157,0 2 0,0-4 1,1 5 258,-1-6 0,-3 9-183,-4 4 0,-6-2 0,-10 2-24,0 4 1,-8-7 0,-2 1 0,-3 0-215,-5 0 0,5-8 1,-2 3-315,-3-5 0,0-1 1,0 3-87,2 3 0,9-3 0,-6-13-169,2-7 645,4-6 0,7-12 0,0-3 0</inkml:trace>
  <inkml:trace contextRef="#ctx0" brushRef="#br0" timeOffset="1464">1278 986 7569,'23'-24'47,"0"1"0,0 10 0,-2 8 1,-6 10-1,-4 13 350,-1 11 0,-7-1 0,7 11 0,-2-1-229,-1-2 0,4 8 0,-6-8 0,3 3-126,-3 0 0,-3-8 1,-2 5-1,0-3-84,0-4 0,0 4 0,0-2 1,0-2-487,0-4 0,0-9 0,0-1-939,0 3 1467,0-7 0,-10 9 0,-3-7 0</inkml:trace>
  <inkml:trace contextRef="#ctx0" brushRef="#br0" timeOffset="1864">1185 1357 7901,'-13'-10'0,"8"-3"0,10 0 0,10 2 409,6 1 1,2 8-1,3-6-451,5 5 0,-3-5 0,11 1 0,2 2-208,3 2 0,3 3 1,2 0-1,2 0-79,3 0 1,-7 0-1,-9 0 1,1 0 328,-3 0 0,-2 10 0,-11 3 0</inkml:trace>
  <inkml:trace contextRef="#ctx0" brushRef="#br0" timeOffset="2250">1951 1357 7569,'-16'-8'0,"1"0"0,-1 1 0,-7 7 220,0 0-109,0 0 1,7 0 0,1 0 78,-3 0 0,5 2 1,-3 6-73,-2 7 1,0 6-1,3 2 1,7 0-103,5 1 1,3-1 0,0 0-24,0 0 0,8 1 0,2-4 0,1-2-232,-1-2 0,8-11 0,-2 3 1,4-6 159,3-2 0,1-2 1,-1-4-1,0-4 1,-2-3-1,-3-5 1,-3-2-1,1-4 1,-3 1-1,-3 0 1,-2 0-1,-1-1 1,-1 1-1,-4 0 1,-2 0-1,-2 2 1463,-6 6-1259,5 4 1,-10 14-91,6 5 1,4 12-1,-5 11 1,6-2-192,2-4 0,2-1 1,3-1-235,3 0 1,10-2 0,-2-3 169,4-3 1,4-10-1,-1 6 1,0-4 219,0 1 0,11 0 0,2-8 0</inkml:trace>
  <inkml:trace contextRef="#ctx0" brushRef="#br0" timeOffset="2643">2392 1473 7569,'13'-23'-124,"-6"-1"-11,-4 1 0,-3 0 0,0 0 217,0 0 0,-10-1 0,-6 4 116,-5 4 0,-2-2 0,0 11-90,0 1 0,2 14 0,3 8 0,3 4 2,-3 3 0,5 1 1,0-1-1,3 0-62,4 0 0,-4 0 1,2 1-1,3-1-24,3 0 1,9 0-1,4-2 1,2-3-72,5-3 0,-3-2 0,6 3 1,4-6-45,1 0 0,0-7 1,0 5-1,2-6 38,3-2 1,8-7 0,-8-4 0,0-2 0,0-5-1,0-5 1,-3-5 0,-2-3 0,-6 0 0,-2 0-1,-5 0 1,0 0 0,-2-2 0,-1-4 0,-5-1-1,-2-1 1,-3-2 0,0-3 0,0-2-240,0-1 369,0 11 1,-8-8-1,0 8 1,0 0 103,-2 5 1,8 5 552,-6 3-383,5 10 0,3 5-165,0 16 0,0 8 1,0 12-1,0 6-34,0 2 1,0 2 0,0 11 0,0 3-77,0 2 0,3 3 1,2-6-1,3 1-99,-3-8 1,0 0 0,0-11 0,3 1-251,-3-1 0,8-2-526,2-8 0,6-2 446,2-6 1,-2-2 0,-3-8-440,-3 3 0,-7 0 792,8-8 0,-1-10 0,8-3 0</inkml:trace>
  <inkml:trace contextRef="#ctx0" brushRef="#br0" timeOffset="2987">3018 1380 9031,'24'0'0,"-1"0"0,0 0 0,0 0 0,0 0 0,-2-3 0,-3-2 0,-2-5 0,-1-3-473,-2-5 1,5-3 320,-10-2 0,-1 8 1,-7-1 55,0-2 0,-10 0 0,-5 0 100,-6 3 0,-2 9 0,0-1 0,-1 4 93,1 3 1,8 0 0,-1 3 0,-2 2 110,-2 3 1,7 10 0,2-3 0,4 6 18,-1 2 0,0 0 1,8 0-1,0 1 54,0-1 0,0 0 0,0 0 0,0 0-162,0 1 0,8-9 1,2 1-1,3-1-183,5-2 0,3 5 0,2-8 0,0 1-99,0-1 1,1-2 0,-1-8 0,0 0-141,0 0 1,0 0-1,1 0 1,-1-3-636,0-5 0,0 3-247,0-10 1185,-10 10 0,8-16 0,-8 8 0</inkml:trace>
  <inkml:trace contextRef="#ctx0" brushRef="#br0" timeOffset="3424">3784 1171 7248,'-15'-23'0,"-1"0"0,-2 2 412,-2 6 0,-4-3 0,1 10-254,0 3 1,8 2-1,-1 6-70,-2 4 1,-3-1 0,-2 9 0,0 3 26,0 3 1,7 2 0,3 0 0,0 0-166,1 1 1,6-1 0,-1 0 0,4 0-146,3 0 0,3 1 0,4-4 0,9-2 13,5-2 0,2-8 1,3 4-1,2 1 128,3 0 0,2-8 0,-4 3 174,2-5-76,0 7 1,-8-7-1,0 4 99,0-4 1,-2-1 0,-3 4 629,-3 1-500,-9 1 0,4 2-300,-10 6 1,-8-3 0,-2 0 0,-3 0-88,-5-1 0,-3 1 0,-2 5 1,0-5-241,0-2 1,-1 4 0,1-5-564,0 3 917,10-8 0,-8 6 0,9-11 0</inkml:trace>
  <inkml:trace contextRef="#ctx0" brushRef="#br0" timeOffset="3757">4156 1682 7539,'20'2'0,"-2"4"0,-5 4 0,0 0 0,0 0 0,-8 9 0,5-7 0</inkml:trace>
  <inkml:trace contextRef="#ctx0" brushRef="#br0" timeOffset="17161">4898 823 7569,'0'-13'1031,"0"5"-816,0 16 0,-7 5 0,-1 13 0,0 2 0,-2 6-37,-6 2 1,3 3 0,0 7 0,1 0-39,-1 1 1,5-1-1,-8 1 1,1-4-304,2-4 0,-5 5 0,8-8 0,-3 3-139,-5-1 0,5-9 1,-3 4-1,1-2 39,2 0 0,-5 0 0,10-8-27,3 1 1,3-14 165,2-10 0,2-10 1,6-16-1,5-3 2,0-2 0,7-18 1,-4 3-1,2-3 152,-3 0 0,6-5 0,-6 0 0,6 0 69,2-3 1,-7 8-1,-1-5 1,1 5-13,-3 2 1,7 11 0,-7 3-1,3 4 574,-1 6 1,-7-5 169,7 12-655,1 6 0,4 2 0,-4 19 0,-6 9-60,0 9 0,-7 9 0,7-4 0,-2 2-46,0 5 0,2 3 0,-5 2 0,3 1-49,-3-1 0,0-7 0,0 0 1,3-1-120,-3-2 0,1 6 0,-1-11 1,2-3-131,-1-2 1,6 5 0,1 0 33,0-3 0,-2-10-779,-11-3 502,10-9 302,-8 4 1,6-2-1,-16-1 1,-7-1-36,-6-4 0,6-10 0,-1-2 0,-2-3 133,-2-5 1,-1 5 0,3-2 0,3-3 168,-3-3 1,-3 0 0,-2 3 190,-1 3 1,4 7 103,4-7 0,6 7-306,10-7 1,8-1-1,2-5 1,3 3-50,5 3 0,3 7 0,4-5 1,4 3-510,2 5 0,2-6 1,-4 4-1,2 2 471,-3 2 0,8-7 0,0-3 0</inkml:trace>
  <inkml:trace contextRef="#ctx0" brushRef="#br0" timeOffset="18173">5548 1264 7327,'-21'-10'-593,"3"-3"1262,3 0 1,10 5-493,-3 16 1,3 5 0,0 10 0,-3 0-43,3 0 1,2 1 0,3-1-239,0 0 1,0 0-1,0 0 71,0 1 0,0-1 1,0 0-338,0 0 0,0-7 90,0-1 0,0-12 179,0-3 1,8-10-1,0-14 1,-1 1 23,4 0 1,-1-8 0,8-3 0,-5 1 120,-3-1 0,6 3 1,-8 6-1,-1-1-51,4 3 1,-6-6 0,8 14 360,-3-6 1,0 8-50,-2 6 0,2 7-269,6 7 1,-3 6 0,-8 10 0,3 1-20,-3-1 0,0 0 0,0 0 1,3 0-18,-3 1 0,5-1 0,1 0 8,2 0 1,-1 0 0,6-2 0,-2-3-22,2-2 1,-5-11-1,2 3 1,3-3-39,3 2 1,2-4 0,0 2-41,1-10 0,-9 0 1,1-11 49,2-2 1,0-2 0,0-4 0,-5 1 28,-3 0 0,0 0 0,-5 0 1,3-1 23,-3 1 0,-2 5 0,-6-2 10,-4-6 0,4-3 1,-7 6 83,-1 0 1,-1 2-34,-12 6 0,9 7 0,2 16-50,3 7 1,-6 9-1,8 4 1,3 3-2,3-3 1,2-2 0,0-3 0,0 0-19,0 1 0,2-1 0,3 0 0,3 0-24,-3 0 1,6-7 0,-1-3-54,3-3 0,2-2 1,9-8 49,-1 0 0,0-10 0,0-3 0,0-5-2,1-6 1,-4 4 0,-2-16 0,-2 0 16,2-1 0,0-1 0,0-9 0,-5 1 9,-3 0 0,6-1 0,-9 1 0,-2-1 33,-2 1 1,-3-1 0,0 1 0,0 2 3,0 6 1,0-4-1,0 11 1,-3 3 133,-4 2 0,2 6-69,-11 4 0,11 8 1,-3 16 15,6 8 1,-6 14 0,0 9-1,3 8 20,2 7 0,3-3 0,-2 11 0,-3 3-28,-3 2 0,0-5 0,8-3 1,3-2-64,4-6 0,-1-4 0,9-6 0,3-5-74,3-2 0,5-4 1,2-9-152,3-5 1,0 2 0,-8-11 0,0-1 54,0-4 1,8-2-1,0-2 1,-2-6-1289,-3-8 1145,-3 6 0,0-11-137,0 6 401,-10-6 0,8-2 0,-8 0 0</inkml:trace>
  <inkml:trace contextRef="#ctx0" brushRef="#br0" timeOffset="18665">7474 1009 7523,'0'-23'3,"0"-1"1,0 9 744,0-1-640,0 11 0,0-3 1,0 16-1,0 10-62,0 11 0,-7-1 1,-4 11-1,1 2-14,0 3 0,-6 0 1,9-3-1,-1-2-45,-2 2 1,7-8-1,-5 1 1,6-3-134,2 0 1,0 0 0,0-8-74,0 0 0,0-7 0,2-4 23,6-1 0,-3-3 1,11-8 53,2 0 1,0-11 0,0-4-1,-5-6-89,-3-2 1,5 0-1,-7-1 231,-3 1 0,-2 0 0,-3 0 0,-10 0 0,-3-1 0</inkml:trace>
  <inkml:trace contextRef="#ctx0" brushRef="#br0" timeOffset="19055">7289 1264 7569,'-23'0'-261,"-1"0"145,1 0 283,10-10 182,3 7-248,10-7 1,10 10 0,8 2 0,8 4-78,5 1 1,10 1-1,-2-8 1,5 0-139,2 0 0,1-3 0,-3-2 0,-3-2 0,-5-1 0,-3 0 0,-2-2 0,0-1 0,0-1 114,-2-1 0,-4-3 0,-1-7 0,-1 0 0</inkml:trace>
  <inkml:trace contextRef="#ctx0" brushRef="#br0" timeOffset="19535">7846 614 7569,'-10'-23'154,"7"0"1,-7 12 0,10 11-1,0 16 39,0 12 1,7 1 0,1 9 0,-3 1-90,-2-3 1,-3 8-1,0-5 1,0 4-88,0 4 1,-3 2 0,-2 2 0,-3 6-137,3 3 0,3-1 0,-1 3 0,-2-11-9,-3-9 0,0-1 0,8-10 1,0-3 46,0-2 1,0-3-590,0 0 592,0-10 1,3-13-1,2-15 1,3-6 46,-3-2 1,8 0 0,0-3 0,2-2 29,1-3 1,-3-3 0,5 3-1,-3-5 36,3 0 1,3 2 0,-1 11 0,-1 0 139,-4 0 0,-7 2 54,7 6 1,-2 7-186,3 16 0,-6 7 0,-10 13 0,0 6 0,0 0 1,0-1-1,0-2 0,0 0 0,0 0 0,0-3 1,0-2-1,0-3 0,0 0 0,0 1 0,0-1 0,2-2 1,6-3 60,8-3 0,-3-7 0,2 5-132,3-3 1,3-2 0,5-8 0,2 0 53,3 0 0,0 0 0,-8-3 8,0-5-15,11 6 15,-8-19-25,7 8 0,-10-10-59,0 0 1,1 0 0,-4-1-1,-2 1 1,-2 0 1,-11 0-1,3 0 17,-6-1 0,-2-7 0,0 1 1,0 1-1,0 3 3,0 3 0,-10 3 0,-5 1 0,-6 7 19,-2 1 0,7 4 0,1 7 1,-3 2 30,-3 6 1,-2 5-1,0 10 1,2 0 110,6 0 0,-6 11 1,8 2-1,0 0 23,5-5 0,6 3 0,2-1 1,0 1 72,0-1 1,13-2 0,7-8-178,9 1 0,4-12 0,-2-4-356,8-5 236,-6-3 0,11 7 0,-5 1-224,5-3 0,-6-5 0,-1-5 0,-1-5 0,-3 0-179,1-1 1,-3-4 0,-8 4 0,0 1 470,0 0 0,0-8 0,1 5 0</inkml:trace>
  <inkml:trace contextRef="#ctx0" brushRef="#br0" timeOffset="20504">9656 1241 7569,'-23'15'-399,"0"1"310,-1-11 1,12 16 381,4-6 1,-2 0 0,2 9-112,3 9 0,2-2 1,3 0-1,0-5-194,0-3 0,8-7 1,2-4-1,0 1-37,1 0 0,7-8 0,-3 3 0,6-5 33,2-3 0,0-3 0,1-5 1,-1-4-55,0-1 1,-8-16-1,1 6 1,-1-3-12,-2 0 0,-2 1 0,-11-4 1,0-2 13,0 3 1,0 2 0,0 3 0,-3 0 9,-5 0 1,-5-1 0,-10 1 0,-3 3 36,-5 4 0,6-2 0,-6 10 1,5 3 37,3 3 1,-1 4 270,1 6 1,10 5-201,6 10 0,12-8 0,5-2 0,3-2-4,5-6 0,10 5 0,6-2 0,-1-3-70,1-2 0,5-11 0,-6-2 0,1-3-11,-1-5 0,6-3 0,-8-2 0,-3 0-34,-2-1 0,-3 1 0,0 0 0,-2 0-61,-5 0 0,4-1 87,-4 1 0,-6 0 50,-2 0 1,-8 10-36,-8 5 1,3 5 0,-11 3 4,-2 0 0,8 11 0,0 2 0,2 2 38,0 1 0,0 7 0,8 10 0,0 3 54,0 6 0,0 4 0,0 6 0,0 4-2,0 4 1,0 2 0,0 5 0,0-3-18,0-2 1,0-10-1,0 2 1,0-5-62,0-3 1,0-2-1,3-3 1,2-5-34,3-2 0,0-3 1,-8-8-1,0 0-86,0 1 0,0-9 0,-3-2-72,-5-3 1,3-2 0,-10-8-73,-3 0 0,7-3 0,1-4 0,2-9-158,1-4 0,-4-14 0,6-5 0,-5-5 181,-3-2 0,8-8 0,-3-3 0,5 0 212,3 1 0,-10-19 0,-3 3 0</inkml:trace>
  <inkml:trace contextRef="#ctx0" brushRef="#br0" timeOffset="20907">9981 1009 7569,'13'-11'-393,"8"9"0,-6-6 0,6 6 541,2 2 1,0 0 0,0 0 0,1 0 3,-1 0 1,0 7 0,3 4-1,2-1 104,3 0 1,0 6 0,-8-6 0,-2 3-122,-6 5 1,3 3 0,-10 2 0,-3 0-186,-2 0 0,-6 8 0,-4 0 0,-9-3 0,-5-2 1,-2-5-1,3-3 0,2-5 0,2-3 0,-2-2 0,-3 0 0,1-3 1,4-8 49,9-10 0,4-7 0,3-14 0,0-2 0</inkml:trace>
  <inkml:trace contextRef="#ctx0" brushRef="#br0" timeOffset="21307">10492 846 7569,'23'-7'-22,"0"-1"1,0 0 0,0 8 0,-2 3 302,-5 4 1,-6 6 0,-10 13 0,2 5-78,6 8 1,-5 5-1,5 2 1,-6 0-79,-2 1 0,-8 9 1,1 4-1,-1-1-206,-2-5 0,7-12 0,-5-6-206,6-3 0,2-2-97,0-8 0,2-10-21,6-5 0,-3-13 0,8-6 1,-3-1 185,-4-6 0,-4-3 0,-2-5 0,0-2 218,0-3 0,0 0 0,-10 8 0,-3-1 0</inkml:trace>
  <inkml:trace contextRef="#ctx0" brushRef="#br0" timeOffset="21719">10492 1194 7457,'-24'0'-111,"1"0"1,8 0 212,-1 0 0,11 3 0,0 2-82,10 3 1,8 0 0,10-6 0,0 3-1,1 3 1,1-3 0,4-2 0,2-3-1,0-3 1,2-2 0,3-3 0,3 1-1,-3-1 1,-2 0 0,-6 3 0,0 2-1,1 3 625,2 0-512,0 0 0,-16 0 0,-2 3 14,-3 5 1,1-3 0,-6 10-1,3 3-58,-3 3 0,-3 2 0,-2 0 0,0 1-289,0-1 1,0 0 0,0 0-177,0 0 1,-7-7-1,-1-1 9,3 3 1,-1-7 366,-1-3 0,-6 4 0,-10 1 0</inkml:trace>
  <inkml:trace contextRef="#ctx0" brushRef="#br0" timeOffset="21720">10863 962 7569,'0'-23'-189,"3"10"1,2 3 0,5 2 158,3 0 1,-5-7 0,7 7 110,3 3 1,3-5 0,2 2 0,0 3-160,0 2 1,1 3 0,-1 0-293,0 0 0,5 3 370,-4 5 0,4 4 0,-15 12 0</inkml:trace>
  <inkml:trace contextRef="#ctx0" brushRef="#br0" timeOffset="23095">11327 1148 7195,'-13'3'320,"6"4"1,4 6-1,3 10-239,0 1 0,-8-1 1,0 0-1,3 0-112,3 0 1,-6 1-1,-2-1 1,-1 0-87,1 0 0,-5-7 0,4-1-1,-2 3 0,6-7-21,-9-4 1,11-7-1,-3-7 4,6-9 0,4-5 1,6-2 101,8 0 1,-4-8 0,4-2 0,-1-1 17,-2 1 1,8-9-1,-6 6 1,3-3 55,-2 1 0,4 9 0,-4 1 0,5 7 103,2 6 0,-8 7 1,1-5 95,2 3 1,-5 2-163,2 8 1,-7 8-1,5 2 2,-3 3 1,0 3 0,-4 7-79,1 0 0,1 0 0,-8 1 0,0-1 1,0 0-1,0 0 0,0 3 0,0 2 0,0 3 1,0-2-1,0-4 0,0-1 0,0-1 0,0 0-326,0 0 287,0-10 0,-3-3-239,-4-10 103,4 0 117,-7 0 1,10-2 69,0-6 0,0 3 17,0-10 1,0 7-1,2-5 1,4 0 105,1 0 0,9-2-94,-8-9 1,2 9-1,-2-1 13,7-2 1,-5 6 0,-2-4-23,-5-2 0,4 5 0,1-2-15,-3-3 1,6-3 0,-1 0 11,3 6 1,-8-6 0,5 8-6,1 0 1,-6-5 0,8 8 23,-3-3 0,0 5 16,-2-7 0,-3 7 21,11-7 0,-9 10 25,9-3-86,-1 5 1,1 3 0,-3 3-15,-3 5 1,-2-3-1,-8 10 1,0 3-19,0 3 1,0 5-1,0 2 1,0 6-8,0 2 1,0-8-1,0 6 1,0-3 24,0-1 0,0 1 1,0-7-8,0-1 0,2-3 0,4-1 0,4-7 52,3-1 1,2-4-10,8-7 0,1 0 0,-1 0 0,0 0-12,0 0 0,0-7 0,1-4 1,-1-1-53,0-7 0,0-1 0,3-3 1,2-1-13,3 1 1,-2 0 0,-11 0-1,-3 0-2,3-1 0,-5-4 0,0 0 0,-3 2 17,-4-2 0,-4-1 0,-2 6 11,0 0 1,-8 7-1,-2 3 1,-3 0-11,-5 1 0,-5 6 1,-5-1-1,-3 4 20,2 3 1,3 3 0,3 4-1,3 9-2,4 5 0,-4 2 0,7 0 0,-3 0-5,1 0 1,10 8-1,-3 0 1,5-2-34,3-4 0,0-1 0,0-1-20,0 0 0,0 0 0,3-2 0,2-3-82,3-3-66,10-9-8,-16 4 158,19 0-30,-8-7 0,2 7 0,1-13 0,2-4 0,2-9 1,4-4-1,-1-4 1,0 1 33,0 0 1,-2-3-1,-3-2 1,-5-3 95,-3 3 1,6 2 0,-6 3 0,0-1 363,1 1-272,-4 10 1,-7 6-84,0 14 1,-7 9 0,-1 12-1,3 3 30,2-3 0,-5 8 0,1 1 1,2-1 5,2-5 1,3-6 0,3-1 0,2-1-52,2 0 1,11-2-1,-2-6-46,5-7 0,2-6 1,0-2 112,0 0-94,0 0 1,1-2-1,1-6 1,4-7-247,2-6 227,0-12-123,-8 7 1,-2-16 73,-6 12 1,6-12 0,-6 4 0,3-4 0,-2 4 1,2-6 0,-8 5-1,0-5 12,1-2 0,4-1 1,-7 1-1,-3-3 3,-2-5 1,-1 5 0,3-5 0,3 5 63,-3 2 0,-2 11 1,-3 5 368,0 5-295,0 14 0,0 4 1,0 16-1,0 10-42,0 10 1,0 8-1,-3 11 1,-2 2 50,-3 5 1,-7 5 0,5 11 0,-1-3 14,1-5 0,0 5 0,4-8 0,-1 0 5,2-5 1,2-5 0,3-5 0,3-5-131,4-8 0,-2 0 1,8-5-1,0-6-47,0 1 1,-5-11 0,7-2 0,3-6 22,3-2-575,2 0 302,0 0 91,1 0-150,-12 0 0,9-7 0,-5-4 0,2-1-524,-3-7 0,3 7 878,-10-4 0,10 1 0,-5-9 0</inkml:trace>
  <inkml:trace contextRef="#ctx0" brushRef="#br0" timeOffset="23882">13764 1357 7332,'-8'-16'30,"1"1"1,-4 10 221,4-3 0,1 8 1,-6 8-163,1 7 0,4 6 0,4 2-41,-5 0 1,6 0-1,-6 1 1,5-1-39,3 0 0,11-2 0,2-3 0,2-5 1,0-3-5,3-5 0,3-2 0,2-3-43,1 0 0,-1-3 1,0-2-1,-2-5 18,-6-3 0,3-3 0,-10-7 1,0 0 32,2 0 0,-8-8 0,6 0 1,-3 0 50,3-3 0,-5 9 0,4-6-22,-4 5 0,-13 3 1,-6 2-110,-4 5 0,-4 6 1,1 10-171,0 0 1,2 3-1,3 4-91,3 9 0,2 5 0,-3 2 11,9 0 1,4-8 314,3 1 0,10-11 0,3 5 0</inkml:trace>
  <inkml:trace contextRef="#ctx0" brushRef="#br0" timeOffset="24323">14089 730 7527,'10'-20'-50,"6"4"1,-3 6 0,0 12 115,-3 6 0,5 13 0,-7 12 0,-3 3 1,-2 6-1,-3 1 0,0 4 0,0 2 1,0 2-1,-3 4 0,-2-4 0,-3-2 1,1-2-1,-1-1 0,0-2 0,0-3 1,1-5-1,-1-2 0,0-3-259,-2 2 0,0-7-106,-6 5 232,6-16 1,10-7 0,2-16 43,6-7 1,2 2 0,9-2-1,-4-3 31,3-3 1,3 0 0,4 3-1,4 3 33,2-3 0,2 0 0,-4 0 1,4 5 15,3 2 1,-7 4 0,2 7 0,-6 0 147,-1 0 0,-4 2 0,-4 6-36,-9 7 1,4 6-1,-3 2 1,-3 0-36,-3 1 0,-12-1 1,-3 3-1,-2 2-82,-1 3 1,1 0 0,-9-10 0,4-3-360,4-3 0,-4-2-1196,4 2 1098,-4-4 1,7-22 0,8-4 0,7-6 404,6-2 0,0 0 0,2-11 0,3-2 0</inkml:trace>
  <inkml:trace contextRef="#ctx0" brushRef="#br0" timeOffset="24736">14716 893 7400,'15'-13'-477,"1"5"849,2 5 1,0 6-475,-3 5 1,-4 5-238,-11 10 1,0-8 0,0 1 338,0 2 0,0 3 0,0 2 0</inkml:trace>
  <inkml:trace contextRef="#ctx0" brushRef="#br0" timeOffset="25228">14646 1310 7519,'-23'24'114,"10"-1"105,5 0 1,8-10 0,8-5-155,7-6 1,6-4-1,2-3 1,0-6-69,1-2 0,-1-2 1,0-6-75,0 6 0,-2-6 1,-3 8-90,-3 0 70,1-7 138,7 17 0,-10 3 0,-5 16 5,-6 4 0,-2 3 0,0 1 0,0 1-16,0 6 1,8 3 0,0 7 0,-3-5 32,-2-2 1,-3 7-1,0-2 1,0 5 25,0 2 0,0 0 1,0 1-1,0-3 41,0-6 1,-3 6 0,-2-5-1,-5 2 164,-3-2-224,7 5 143,-14-19-1,17 19-86,-17-18-34,17 8 78,-18-11-70,9 10 19,-12-7-15,11-3 84,-7-2-77,7-8 10,-10 0-252,-1 7 115,12-17-1,-9 7 140,8-10-780,-10 0 340,0 0 183,10-10-814,-8-3 458,8-20 170,0 7 139,3-28-423,0 15-268,7-28 618,-7 18 1,10-8 0,2 11 0,6-1 252,8 1 0,-1 7 0,3 1 0,5-4 0,3-2 0,5-2 0</inkml:trace>
  <inkml:trace contextRef="#ctx0" brushRef="#br0" timeOffset="26268">14994 1543 7479,'23'0'163,"1"0"1,-9-8 0,1 0 174,2 3 0,2 2 0,3 1-195,1-6 1,-1 3 0,0-8 0,0 0-162,1 0 1,-1 5-1,-3-7 1,-2-3-137,-2-3 1,-3 6-1,5-1 1,-5-2-310,-3-2 387,-2-4 0,-8 9 16,0-1 0,0 1-293,0-8 200,0 0 35,-11-1 180,-1 11-37,-1-7 2,-8 17 0,8-7 1,-10 13 121,0 4 0,0-2 1,2 11-1,3 5-81,2 7 0,1-2 0,-6 7 0,3-2 113,3 0 1,10 0 0,-3-8 0,5 0-92,3 1 1,0-1-1,0 0 1,0 0-148,0 1 0,11-9 0,4-2 1,6 0-10,2 0 0,3-8 0,5 3 0,5-6-59,0-2 1,8 0 0,-8-2 0,2-6-115,1-8 1,-8-4 0,5-3 0,-2-1 103,-6 1 0,-2 0 0,-3-3-37,0-5 266,0 5 1,-10-7-205,8 10 21,-18-11 294,17 8-135,-17-7 8,7 10 16,-10-1 74,0 1 52,0 0 0,0 13 0,-2 10-62,-6 13 0,-3 15 0,-7 3 0,6 0-28,1 2 1,1-4-1,5 7 1,-3-3-4,3-4 0,2 7 0,6-3-159,5-4 0,2 2 0,8-18 0,-3 2 1,3-2-1,3-3 0,2-5 0,1-2 1,-1-3-1,0-3 0,0-4 0,0-9 1,1-4-1,-4-6 0,-2-3-560,-2-2 1,-1-10 433,8 2 1,-2-4 39,-5-4-19,4 1 110,-7-1-576,0 1 511,-3-11 148,1 8-122,-9-7 49,8 9 1,-10 8 0,0 3-1,3 3 207,5 4 0,-6 11 97,6 3 1,-5 12-15,-3 3 0,0 11 0,0 14 0,0 6 37,0 8 0,0 5 0,0 2 0,0 1-117,0-1 0,-8 8 0,0 3 0,3 0-127,2-1 0,3-9 0,0-8 0,0-1-84,0-2 0,3-2 1,2-11-734,3 0 1,7-7-681,-7-1 587,0-10 487,-8 6-14,0-11 26,0 0 45,-10 0 116,-3-11 184,-11 9 0,1-19 0,0 8 0,10-10 0,-7 8 0,4-1 0,-5-2 60,9 8 0,-7-11 0,9 8 432,-3 0 0,8-7-177,-3 4 0,6 3 0,4 0-152,6 3 0,-3-5 0,11 4 1,2 1-124,2 0 0,11-6 0,0 6 0,0 0 10,3-1 0,-6 1 0,8 5 0,0-3 13,0 3 1,-5-5-1,5 2 1,-2 3 27,-6 2 1,-2 3 0,-3 0 13,1 0 1,-4 3 37,-4 4 1,2 6-102,-11 11 1,1-9 69,-8 1-408,0-1 1,0 0-207,0 1 0,0-1 102,0 9 0,0-1 0,-2-3-659,-6-4 811,5 5 0,-7-16 248,10 10 0,3-12 0,2-3 0,2-13 0,4 0 0,-6-2 0,3-4 0,-1-1 203,-7-3 0,0 7 447,0 1 371,0 10-451,0-6 1,0 14-295,0 5 0,0 4 1,0 12-146,0-1 1,0 0-1,0 0-117,0 0 1,0-7-1,0-1-259,0 3 1,0 3 0,0 2-435,0 1 1,0-9-1047,0 0 1725,-10-9 0,8-6 0,-9-13 0,11-10 0</inkml:trace>
  <inkml:trace contextRef="#ctx0" brushRef="#br0" timeOffset="26693">16526 893 7569,'0'-16'-53,"0"1"307,0 10-326,0-16 0,0 16-6,0-11 1,3 11-1,2 0-37,2 10 0,4-2 0,-6 7 0,5 0-593,3 6 708,3-6 0,-3 11 0,-3-8 0</inkml:trace>
  <inkml:trace contextRef="#ctx0" brushRef="#br0" timeOffset="27433">16805 1032 7308,'0'23'-308,"0"0"470,0 1 1,0-1 0,0 0 0,2 3 96,6 5 0,-6-6 1,6 9-1,-5-3-95,-3 0 1,0 2 0,2-4 0,3 2-33,3-3 1,0-10 0,-5-2-134,4 2 1,-2-8-1,8 0 48,-2 1 1,-1-9 0,-5 3-140,3-10 0,2-8 1,-2-7-1,5-1-240,0-2 0,5 5 1,-8-16-1,3 3 163,5 0 1,0-7-1,0 4 1,-5 1-97,-3-1 1,1 11 0,-6 7-275,2-2 733,12 8 0,-9 2 0,8 16-15,-3 8 1,-7-4 0,8 1-1,-1 0 3,-2 0 0,8 0 0,-6 5 0,6-5-77,2-3 0,0 8 0,0-5 0,1 0 32,-1-5 0,0 2 0,0-2 0,0-3-68,1-2 1,-1-3-1,0 0 1,0 0-117,0 0 0,1-8 1,-1-2-1,0-3 1,0-5-1,0-3 1,1-2-1,-4 0 1,-4-1-1,-8 1 1,-6 0-1,-2 0 1,0 0-1,-2 2 1,-6 3-1,-8 5 0,-4 0 1,-4 3-1,1-1 1,0 6-1,0 3-821,0 2 918,-1 0 0,1 2 0,0 6 0,0 8 26,0 4 1,7 11 0,1 0 0,-1 0 120,3 2 1,0-7-1,8 8 1,-3-3 20,3 0 0,3 2 1,4-4-1,3 2-58,3-3 0,10-5 0,-2-5-165,4-2 0,4-3 0,-1 5 1,3-6-1,2-1-79,3-6 0,0-2 0,-5-3 0,2 0-78,3 0 0,0 0 0,-5 0 0,-1-3-69,-1-5 0,12 3 0,-13-10 0,0-3 110,-5-3 1,3-2 0,-6-1-1,6 1 40,2 0 1,0-3 0,1-2-1,-4-6 90,-4-2 0,4 5 0,-7-5 0,3 0 78,-1 0 1,-2 8 0,3-3 53,-9 5 1,-4 3-89,-3 0 1,-3 10-7,-4 5 1,1 5-1,-7 6-40,3 5 0,-5 5 1,7 10-1,0-3-9,-2-4 1,7 4 4,-4-4 1,7 2-1,5 0 4,2-3 0,12-2 1,-4 5-4,6-2 0,2-8 1,0 5-1,0-1 83,0 1 1,1 0 0,-4 5-1,-2-5 31,-2-3 1,-1 6 0,6-6-1,-3 3-18,-3 5 0,-7-5 1,5 3 209,-3 2 0,1-5 0,-6 2-104,3 3 0,-1-5 0,-9 0 1,-3 0-110,-3 0 0,-10-6 0,2 6 0,-4 0-163,-3 0 0,-1-5 0,-1 5 0,-4-3 11,-2-5 1,0 0 0,8 0-477,0 3 0,0 3 1,-1-6-579,1 2 0,8 1 1109,-1-8 0,11 0 0,-5 0 0</inkml:trace>
  <inkml:trace contextRef="#ctx0" brushRef="#br0" timeOffset="43792">19056 1102 7588,'8'-16'226,"-1"1"1,4 9-71,-4-1 1,-4 7 0,5 7-1,-6 9-76,-2 5 1,0 9-1,0 1 1,0 0-52,0 3 1,0-8 0,0 7 0,0-2-41,0 0 0,0 0 1,-2-10-1,-4-3-253,-1-3 0,-1-7 54,8 7-265,0-9 1,0 1 368,0-14 0,0-9 0,0-12 0,3-3 87,4 2 1,-2-4 0,8-1-1,0 1 131,0-1 0,3 1 0,7 4 99,0-2 0,0 3 0,-2 10-81,-6 3 0,6 9 0,-6-1-45,6 4 1,0 13 0,-3 6 0,-5 5-33,-3 2 0,0 3 0,-5 4 1,3 7-68,-3-1 1,-2 8 0,-3-8-67,0 0 1,0 0-1,0-8 1,0 3 10,0-2-247,0-14 1,0 0 211,0-15 1,3-5-1,2-20 1,5-4 75,3-2 1,0-7-1,5 4 1,-3 0 1,3 1 1,-5-8 0,3 5 0,-1-1 80,-2 7 1,8-4-1,-8 3 1,2 5 166,1 8 1,-9 0-93,9 10-99,-1 1 0,1 7 1,-3 2 15,-3 6 0,-2-3 1,-8 11-1,0 2 87,0 2 0,0 6 1,0 2-1,0 3-71,0-2 0,0-3 1,0-3-1,0 0-46,0 0 0,0 0 0,0 1 37,0-1 0,0-8 0,2-2-106,6-2 1,5-4 19,10-7 0,0 0 0,-2-2 0,-3-3 0,-3-6 28,3-2 1,3 0 0,2-5-15,1 3 1,-4-1 0,-2-7 0,-2 0-20,2 0 1,0 0-1,0-1-66,-3 1 1,-2 0 0,3 0 50,-9 0 1,4 7 0,-4 1 35,-1-3 1,-6-3-1,-8-2 38,-8 0 1,4 10 0,-1 2 0,0 4 17,0-1 1,5 0-1,-7 8-25,-3 0 0,5 0 0,0 3 0,0 2-15,0 3 1,8 10 0,-5-3-7,-1 6 0,9 10 1,-9 0-1,4-3 7,-1-2 1,0 0-1,8 2 17,0 3 0,0 2 0,0-4 0,0 2 1,0-3 12,0-2 1,3-3-1,2 0 1,5 0-17,3 1 0,-5-1 1,7-2 2,3-6 0,3-2 0,2-8 5,0 3 1,8 0 0,3-11 0,-1-5 3,1-7 1,5-6 0,-6-2 0,1 0 5,-1-1 0,6-6 0,-8-1 1,-3 0-28,-2-3 0,-3 8 1,-2-7 15,-6-1 0,3 8 0,-7-4 1,-1 4-65,0 3 0,-2-8 0,-8 0 0,0 2 17,0 4 1,-3 9 0,-4 3 36,-9 3 0,3 2 0,-2 8 0,-6 3-16,-7 4 1,2 6 0,-5 8 0,5-3 1,3-3 1,2 1 0,3 7 0,3 0 10,-3 1 1,8-1-1,-1 0 1,4 0-3,-1 0 0,0 1 1,8-1-3,0 0 1,8-8 0,2-2 0,3-2 3,5-6 0,3-3 0,2-2-69,0 0 1,3-2 0,2-6 0,3-7-1,-2-6-39,-4-2 1,-1 5 0,-1-3 0,0-5 59,0 1 1,0-1 0,-2 3 37,-6-1 0,4 1-35,-12 0 1,4 10 411,-4 5-221,-4 6 1,7 4-1,-10 6 1,0 8-42,0 4 0,-8 3 0,1 1 0,2-1-11,2 0 1,3 0-1,0 0-114,0 1 0,3-1-205,4 0 1,6-2-4,10-6 0,1-5 1,-1-10 59,0 0 1,-2-2 0,-3-6 74,-3-7 1,-2-14 0,5-2-1,-5 3 58,-3 2 0,6 3 0,-8 0 1,-3 0 65,-3-1 1,6 1 0,0 0 112,-3 0 0,-2 0 36,-3-1-30,0 11 0,0 6 1,0 14-1,0 9-94,0 5 1,0 4-1,0 4 1,-3 2-47,-5-3 0,6 5 0,-6-2 0,5-2-44,3-3 0,0-3 0,0 0-118,0 0 1,0-7-151,0-1 248,0-10 0,0 3 0,0-16 34,0-7 1,3-6-1,2-2 1,3 0-18,-3 0 0,5-3 0,1-3 0,-1-2 16,0 3 0,8 2 0,-5 1 0,3-4 19,-1-2 0,-2 8 0,5 8 67,-2-3 1,-1 7 22,8 3 1,-7 6 2,-1 2 0,-10 10 1,3 6-3,-5 4 0,4 4 1,1-1-60,-3 0 1,-2 0 0,-1 0-30,6 1 0,-3-1 0,8 0 11,-2 0 0,-1-2 0,-5-3-168,3-3 0,2-7 1,-2 5 75,7-3 0,-2-2 1,3-8 27,2 0 1,2-8 0,3-2 0,1 0 0,-1-1 1,0-7 0,0 3 0,1-6 20,-1-2 1,-8 0-1,1-3 1,2-2 9,2-3 1,4 0 0,-1 8 0,-3-1 58,-4 1 1,5 0 0,-9 0 0,4-1 73,-1 1 1,-7 8 0,5-1 23,-3-2 141,-2 8 1,-8 2-240,0 16 0,-8-3 0,-2 8 1,0 0-85,-1 0 0,-4-5 1,5 4-96,-3-1 1,0 7-382,-3-3 311,6-4 1,10 1 199,0-4 0,3-5 1,4 7-26,9 0 1,4-7-1,4 5 19,-1-6 0,0-2 1,0 3-1,0 2 84,1 3 0,-4 2 0,-2-5 0,-2 6-22,2 1 1,-5-6-1,0 4 75,-3 0 1,0 1 0,-5 7 0,3-3-84,-3 3 1,-5-5 0,-7 2 0,-6 4-128,0 1 0,-8 3 0,6-2 1,-6-3-23,-2-2 1,0-1 0,-1 8-678,1 0 0,0-2 0,0-3 779,0-2 0,-11-1 0,-2 8 0</inkml:trace>
  <inkml:trace contextRef="#ctx0" brushRef="#br0" timeOffset="44298">22839 869 7008,'8'-10'282,"-1"10"0,1 10 0,-8 16 0,-2 3-86,-6 2 1,3 10 0,-8-2 0,0 4-17,0 4 1,5-1 0,-5 1-1,3-1-142,5 0 0,0-7 0,0-3 0,-3-2-93,3-6 0,2-10 0,3-2-748,0 2 367,10-8 0,3 0 0,8-12 124,-6-6 0,-4 3 0,-11-11 0,0-2 312,0-2 0,0 4 0,0 1 0,-3-1 0,-5 3 0,-5-7 0,-10 7 0,0-10 0</inkml:trace>
  <inkml:trace contextRef="#ctx0" brushRef="#br0" timeOffset="44708">22607 1241 7569,'-16'-3'-98,"1"-5"0,10 3 1,-3-10 465,5-3 1,14 7 0,4 1 0,8 2-264,8 1 1,3-4 0,7 6 0,-5-3-130,-2 3 1,4 3 0,-4 2 0,-1 0 90,1 0 1,-3-8 0,-8 0 0,0 3-778,1 3 0,-1 2 0,0-3 89,0-5 0,0 3 621,1-10 0,-1-1 0,0-7 0</inkml:trace>
  <inkml:trace contextRef="#ctx0" brushRef="#br0" timeOffset="45570">23257 684 6744,'0'-36'0,"0"5"0,2 8 362,6 7 1,-3 6-136,11 10 0,-11 10 0,2 6-12,-4 4 0,-3 11 0,0 3 1,-3 2-57,-4 5 1,-4 3-1,-7 2 1,3 1-167,-3-1 0,0 1 0,0-1 0,2 0-9,-2 1 1,5-1 0,0-2 0,3-3-151,5-2 1,-5-11 0,2 3-935,3-5 823,2-3 1,6-12-1,2-11 139,3-13 0,10-11 0,-3-4 0,3-5 117,-2-4 1,4 7-1,-4-9 1,4 0 9,4 3 0,-1 3 1,0 9-1,0 1 97,0 0 1,1 0 485,-1 0 0,0 10-412,0 5 1,-10 8 0,-5 8 0,-5 7-44,-3 6 0,0 2 0,0 3 0,-3 2-13,-5 3 0,6 3 1,-9-6-1,4 3-5,-1-3 1,0-2 0,8-3-4,0 0 0,3-2 0,4-3-70,9-2 0,5-4 0,2 4 0,0-8-5,0-6 0,8-2 0,0 0 1,0 0-94,3 0 1,-9-10 0,6-6-1,-5-4 1,-3-6 0,0-2 0,1-3-1,-1 2 1,-3 4 0,-1 1 0,-7 1-1,-1 0 1,-6 0 0,-3 0-1,-2-1 1,0 1-151,0 0 0,-2 7 0,-6 4 282,-7 1 0,-6 4 0,-2 7 6,0 0 1,-1 7-1,4 4 1,2 1-8,2 7 0,1 1 1,-8 3-1,2 3-40,6 5 1,-4-5 0,12 5-1,2-5-27,2-3 0,3 0 0,0 0-48,0 0 0,10 1 0,6-4 15,4-4 0,4-6 0,-1-10 0,0 0-21,0 0 1,0-3 0,1-4 0,-1-9 12,0-4 0,0-4 1,0 1-1,1 0 37,-1 0 0,-2 0 0,-3-1 1,-3 1 51,3 0 0,-8 0 43,-2 0 0,-5 7 34,-3 1 47,0 9 1,-8 6-1,0 16-64,3 5 0,-5 2 0,2 0 1,3 0-35,2 0 1,3 1-1,0-1 1,0 0 9,0 0 1,0 0-1,3 1-82,5-1 0,5-3 1,10-4-39,0-8 1,0-6 0,0-2 0,1 0 13,-1 0 1,0-2 0,0-6-1,0-8-17,1-4 1,-1-6 0,0-2-1,0-3 31,0 2 1,1-7-1,-1-2 1,0-4-34,0 4 0,-7-6 0,-1 5 0,1-5 9,-3-2 1,5-1 0,-11 4 0,-1 1 0,-4 4 0,6 9 0,0-2 152,-3 6-44,-3 12 1,-4 2-1,-3 14 1,-6 5 66,-2 7 1,6 14 0,-9 4 0,-2 3 10,-2 5 0,-4 3 1,1 5-1,2 3 43,6 2 1,-6 8 0,8-8-148,1-2 0,-1-3 0,8-6 0,-3-1 1,3-6 8,2-3 0,3-2 0,3-10 1,2-3-145,3-3 0,10-9 1,-3 1-1,6-4-121,2-3 1,0 0-1,0 0 1,1 0-299,-1 0 1,0-10 0,0-6 125,0-5 1,-7-2 0,-3 0 0,-3 0 146,-5 0 1,-2-1 0,-6 1 0,-5 0 237,-7 0 0,0 0 0,-6-3 0,-5-3 0,0-2 0,-10-10 0,0 5 0</inkml:trace>
  <inkml:trace contextRef="#ctx0" brushRef="#br0" timeOffset="45968">24255 962 7560,'-36'-15'0,"2"2"550,0 3-240,9-8 1,14 15-1,24-5 1,16 6-68,7 2 0,2 0 0,9 0 0,-1 0-79,1 0 0,7 0 0,0 0 0,-2 0-85,-3 0 1,-6 0-1,-1 0 1,-6 0-235,-3 0 1,6 0-419,-8 0 1,0 0 0,-8 0 0,0 0 0,0 0 572,1 0 0,-11-11 0,-3-2 0</inkml:trace>
  <inkml:trace contextRef="#ctx0" brushRef="#br0" timeOffset="67551">25740 614 7669,'0'-23'532,"2"7"1775,6 1-2061,-5 10 1,7-3-148,-10 16 1,-8 4-1,-2 12 17,-3-1 0,0 10 1,-5 6-1,5 5-71,3 2 1,-8 1 0,5-1 0,0 1-168,5-1 1,-2 0 0,2 1-1,3-1-28,2 1 1,3-9-1,0-2 1,0-2-102,0-6 1,0-2 0,3-3 89,5 1 1,-3-12 0,10-4 0,3-5 36,3-3 0,-5-3 0,-1-2 0,3-5-37,3-3 1,-6-3 0,1-7-1,-1 0-199,-2 0 1,0 0-1,-8-1 1,3 1 50,-3 0 0,-2 7 0,-6 1 309,-5-3 0,3 5 0,-10-2 0,-11-1 0,-10-7 0</inkml:trace>
  <inkml:trace contextRef="#ctx0" brushRef="#br0" timeOffset="68026">25554 1008 7569,'-23'0'316,"0"0"1,2 3-43,6 5 1,7-6 0,16 6-181,7-5 0,6 4 0,2 1 0,0-3-206,0-2 1,8-3-1,3-3 1,-1-2-281,1-3 1,-1-7-1,-4 5 63,2-3 0,0 0 0,-11-5 0,-2 2 329,-2-2 0,-11 5 0,3-2 0,-6-1 0,-2-7 0</inkml:trace>
  <inkml:trace contextRef="#ctx0" brushRef="#br0" timeOffset="68440">25949 544 7586,'0'-23'642,"0"0"-364,0 10 0,0 5 0,0 16 1,0 10-127,0 10 1,0 8 0,0 11 0,0-1-62,0 1 1,0 7 0,-3 0-1,-2 0-117,-3 3 1,-2-8 0,5 5 0,-3-8-35,3-7 0,0 2 0,-1-7 0,-1-1-93,2 1 1,2-3-68,3-8 101,0-10 1,0-13 0,0-18 0,0-8 185,0-5 1,8-7-1,2 4 1,0-2 13,1-5 1,7-1-1,-3 1 1,3 5-1,-2 3 1,2-6 0,-8 8 0,0 3 105,1 2 0,-1 13-136,-2 5 1,-6 8 0,6 8 2,-5 7 0,-3 6 0,0 5 0,0 5-2,0 7 0,0 4 0,0-1 0,-3-5-37,-5-2 0,6 4 1,-6-7-1,5-2-195,3-4 0,8-1 0,3-1 77,1 0 1,4-10-1,7-5 49,0-6 0,8-2 0,0-2 0,-2-6 42,-4-8 0,6-4 0,0-3 0,-2-1 25,-4 1 1,-1-8 0,-4 0 0,-2 3-1,-5 2 1,-3 0 0,-4-2 0,-4-3-1,-2 3 1,0 2 0,-2 3 0,-6 2 0,-8 5-1,-4 9 1,-3 4 17,-1 3 1,9 10-1,-1 6 71,-2 5 1,6 2 0,-4 3 0,1 2 39,2 3 0,-5 2 1,10-4-1,0 2 41,-2-3 1,7-2 0,-4-3 0,4 0-105,3 1 0,10-9 0,6-2 0,4-3-108,4-5 1,-1-2 0,3-3 0,5 0-331,7 0 1,-2-3 0,3-2 0,2-5-336,3-3 0,-5 5 0,-1-5-323,4 3 1,-9 0 1016,-2 2 0,5 5 0,0-7 0</inkml:trace>
  <inkml:trace contextRef="#ctx0" brushRef="#br0" timeOffset="69431">27829 405 7551,'-13'-13'547,"0"3"0,8 12-450,-3 6 1,-2 13 0,4 12 0,-4 3-33,-3 6 1,0-1 0,-5 0 0,3-2-95,-3 2 0,5 3 0,-3 2 1,1 1 56,2-1 1,-5 1 0,8-4-1,-1-4-72,1-8 1,2-5 0,8-3 0,0 0-176,0 0 1,0-7-4,0-1 1,11-9-35,4 1 194,6-14 1,2-6-1,-2-11 1,-3-1 17,-3-6 1,1 5-1,4-5 1,-2 3 118,-2-3 0,-9 7 0,6-1 0,0 9-13,0 6 1,-5-6-53,7 9 0,1-1 1,-1 18 0,-2 6 50,-3 4 0,-2 14 0,-8 2 61,0 0 1,0-2 0,0-11 0,0 0-39,0 0 0,0-7 0,0-1-115,0 3 78,0-7 1,11 7 0,4-8-15,6 3 1,2-8 0,0 3 0,-2-8-144,-6-8 0,8-5 0,-2-10 1,7 0 15,1-1 0,-4-1 1,-1-4-1,-1-4 72,0-3 0,-2 7 1,-6-4-1,-7 2 22,-5 0 1,-3 0-1,0 8 1,0 0-4,0-1 1,-3 9 0,-5 2 0,-7 3 19,-6 4 0,6 4 0,-1 2 0,-2 0 55,-3 0 1,1 10-1,2 8 18,2 11 0,3-1 0,-5 8 0,6 0 1,-1-2 24,0-1 0,8 6 0,-3-8-6,5-3 0,3-2 1,0-3-161,0 0 1,3-10 0,2-2 0,5-4-124,3 1 0,-5 0 0,7-11 0,3-4-16,3-9 1,2-5-1,0-2 1,1 0 20,-1 0 0,0-3 0,-2-2 0,-3-3 118,-3 2 1,-7 4 0,5 1-1,-3 1 110,-5 0 0,6 7 0,-4 1 1,1 0 560,2 2-425,-7 2 1,10 11 0,-8 3 213,3 5 1,0 5-1,-8 12 1,0 4-172,0 2 0,7 2 1,4-4-1,-1 1-303,0-1 0,8-3 1,-2-3-1,4 0-251,4 0 1,-1 0-1,0 1-95,0-1 1,-7-8-1,-3 1-1761,-3 2 2172,8-8 0,-8-2 0,6-16 0,-6-5 0,0-10 0,3 0 0</inkml:trace>
  <inkml:trace contextRef="#ctx0" brushRef="#br0" timeOffset="69855">28711 916 7556,'0'-37'113,"0"7"0,7 4 735,1 3-656,0 10 0,-21 13 1,-10 15-1,-11 8-141,-2 8 0,-8-2 1,5 9-1,-4 1-251,-4-3 1,3-2-1,6-11 1,7 0-92,5 0 1,5 0 0,6 1-1,10-4 1,10-4 0,10-8 290,6-6 0,12 8 0,4 3 0</inkml:trace>
  <inkml:trace contextRef="#ctx0" brushRef="#br0" timeOffset="71259">28966 939 7569,'8'-16'-23,"-1"1"0,4 2 135,-4-3 0,-4-4 0,2 7 185,-10 0 0,-8 3 0,-10 12-131,0 6 1,-1-3 0,1 11 0,0 2-67,0 2 0,0 4 0,-1-1 1,1 0-153,0 0 1,7 3-1,1 2 1,0 3-136,2-2 0,-5-4 0,10-1 61,3-1 1,5-2 0,5-3-1,5-6 20,3-1 0,3-3 0,7-8 0,0-3 42,0-5 0,0 3 0,1-10 0,-1-6 24,0-7 0,-2 2 0,-3-8 1,-3 3 49,3 0 1,-5-7-1,0 4 1,-3 1 35,-5-1 0,6 3 1,-4 8 472,-1 0 0,-4 7-185,-2 1 0,0 12-216,0 3 1,0 13-1,-2 15 1,-4 3-87,-1-2 1,-1-1 0,8 1 0,0 1-138,0-1 1,0-3 0,3-3 73,4 0 0,-2-2 0,8-3 0,0-5-53,0-3 0,3-2 1,7-8-1,0-3 0,0-2 1,0-5-1,1-3 0,-4-5 1,-2-3-1,-2-2 0,-1 0 1,-2-1-1,-2 1-223,-1 0 332,-8 0 0,9 0 0,-11-1 806,0 1-558,0 0 0,0 13 0,0 10-81,0 13 0,-3 17 1,-2 9-1,-3 5-31,3 2 1,0 9 0,0-1 0,-3-3-143,3-2 0,-5 5 0,2 1 0,3-6-145,2-8 1,-5 3 0,1-8 0,1 2 5,4 1 1,2-10 0,0 1-588,0-4 1,-8-3 438,0 1 0,-2-11 0,5-8 30,-3-10 1,0-8-1,8-11 1,0 1 32,0 0 1,0-10-1,0-6 1,0-8 137,0-7 1,0 3-1,0-9 1,0 1 67,0 0 1,3-1 0,5-4 0,5 5 176,0 2 1,7 5-1,-2 11 1,8 8 45,5 7 0,0 0 0,-8 16 1,0-1-104,1 1 0,7 2 0,-1 8 0,-1 0 26,-3 0 1,-3 3-1,0 2 6,0 3 0,-7 10 1,-3-3-21,-3 6 0,-2 10 1,-11 0-1,-5-3-64,-7-2 1,-6 0 0,-5 2 0,-2 3-166,-3-3 0,0-4 0,8-6 0,0-5-133,0-3 1,-1 5-1685,1-7 1566,0 0 1,10-11 0,8-2-1,10-5 347,11-3 0,4-3 0,6-7 0,2 0 0,3 0 0,0 0 0,-5 2 0,2 3-36,3 2 0,3 1 0,-6-6 0,1 3 305,-9 3 1,3 10 938,-7-3-922,-6 5 0,1 14 0,-11 4 0,0 6-79,0 2 0,-11 8 0,-2 0 0,0 0-194,6 2 1,-4-7 0,4 5-116,1-5 0,6-3 115,8 0 1,5-10 0,10-5-138,1-5 1,-1-3 0,0-3 0,0-5 87,0-7 1,-7-6-1,-3-2 1,0 0 76,-1-1 0,-6-1 0,1-4 0,-4-2 14,-3 3 0,0 2 0,0 3 0,0 0-82,0 0 1,-8-1-1,-2 1 1,-3 3-258,-5 4 0,5 6 0,-2 10 65,-3 0 0,7 2 0,1 6 0,2 8-78,0 4 1,1 3 0,9 1 0,3-1 296,3 0 0,10-8 0,-2-2 0,4-2 0,6 4 0,2-7 0,3-3 0,-2-2 0,-1-3 0,1 0 0,4-3 0,1-2-61,-1-3 1,6-7-1,-8 4 1,-3-2 254,-2-5 1,-3 6 0,0-1 212,1 2 1,-9-4 0,-2 5-45,-3-3 1,-2 5 0,-11-5 0,-4 3-162,-9 5 1,-4 2 0,-4 3 0,-1 0-56,-6 0 1,5 18 0,-5 5 0,5 3-85,3 0 1,0 5 0,2 0 0,3-3-143,2-2 1,11 7 6,-2 6 0,4-5 0,3-3-29,0-6 1,10-12 0,6-5 0,4-5-70,4-3 1,-1 0-1,0-3 126,0-5 1,3-5 0,2-12 0,3-6 67,-2-8 0,4 0 0,1-5 0,-1-7 1,3-3 39,1-3 1,-7 0 0,7 3 0,-4-5-25,-5-1 1,-2-7 0,-3 5-1,-2-5-60,-5-2 0,2-1 0,-11 3 0,1 3-3,2 2 1,-7 20-1,5 4 88,-6 9 0,-2 19 0,-2 10 6,-6 13 1,3 26 0,-8 10 0,0 5 34,0 3 1,-2 4-1,-6-4 1,3 3-2,3 4 0,7 0 1,-5-2-81,3-7 1,2 1 0,8 1 0,0 0 0,0-1 13,0-4 0,2-11 0,4-5 0,4-2-504,3-6 1,5-10-1,10-5 1,3-2-117,-3-6 0,6-3 1,-3-2-1,-3 0 581,-2 0 0,8 11 0,2 1 0</inkml:trace>
  <inkml:trace contextRef="#ctx0" brushRef="#br0" timeOffset="71947">31171 660 7187,'23'0'189,"0"0"-20,0 0 1,-2 11 0,-6 4 0,-4 6-58,-1 2 0,-7 8 0,4 2 1,-7 1-57,-7-1 1,4 6 0,-7-5 0,2-1-76,0 1 0,-7-3 0,4-8 0,-1 0-119,-6 0 0,7 0 0,1-2-50,0-5 1,10-6 67,0-10 1,10-3-1,13-4 1,0-9 97,1-5 1,1-2-1,4-3 1,2-2 76,-3-3 0,0-2 1,1 7-1,2-3 38,-3 1 0,-2 15 1,-3-7 82,0 7 0,0 5-163,1 8 1,-11 10-1,-6 8 1,-4 8-24,-3 5 0,0 3 0,0-6 1,0 3-39,0-3 0,0 6 0,0-3 1,0-3-37,0-2 1,8-11 0,2-2 0,3-2 13,5-6 1,2-3 0,4-2-1,-1 0 69,0 0 0,0-2 0,-2-6 0,-3-7 91,-3-6 0,-2-2 0,3-1 0,-8-1 58,-6-6 0,6 5 1,0-5-1,-3 3 38,-3-3 1,-9 5 0,-4-5 0,-2 5-89,-5 3 0,-2 10 1,-3 5-1,-1 6-118,1 2 1,0 0 0,0 2 0,-1 6-257,1 8 1,3 4 0,2 3-386,2 1 1,11-1 268,-3 0 0,8-10 0,8-8 392,7-10 0,3-8 0,-2-10 0,15-11 0,-5-2 0</inkml:trace>
  <inkml:trace contextRef="#ctx0" brushRef="#br0" timeOffset="73212">31983 405 7569,'23'-36'-36,"0"5"1,1 5 47,-1 3 1,-8 10 0,1 5 203,2 6 0,0 12 0,-3 8 0,-7 8-68,-5 5 1,-3 10 0,0-2 0,-3 5-4,-5 2 0,3 3 0,-10 3 0,-1 2-175,3-3 1,-7 6 0,7 0 0,-3 0 0,3-3 0,1-8-1,1-5 1,-2-2 0,3-3 0,0-5 0,2-8 0,0-10-234,1-13 1,7-10 270,7-13 0,9-11 1,-6-2-1,6-3 20,9 1 1,-1 2-1,9-6 1,-2 6 1,0 3 1,8 2-1,-6 8 1,1 2 82,-1 5 0,-2-2 1,-8 11 81,1 1 0,-1 6-43,0 8 1,-10 5 0,-5 10 0,-6 1-35,-2-1 1,-10 8 0,-6 2 0,-4 1-97,-3-1 1,-1 6-1,-1-8 1,-4-3-118,-2-2 0,0-3 1,8-2-1,0-3-414,0-3 0,-1-7-1118,1 8 1146,10-11 0,3-5 0,13-16 481,4-4 0,6-4 0,13 1 0,2 0 0,3 0 0,8-3 0,-5-2 0,2-3-14,5 2 0,-5 11 0,0 3 0,-2-1 47,-6 3 1,-2 3 0,-3 10 185,0 0 0,-10 10 0,-5 6 0,-6 5 64,-2 2 1,0 0 0,0 0 0,0 0-90,0 1 1,0-1 0,0 0-175,0 0 1,0-7 34,0-1 0,3-2-36,5 3 1,5-6-1,10-13 1,0-4-11,0-9 1,-7-5-1,-1-2 1,3 0-175,3 0 0,0 0 0,-6-1-237,-7 1 383,-6 0 1,-2 0-1,0 0 1,0-1-42,0 1 0,-10 3 1,-5 1-1,-6 7 35,-2 1 0,-1 4 0,-1 7 0,-4 0 13,-2 0 0,0 7 0,8 4 0,3 1 2,4 7 1,3 1 0,8 3-1,-3 1 1,1-9-1,9-2 43,6-3 1,5-2 0,10-8-1,3 0-12,5 0 0,-3-3 1,11-4-1,2-11-68,3-11 1,0 1 0,-3-8-1,-5 0 61,-2 0 0,4-3 0,-4-8 0,-1 4 68,1 4 1,-1-5 0,-4 5 0,2-2 49,-3 3 0,-2-6 1,-3 8-1,-2-1-36,-6 7 0,6-7 1,-6 1-1,3 0 103,-2 5 1,2 5 424,-10 3-476,-1 10 1,-7 16 0,-2 20-1,-6 13 27,-7 8 0,-14 3 1,-2 2-1,3 5 63,2 8 0,3-3 1,0 3-139,-1 2 0,1-4 0,0 1 0,2 4 0,3-1-23,3-2 0,10-8 0,-3-12 0,5-6-158,3-3 1,0-2-1,0-8-48,0 1 0,11-11 0,4-6-52,6-4 0,2-3 0,0 0 0,0-3 25,1-4 1,-4-6-1,-2-11 1,-2 1-125,2 0 1,-5 0-1,0-3 1,-3-2-15,-5-3 1,-2-3 0,-3 6-1,-3-6-32,-5-2 0,-5 5 0,-12-5 205,-6 3 1,5-6 0,-5 8-1,3 0 1,-1 0 42,-2 0 0,0 0 1,8 11-1,0 2 366,0 2 0,0 8 0,-1-5 943,1 3-903,10 2 1,6 8 0,14 3 0,9 2-116,4 3 0,6 0 0,8-8 0,10 0-95,7 0 0,14 0 0,-1-3 0,8-2-157,6-3 1,-4 0 0,-9 6 0,-6-3-197,-2-3 1,-6 0 0,-12 8-1,-8 0-419,-5 0 1,-5 3-1,-3 2-76,-3 3 1,-10 2 729,3-2 0,-5-6 0,-3 19 0,0-8 0</inkml:trace>
  <inkml:trace contextRef="#ctx0" brushRef="#br0" timeOffset="75554">210 2355 7569,'-23'0'51,"-1"0"52,11 0 1,-7 0 0,7 2 0,0 6 0,3 7 33,-1 6 0,6 2 0,-8 0 0,3 1-29,5-1 1,-5 8 0,2 2 0,0 1-81,-2-1 0,7 9 0,-5-6 1,6 2-59,2 1 0,0-11 0,0 3 0,2-5 13,6-3 1,5 1-1,10-4-8,1-4 0,-1-6 1,3-10-1,2 0-17,3 0 1,8-10 0,-6-6 0,3-4 1,5-4 0,-7-7 1,-1-2-1,-2-1 59,0 1 0,0-8 0,-10 4 1,-3 1 58,-3 5 0,-9 3 0,1 0-40,-4-3 0,-3 0 0,-3 8 0,-2-1 3,-3 1 1,-10 8 0,3 2-23,-6 2 0,-10 6 0,0 13-41,3 8 0,2 12 1,3 3-1,0 0 27,0 2 0,7-7 1,3 5-1,3-3 28,5 3 1,2-13 0,3 6-39,0-4 1,0 1-1,0 2-53,0 0 1,8-7-1,2-3 1,3-3-143,5-5 1,-5-2-1,3-3 1,2 0 47,2 0 1,3-11 0,1-4 0,-1-8 49,0-8 1,0 5 0,0-5 0,-2 3 0,-3-1 114,-2-2 1,-9 0 0,6 8 0,-2 0 256,-6 0 0,-3 7 361,-2 1-504,0 10 0,-10 12 0,-3 17-23,0 1 0,-5 9 0,8-1 0,0 1 11,-1 0 0,3-4 0,8-4-116,0 5 0,3-5 0,5 2-42,7-10 1,6-7-1,2-11-49,0 0 0,1-11 0,-1-1 0,0-4-42,0 1 0,-7-9 1,-1-7-1,1 3 78,-4 2 1,7 3 0,-9 0-1,0 0 14,0-1 1,1 4-1,-6 2 245,3 2 54,-1 1 1,-4 4-176,5 11 0,-6 11 1,6 12-1,-5 0-60,-3 0 1,0 1-1,0 1 1,-3 4 9,-5 2 0,6 7 0,-9-7 0,4-2-85,-1-3 0,0-3 0,8 0 9,0 0 41,0-10 1,0-5-1,0-16 5,0-7 1,0-9 0,3-7 0,2-5 8,3 0 1,7-5-1,-5 7 1,3-2 17,5-5 0,-5 0 0,3 0 0,-1 4 61,-2 4 0,8 2 0,-8 8 250,0 0-212,7-1 0,-17 14-22,5 10 1,-6 10 0,-2 16 0,0 2-37,0 3 0,0 8 0,0-8 0,3 0-1,4 3 0,-4-9 0,5 6 0,-3-5-10,3-3 1,-3 6 0,8-4-1,0-4-127,-1 0 1,1-8 0,5-1 0,-2-1-128,2-6 1,3-2 0,2-3 0,0 0-228,0 0 0,0-3 0,1-5 1,-1-5-540,0 0 1,0-7 960,0 4 0,1-4 0,-1-4 0</inkml:trace>
  <inkml:trace contextRef="#ctx0" brushRef="#br0" timeOffset="76513">2624 2378 7606,'12'-23'0,"-1"-1"0,-4 1 162,1 0 0,3 0 1,-6 0-1,2-1 1,1 1 107,2 0 0,-7 0 0,5-1 0,-6 1-90,-2 0 1,-2 0 0,-3 0 0,-6 2-83,-2 6 1,6 2 0,-9 7-151,-2-1 1,-2-1 0,-4 8-96,1 0 0,0 10 0,0 6 0,2 4 88,6 4 0,-6 1 0,8 4 1,-2 2-46,-1-3 1,8 8 0,-5 3 0,3 5 120,5 2 0,-5 1 1,2 2-1,3 2 61,2 3 0,3 3 0,3-5 0,5 2 10,7-3 1,-2 9 0,0-1-1,0 0-3,0-5 1,-6 3 0,6-3 0,-2-2 19,-6-3 0,5-3 0,-2-2 0,-3-3 65,-3-2 0,-2-11 0,-2 3-104,-6-5-51,-5-3 1,-10 1 0,0-1 0,0-3 4,-1-4 0,1 2 1,-3-10-1,-2-3-507,-3-3 0,0-4 0,8-6 1,0-7-27,0-6 0,2-5 0,3-5 0,2-7 177,-2-6 0,5-5 1,1-3-1,1-2 316,6 2 0,3-7 0,2 0 1,0-3 12,0 0 0,0 13 1,0 0-1,2 10 247,6 6 1,-3 2 0,10 10 234,4 6 1,1 4 0,3 11 170,1 0-477,-1 0 1,8 3 0,2 5-87,3 7 1,3-2 0,7 0 0,1 0 0,-1-3-72,1 1 1,-3-4 0,-3-7 0,-3 0-135,4 0 1,-6 0 0,0 0 0,-3-2 16,-4-6 0,-11 5 0,-5-7 0,0 2 163,0 1 142,-8-1-81,5 8 0,-13 10 0,-2 6-96,-2 4-1,-1 4 1,8-1-210,0 0 0,0 0 1,0 0-463,0 1 0,0-1-687,0 0 1336,10 0 0,-7-10 0,7-3 0</inkml:trace>
  <inkml:trace contextRef="#ctx0" brushRef="#br0" timeOffset="76962">2740 2401 7569,'0'-13'-595,"2"3"774,6 10 1,-3 0 0,11 0-171,2 0 1,2 0 0,3 0 0,1 0-210,-1 0 0,0 2 1,0 3-1,0 6 1,1-1 199,-1 0 0,0 8 0,0-5 0</inkml:trace>
  <inkml:trace contextRef="#ctx0" brushRef="#br0" timeOffset="77546">3134 2610 6898,'0'13'157,"0"0"1,0-6 0,-2 6 0,-4 3 170,-1-1 0,-1 1 1,8 7-208,0 0 0,0 8 0,0 0-252,0-3 0,0-2-149,0-3 181,0 1 1,0-14-52,0-10 0,0-10 1,0-14-1,2 1 31,6 0 0,-3 0 0,8-3 1,-2-2 136,-6-3 1,5 0 0,0 7 110,3 1 1,-8 8 0,6-1 1,-1-2 0,-5 8 95,11 2 0,-11 8 0,5 8-143,0 7 1,-7 6-1,5 2 1,-6 0-36,-2 1 1,0 7 0,0 2 0,0 1-12,0-1 0,0-2 0,3-8 1,2 1-9,3-1 0,10-3 0,-3-2-28,6-2 0,10-11 0,0 3 0,-3-6-16,-2-2 1,5 0-1,0-2 1,0-6-7,2-7 0,-7-6 0,5-2 0,-5 0-8,-3-1 1,-2-7 0,-3 0 0,-5 3 0,0 0 31,0-3 1,-8 5-1,2-5 1,-4 5 0,-3 3-1,0 0 1,-3 2-1,-4 6 1,-9 7 0,-4 5-1,-4 3 1,1 0-1,0 3 1,2 5 0,3 7-1,5 6 510,3 2-428,-8-10 0,13 8 0,-8-6 0,3 6-41,4 2 1,4 0 0,2 0-1,0 1-59,0-1 1,10 0 0,3 0-70,0 0 0,8-10 1,-6-2 41,6-1 1,2-8 0,0 4 0,0-9-38,1-5 0,-1-10 0,0 0 0,-2-8 16,-6-5 1,6-10-1,-6 3 1,3-4 30,-2 4 0,2-6 0,-8 5 0,0-5 7,1-2 1,-1-1 0,-5 1 0,3 0 13,-3-1 0,-2-7 0,-3-3 0,0 1 40,0-1 1,0 3-1,0 10 1,0 5 504,0 8-354,0 5 0,0 16 0,0 13-75,0 17 1,-3 14 0,-2 15 0,-3 5 41,3 8 1,-5 5 0,-1 3-1,1-1 3,0 1 0,2-8 1,8-3-1,0-2-51,0-6 0,0-2 0,0-5 0,0-5-37,0-8 1,10-5-1,6-3-265,4 0 0,11-10 0,0-5-155,-2-6 1,-4-4 0,-1-6-1,-1-5-168,0 0 0,-2-8 1,-3 6-1,-3-3-298,3 2 0,-5-2 824,3 11 0,-11-11 0,5 5 0</inkml:trace>
  <inkml:trace contextRef="#ctx0" brushRef="#br0" timeOffset="78137">5385 2796 7461,'3'-24'0,"2"1"0,3 0-326,-3 0 0,-2 7 354,-3 1 0,-11-1 0,-2-7 0,-2 0 372,-1 0 1,1 2-1,-8 3-105,0 2 0,-1 4 1,1-4-174,0 8 1,0 6-1,2 4 1,3 6-27,3 8 0,7 7 0,-8 5 0,1 6 13,2 2 0,-5 0 0,10 5 0,0-5-38,-2-2 1,8 4 0,-6-7-1,5 0-95,3 3 0,3-8 0,2 5-12,3-6 0,10-9 1,-3-3-92,6-3 0,2-2 0,0-11 1,1-2 8,-1-3 0,0-17 0,3 1 0,0-4 4,-3-6 1,10 6 0,-15-11-1,0 1 83,3 2 1,-3 0 0,-2 7 0,-9-2 75,-4 3 1,5 2-1,-1 3 19,-2 0 0,-10 7 0,-5 3 29,-3 3 0,5 5 0,-7 10 1,-1 5 73,4 3 0,1 10 0,9 8 0,-4 0-23,-1 3 0,-1-8 0,8 7 0,0-2-133,0 0 1,10-3 0,6-10 0,4-2-52,4 2 0,-1-8 0,3 1 0,2-4-382,3 1 0,8 0 0,-6-8 1,3 0-1545,5 0 1966,-7 0 0,10 0 0,-8 0 0</inkml:trace>
  <inkml:trace contextRef="#ctx0" brushRef="#br0" timeOffset="80550">6546 2610 7589,'10'-23'352,"6"-1"1,-3 12-93,2 4 0,-10 8 1,3 8-42,-6 7 1,-2 6-1,0 2 1,0 0-123,0 0 1,-2 3 0,-3 2 0,-3 6-184,3 2 0,2 0 1,1 3-1,-3-6 149,-3 1 0,0-16 0,8 5-371,0-2 0,0-8 108,0 2 1,0-12 0,0-3 45,0-13 0,0-10 0,3-6 0,2-4 94,3-3 0,10 0 0,-6-6 0,4 4 47,-1-4 0,1 6 0,7 0 0,0 3 48,1 4 0,-1-4 0,0 2 101,0 2 0,0 6 0,-2 5 114,-6 3 0,4 12-161,-12 3 1,1 10-1,-8 14-29,0-1 0,0 8 0,0 0 0,0-3 3,0-2 1,0-3 0,0 0 0,0 0-13,0 1 1,0-9 0,0 1 0,0 2-26,0 2 0,0 4 0,3-4 0,2-2-4,2-2 0,9-9 0,-6 6-36,3-2 0,3-4 0,7-7 0,0 0-13,0 0 0,0-2 0,1-3 0,-1-6-64,0-2 0,0-2 1,1-8-1,-4 0-41,-4-1 1,4 1 0,-4 0-1,2 0 32,-3-1 0,3 1 0,-7 0 0,-1 0-54,0 0 0,-2-1 0,-8 1 97,0 0 1,-3 8 0,-4 2 73,-9 2 1,3-4 0,-2 7 82,-3 3 1,5 2-31,-3 3 1,3 3 0,-2 5 0,5 7 13,-1 6 0,9-3 0,-8 2 0,2 6 21,0 0 0,0 0 0,8-3 0,0 0-25,0 0 0,0 1 0,0-1 0,0 0-21,0 0 1,0 1-1,3-1 1,5-3-20,7-4 1,6 2 0,2-10 0,3-3-26,5-3 1,-3-2 0,11 0 0,2 0-54,3 0 0,2-10 0,1-5 0,-1-6-41,0-2 1,-7 0-1,-3-1 1,-2 1 27,-6 0 1,-2 0 0,-3-1 0,-2 1-19,-6 0 1,3 8-1,-10-1 1,0-2-23,2-3 1,-7-2-1,4 0 102,-4 0 1,-6 0 0,-4 2-19,-9 5 1,-4 6 0,-4 10 0,1 0 35,0 0 0,0 0 0,2 3 0,3 4 83,3 9 0,-1 5 1,-5 2-1,3 0-78,3 0 0,2 0 1,-5 1-1,5-1 6,3 0 1,2 0 0,8 0-43,0 1 0,3-9 1,4-2-1,6 0-44,0 0 1,8-8 0,-6 3 0,6-6-43,2-2 0,8 0 0,0-2 0,-3-3-6,-2-3 0,-3-10 0,1 2 1,-1-4 47,0-4 1,-2 1 0,-3 0 0,-5 0 40,-3 0 1,0-1-1,-5 1 155,3 0 0,0 8 79,-8-1-104,0 11 1,-8-3 0,-2 16-9,-3 7 1,5 6 0,-5 2-1,3 0-10,5 1 1,2-1-1,3 0 1,0 0-86,0 0 1,3 1 0,2-1-23,3 0 0,10 0-260,-3 1 197,6-12 0,2 6 1,0-10-1,0-3-37,1-2 1,-9-6-1,1-4 1,2-9-57,2-4 0,-4-4 0,-3 1 1,-3 0 82,-5 0 0,5-1 0,-2 1 1,-3 0 36,-2 0 0,5-8 0,-1 0 0,-1 3 63,-4 2 0,-2 10 0,0 1 212,0-3-106,0-3 0,-8 11 1,1 10 2,1 13 1,4 10 0,2 5 125,0 3-221,0 0 0,-3 0 0,-2 0 0,-3-3 27,3-2 0,3-3 0,2 1 0,0-1-63,0 0 1,0-7-1,0-1-92,0 3 23,10-8 1,-5 1 0,11-11 3,2 0 0,0-11 1,0-4-1,-3-6-74,3-2 0,3-8 0,2 0 1,0 0-109,1-2 0,-1-1 0,0-7 0,0 2 83,0-2 1,1 0-1,-1-1 91,0 4 40,-10-1 0,5-7 0,-8-3 0,3-3 3,5-2 0,-7 0 0,-1 7 0,-2 4 220,-1 4 0,1-2 1,-5 10 483,4 2-10,-4 4-515,7 12 1,-10 13-1,0 18 1,0 13-53,0 15 1,-2 0 0,-3 11 0,-6-3 6,-2 1 0,6 6 0,-9-4 0,1 0-21,2 0 0,0-3 0,8-8-109,-3 1 12,0-11 1,8 5 0,0-10 0,0-3-36,0-2 0,3-3-133,5 0 1,4-10 0,12-5 0,-1-8-37,0-8 1,0-2 0,1-11 0,-4 1 49,-4-6 1,4-2 0,-4 2 0,4-3 36,4-1 0,-9-1 1,-2 7-1,0 4 134,0 4 271,-8-4 0,5 27 1,-10 1-18,0 10 1,0 8 0,0 2 0,0 3 44,0-2 0,0-1 0,0 0-164,0 3 1,0 0 0,3-10-1,2-3-163,3-3 0,10-9 1,-3 1-43,6-4 1,-6-3 0,1-3 0,2-2-69,2-3 1,-4-12-1,-1-1 1,3-7 61,3-1 0,0 1 0,-3-3 0,-3-5 24,3 0 1,-5 0 0,0 7-1,-3-4-17,-4-3 0,4 7 1,-2-4-1,-3 2 23,-3 0 312,-2 0 0,-2 13-224,-6 10 0,-2 19 0,-8 22 0,2 3 130,-2 6 0,5 1 1,0 4-1,0 2 48,1 5 1,4 5-1,-5 11 1,3-1-17,4 1 1,-4 15 0,0 0-1,-1-5-80,1-5 0,-5-5 0,7-3 0,0-3-65,-2-2 1,5-10 0,-11 2-1,1-8-137,2-7 0,-8 2 0,3-7 0,-8-1-82,-5 1 1,-2-3-1,5-11 1,-3-2-37,2-2 0,-4-11 0,2 3 0,2-6 49,4-2 1,1-5 0,4-8 0,2-10-131,2-3 0,11-10 1,-3-3-1,6-4 131,2-4 1,10-7 0,6 0 0,7 0 119,8-3 1,7-2 0,14-11 0,5 0 340,2 1 1,-7 10 0,2 4 0,-5 9-8,-3 7 1,-2 1-1,-3 12 1,-2 8-154,2 5 1,1 5 0,-1 8 0,-5 0-274,-3 0 0,1 0 0,-6 0-709,3 0 0,0 8-130,-8 0-495,-10 10 0,-2-5 1444,-11 10 0,-11-10 0,-2-3 0</inkml:trace>
  <inkml:trace contextRef="#ctx0" brushRef="#br0" timeOffset="81266">10654 2633 7036,'0'-23'373,"-3"2"1,-2 3-21,-3 3 1,-10 10-137,3-3 0,-6 5 0,-2 3 0,2 3-120,6 5 1,-6 4-1,6 12 1,-6-1-55,-2 0 0,8 3 0,2 2 0,0 3-73,0-2 1,8-1 0,-3 0 0,5 3-1,3-2 0,0 4 1,0-2-1,3-3 0,5-2 1,7-5-1,8-3 0,6-5 1,4-3-1,3-5 0,6-5-894,1-7 840,-6 4 0,6-18 0,-7 3 1,1-8 55,-6-4 1,-6-4 0,-1 6 0,-1-3 4,0 2 1,-8-4 0,-2 2-1,0 0 27,0-3 0,-8 9 0,6-6-171,-1 5 26,-8 3 1,11 10-92,-5 5 0,-5 8-547,4 8 779,-4 5 0,-3 0 0,-10 7 0,-3-7 0</inkml:trace>
  <inkml:trace contextRef="#ctx0" brushRef="#br0" timeOffset="82236">11048 2099 7569,'0'-38'-400,"0"-1"336,0 11 0,3-14 0,2 11 175,3 3 0,0 10 1,-6 10-1,3 13 0,3 21 1,-3 13-1,-2 10 0,-3 2 1,0 6-1,0 2 1,0 6-1,0-1 0,-3 1 1,-2-6-1,-3 0 1068,3 1-1169,-8-9 0,11 6 0,-6-11 0,5-2-35,3-5 0,0 2 0,0-10 1,0-2-105,0-4 0,0-9-72,0-1 1,11-12 0,2-3 108,0-13 0,7-8 1,-4-4-1,2-4 52,-3-2 0,6-7 0,-6 7 1,6 0 3,2-3 1,0 8 0,1-5 42,-1 6 1,-8 12 123,1 5 1,-11 8 0,3 8 0,-6 7 32,-2 6 0,0 5 1,0 5-1,0 5-18,0 0 0,0 5 0,0-10 1,0 0-45,0 2 1,8-7-1,2 5 1,3-8-88,5-7 0,3 5 0,2-9-54,0 1 0,3-2 1,2-11-1,3 0-35,-2 0 1,-4-11 0,-1-4 0,-1-8 32,0-8 1,0 2 0,-2-7 0,-3 0 23,-3 0 1,-9 5-1,1-5 1,-4 2 105,-3 6 1,0-5 0,-3 2 4,-4 2 0,-14 3 1,-10 6-1,3 2-92,2 2 0,-5 11 0,-3-3 0,1 8-190,-1 8 0,3-3 1,8 11-1,3 2-71,4 2 0,3 4 1,8-1-1,-3 0-144,3 0 0,3 0 1,4 1-1,6-4 126,7-4 1,6-3 0,5-8-1,2 3 277,3-3 0,10-3 0,-2-4 0,2-6 0,-2-7 0,5-6 0,-8-2 0,3-1 0,-1 1 0,-9 0 0,4 0 0,-2-3 36,0-5 0,-8 5 0,-7-5 334,2 6 1,-8 1 191,-2 1 1,-6 8-377,-2-1 0,-2 14 0,-6-1 0,-5 11-95,0 5 0,-7 2 1,4 8-1,-2 1-84,3-1 1,-3 0 0,7 0 0,1 0-71,0 1 0,-6-9 0,8 1 13,3 2 0,3 2 20,2 3 1,10-2 0,6-5 31,4-9 1,1-2-1,-3 1 1,-3 1 70,3-1 1,3-4 0,0 1 0,-3 2 207,-3 3 1,-7-1 0,5-4-96,-3 5 1,-2 5 0,-11 10-155,-4 0 1,-4 0-1,-7-2 1,3-3-188,-3-3 1,-3 1 0,-2 4-382,0-4 1,7-6 0,1-10-371,-3 0 1,-3-2 905,-2-6 0,10-5 0,3-21 0,10-2 0</inkml:trace>
  <inkml:trace contextRef="#ctx0" brushRef="#br0" timeOffset="83578">12302 2679 7500,'-13'0'616,"2"0"-261,11 0-238,0 0-130,11 11 0,-6-9-66,10 6 1,-7-5-170,8-3 0,-9 0 96,9 0 1,-8 0-198,7 0 50,-10 0 1,8 0-164,-5 0 321,-6 0 0,11 0 252,-5 0 112,-5 0 1,10 0-90,-6 0 0,-2 0-154,11 0 0,-11-3 0,5-2-551,1-3 571,-9 0 0,9 6 0,-11-6 0,0 6 0,0-6 0,-3 13 0,-5 3 0,6-1 0,-9-7-31,11 0 1,0 3-15,0 5 1,0-3 417,0 10 1,0-7-91,0 8 1,3-11-135,5 3 1,-3-6 0,10-2-11,3 0 0,3 0 0,2-2 18,0-6 1,1-5-130,-1-10 1,-3-1 0,-1 4 0,-7 2-69,-1 2 1,-4 1 0,-7-8 4,0-1 1,0 1-33,0 0 1,-10 2-1,-5 6 1,-6 7 14,-2 6 1,0 2 0,-3 2-1,-3 3 106,-1 3 1,-1 10-1,7-2 1,1 4 4,0 3 1,0 1 0,2-1 0,3 0 30,3 0 0,9 0 0,-1 1 1,4-1 59,3 0 1,0 0-1,0 1 1,0-1-105,0 0 0,8 0 1,2-2-1,3-3-85,5-3 1,3-10-1,5 3 1,2-5 51,3-3 1,8 0 0,-6 0 0,1 0-144,-1 0 0,8-11 1,-5-4-1,3-6-34,0-2 1,-11 0-1,3-3 1,-5-2 97,-3-3 1,0 0 0,1 8-1,-4-1 23,-4 1 0,2 0 1,-8 0-1,0 0 32,1-1 0,-4 9 184,-7-1 0,0 1 1,0-8-78,0 0 1,-2 10 0,-6 5-24,-7 5 1,2 3-1,0 3 1,0 2-45,0 3 1,5 10-1,-5-3 1,1 6-13,-1 2 1,7 0-1,-1 1-60,4-1 1,3-8 0,0 1-51,0 2 1,10-8 0,3 0 49,0 1 1,8-9 0,-6 6 84,6-5 1,2 4-1,0 1 104,1-3 0,-9 6 435,1-4-268,-11 11-135,5-15 1,-10 18 17,0-6 0,-3-2-163,-4 2 1,2-7 0,-11 5-1,-2 0-186,-3 0 228,-2 2-264,0-2-435,0-2 0,0-11-4,-1 0 1,11-3 0,6-5-8,4-7 0,6-14 635,4-2 0,6-10 0,11 5 0</inkml:trace>
  <inkml:trace contextRef="#ctx0" brushRef="#br0" timeOffset="84069">13323 2146 7569,'13'-13'-273,"-3"2"273,0 11 0,-7 0 0,7 0 0,-10 11 722,0 2-231,0 10-189,0 0 0,0 11-152,-10 2 37,7 10-37,-17 1 177,7-1 119,0 0-132,-8 1-45,8 10-39,1-8-104,1-3 0,11-2-88,0-6 22,0-4 1,0 7 0,0-10-495,0-2 0,0-11 8,0-3 0,0-5 0,0-2 0,3-13 1,2-8-1,3-2 0,-3-3 0,-3-3 426,-2-2 0,-7 0 0,-4-1 0,-1 1 0,-4 0 0,-7 0 0,2-1-142,6 1 0,-6 0 0,6 0 1,-6 0 140,-2-1 1,7 9 1132,1-1-613,10 1 1,-3-6 0,16 3-163,7 3 0,14 10 0,4-6 1,3 4-398,5-1 1,3-2 0,3 4 0,-1-1-232,1 2 0,-1-6 0,0 3 217,1 3 32,-1-8-110,-10 11 207,8-8-1723,-18 10 730,7 0 295,-9 0 623,-1 0 0,0-11 0,0-2 0</inkml:trace>
  <inkml:trace contextRef="#ctx0" brushRef="#br0" timeOffset="85469">14715 2749 8071,'-15'-21'0,"0"3"0,-1 3 0,3-3 0,3 0 0,2 5 0,0 13 724,3 13 1,3 10-589,2 8 0,-3 5 0,-2 13 1,-3 3 5,3 2 0,0 8 0,0-6 0,-3 1-115,3 0 1,0 5 0,-1-8 0,-4-5-8,-3-8 1,6 3 0,-6-8-1,0 3-45,0 0 1,5-14-1,-5 1-94,3-8 1,0-13-3,2 3 0,5-8 0,-4-8 0,4-7-62,3-6 0,0-12 0,0-6 0,3-5 72,4-2 1,4-11-1,7-5 1,-3-5-156,3-3 1,0-9-1,0-4 1,-2 0 190,2 6 1,5 7-1,5 6 1,3 7 267,-2 8 0,4 8 0,-2 18 0,-3 2 21,-2 6 1,0 4 0,2 11-38,3 0 0,0 3 0,-7 5 18,-1 7 0,-10 6 0,-6 2 0,-4 0-8,-3 0 1,0 8 0,0 3 0,-3-1-45,-4 1 0,-6 7 1,-10-5-1,-1 0-26,1-5 0,-8-5 0,0-3 0,3-2-443,2-6 1,3 4-1,0-12-435,-1-2 1,9 6-1378,0-4 1805,9 1 0,6-8 1,16 0-1,4 0 333,4 0 0,-1-8 0,3 1 0,2-1 0,3-2 0,8 5 0,-6-8 0,1 0 0,-1 0 0,-2 0 0,-5-5 0,2 5 13,3 3 0,0-8 459,-8 2 217,1-4-358,-11 7 1,-13 2 0,-16 14 0,-2 5-99,3 7 1,-6 6 0,8 2 0,-2 0-91,-1 0 1,3 8-1,-5 0-22,3-2 1,9-4 0,-1-1-192,4-1 0,3-8 0,3-2-224,4-2 1,-1 4 135,9-7 1,1-1 0,7-9 17,0-6 1,-8 3 0,1-10 0,2-6 0,3-5 11,2-5 1,0-2 0,0 4-1,-2-2 40,-6 3 1,3-6 0,-7 3-1,-1 3 135,0 2 0,1 6 444,-4 4-361,-4 6 0,7 20 0,-10 6 0,0 4 37,0 4 0,-7-1 0,-1 3 0,3 2-8,2 3 1,3 8 0,0-9 0,0-1 47,0-3 0,3-6 1,2-2-185,3-2 0,10-11 0,-3 5 1,6-2-38,2 0 1,0-1-1,0-9 1,1-6 0,1-5-31,6 0 0,-5-7 0,5 2 0,-5-8-117,-3-5 1,0-8 0,0 8 0,-2 0 71,-5-2 1,4-1-1,-4-7 1,2 5 41,-3 2 0,3-4 0,-7 4 1,-1 1 20,0-1 0,-2 3 0,-6 8 595,6 0-366,-5 0 1,7 20 0,-12 11-25,-6 10 0,3 5 0,-8 3 0,0 5 31,0 7 0,5 6 0,-5 3 0,0-1 0,3 1-67,0-1 0,2 0 0,8 1 1,0-3-272,0-6 1,0 4-1,0-11 1,0-3-561,0-2 1,0-3 0,0 0-1487,0 0 1344,0 0 0,-3-12 830,-4-11 0,-6-3 0,-8-12 0,3-1 0,3 3 0,-1-7 0,-7 4 0,0-4-5,0-4 0,-1 1 0,1 0 1,0 0 159,0 0 1,7-1 0,3 1 158,3 0 1,2 8 0,11 2 0,5 2 116,7 6 1,8-5-1,8 0 1,8-1-185,5 1 0,2 2 0,1 6 1,-1-4-238,0-1 0,-2-1 1,-2 8-1,-6 0-248,-3 0 1,6-8 0,-8 0-263,-3 3 1,-2 3-1,-3 2 1,0-3-114,1-5 0,-9-2 0,1-8 613,2 3 0,2-11 0,3-10 0</inkml:trace>
  <inkml:trace contextRef="#ctx0" brushRef="#br0" timeOffset="86011">16386 2308 7569,'0'-44'0,"0"6"-50,0-6 111,0 18 0,0 0 251,0 11 1,0 12-109,0 3 0,0 13 0,0 18 1,0 8 101,0 5 0,-2 2 0,-3 3 0,-3 2-56,3 4 0,-5 1 0,-1-4 0,1 5-95,0 2 0,-8-5 0,5 5-154,0-2 35,-8-3 1,11-7-1,-8-3 1,5-6-159,3-7 1,-1-5 0,9-8 0,-1-10-1,8-18 1,3-14 0,5-9 0,0-1-1,2-2 1,1 0 0,-3-5 0,0 0-1,-1-1 1,6 4 0,3-1 0,2 3-1,3 5-461,5 5 0,-5 3 0,5 2 0,-5 3 1198,-3 3 1,0 12-406,0 3 0,-10 13 0,-5 15 0,-6 6-44,-2 2 1,-7 0 0,-4 5 0,-2-2 51,-5 2 0,8 1 0,2-1 0,6-5 53,2-3 1,0-2 0,0-7 0,2-1-131,6 0 0,5-10 1,13-3-1,2-2-255,3 0 1,8-1 0,-6-7 0,3-2-171,6-6 218,-9-5-181,11-10 0,-16 0-89,11 0 0,-11-1 0,3 1 0,-5 3-431,-3 4 0,-2-5 0,-3 9 767,-2-1 0,-1-8 0,8 8 0</inkml:trace>
  <inkml:trace contextRef="#ctx0" brushRef="#br0" timeOffset="87487">17918 2981 7569,'3'-23'114,"5"0"0,-6 0 1,6-1-1,-5 1 0,-3 0 54,0 0 0,-3 2 0,-2 3 0,-6 5 65,-1 3 1,-4 2 0,-7 8-53,0 0 1,-1 0 0,1 0-106,0 0 0,0 10 0,2 6 0,3 5-61,3 2 0,2 8 1,-5 0-1,5-3-6,3-2 1,-6 0 0,8 2-49,3 3 1,5-3 0,8-10-124,7-2 1,6-11 0,2 3 0,0-6-5,1-2 0,-1 0 1,3-2-1,2-6-30,3-8 0,0-4 1,-8-6-1,0-2 126,1-3 0,-1-8 0,-3 6 0,-2-1 19,-2 0 1,-11 4 0,3 6 0,-6 1 113,-2 0 1,0 7 88,0 1 0,0 12 1,-2 1-11,-6 7 0,5 13 1,-7-3-1,2 9 16,1 7 1,-4-6 0,6 6 0,-3-5-105,3-3 0,3 8 0,2 0-70,0-2 0,7-4 1,4-4-177,2-5 1,2 2 0,8-11-1,1-2 20,-1-2 1,0-11 0,-2-2 0,-1-5 53,3-11 0,-12 3 0,12-8 0,-2 5 49,-1 3 0,1-8 0,-3 0 1,-5 2 101,-3 4 0,-2 1 1,-8 1-1,2 2 355,6 6 255,-5-6-510,7 19 1,-18-6 0,-2 16-1,0 7-13,-1 6 0,-4 5 0,7 2 0,0 0-100,-2-7 1,8 2-1,-9-7-117,1 4 1,7 4-124,-4-1 94,4-10 1,6-6-1,4-14 1,9-9 3,4-4 0,4-4 1,-1 1-1,0-3 73,0-5 1,8 3 0,3-8 0,-1 2 67,1 6 1,-3 2 0,-8 6-1,0 2 52,0 2 0,-7 11 1,-1-3 27,3 6 0,-7 4 0,-4 6 0,-4 10 25,-3 10 0,0 1 0,0 7 0,0 0-71,0 0-8,0 3 0,0 5-34,0-6 0,0 4 42,0-12 0,0 1 13,0-7 1,8-1-23,-1 0 1,12-7 62,-4-1 1,6-10-116,2 3 0,0-6-6,0-2 0,8 0-52,0 0 1,0 0 0,-8-2 0,3-6 0,2-7 0,3-6 0,-2-2-292,-3 0 160,-3-11 1,-3 8 19,-4-5 1,2 6 78,-10 1 0,2-7 43,-2 0 0,-6 1 17,6 6 1,-8 1-97,-8 0 299,6 0-126,-19-1 0,11 9-27,-6 0-81,-4 9 62,7-4 1,-10 13 546,-1 4-251,1 6-162,0 10 0,0 1 0,2-1 0,3 0 43,3 0 0,2 3 1,-3 2-1,6 3 0,2-2 1,0-3-1,3-3 252,3 0 0,4 0-153,6 0-274,5 1 1,10-11 0,0-6-156,0-4 299,1-3-311,-1 0 128,0-10 24,0-3 1,1-13-71,-1-5 1,8-5 0,0-8 21,-3 5 1,6-12 0,-1 4 0,3-2 37,5 0-11,-7 3-600,10-1 615,-18 1 5,7 0 1,-10-9-1,1 1 1,-4 0-115,-4-3 1,2 1 0,-11-9 0,-1 3 81,-4-2 1,-2 10 0,0 5 0,0 10 72,0 5 0,-2 6-19,-6 13 1,3 9 0,-11 19 0,-2 16 101,-2 12 1,-4 11-1,1 17 1,0 1 265,0-1 0,-1 9 0,1 2 0,3-3 112,4-5 1,3 1 0,8-19 0,-3-3-386,3-2 1,5-5-1,5-5 1,6-8-93,2-5 0,2-3 0,11-3 0,2-2-424,3-2 0,3-11 0,-6 3 0,3-6-191,-3-2 1,6 0 0,-3-2-1,-3-3-532,-2-3 0,-3-2 1143,0 2 0,-10-5 0,-2-10 0</inkml:trace>
  <inkml:trace contextRef="#ctx0" brushRef="#br0" timeOffset="90167">20819 2888 7106,'0'-23'-33,"0"0"0,0 0 1,0 0 327,0-1 1,0 1 0,0 0-1,0 0-112,0-1 0,0 1 0,-2 3-34,-6 4 0,3-2 1,-11 10-51,-2 3 1,-2 3-1,-6 2 1,-2 0-74,-3 0 0,0 10 0,8 5 1,-3 9-15,-5 7 0,5-3 0,-2 11 0,7-1 41,6-2 0,9 1 0,-1-9 0,4 3-176,3-3 0,3-2 0,4-5 92,9-6 1,5 3 0,2-10-1,3-3-16,4-2 1,-1-6 0,7-5 0,0-7 29,0-6 1,-5-10 0,5 0 0,-2 0-12,-6-2 0,-2 4 1,-3-9-1,0-1 43,0 3 1,-7 0 0,-3 8 321,-3-3-103,-2 0-186,-8 18 0,-8 13 0,-2 15 1,0 8 22,-1 8 1,-4-2 0,4 7 0,1 0-25,0 0 1,-1-8-1,6 3 1,-2-5-52,1-3 0,4 1 0,4-4 0,4-2-32,1-2 1,11-11 0,-2 3 38,4-6 1,4-12 0,-1-6 0,0-7-37,0-8 1,8-2 0,0-9-1,-2 4 18,-4-3 0,6-3 0,0-3 0,0-2-7,3-5 1,-8 5 0,4-8-1,-4 3 0,-3 0 0,1-10 0,-1 2 0,0-5-97,0-3 1,-7-7 0,-3 2 0,-3 8 109,-5 10 1,5 18 0,-2 8 373,-3 6-296,-2 12 1,-3 13 0,-3 18 0,-4 13 33,-9 15 1,-5 11-1,-4 15 1,-4 3 110,-2 2 1,-7 11-1,4-5 1,1-1-155,-1-5 0,3 1 0,8-6 0,2-8-57,6-4 0,-3-6 1,10-8-1,3-2 80,2-5 0,3-6 1,0-9-335,0-1 0,3-10 0,5-6 106,7-4 0,6-16 0,2-10 0,0-11 74,0-2 1,1-8-1,1 6 1,4-6 37,2-3 0,0 1 0,-8 2 0,0 6 13,0 7 0,-7 5 0,-3 3 1,0 2 106,-1 5 0,-4 6 46,8 10 0,-11 3 1,3 4 43,-6 9 1,-2 7-1,0 6 1,-2 1-80,-6-1 0,3-1 1,-8 1-1,0 2 32,0-3 1,8-2 0,-3-3 0,5 0-110,3 0 1,0 1 0,0-1-59,0 0 1,3-10 0,2-3-1,6-2-172,1 0 1,4-3 0,7-13 97,0-7 1,1-6 0,-1-2 0,0 0-21,0-1 1,-7-7 0,-1 0-1,3 0 95,3-2 0,-6 7 0,-2-5 0,0 5 37,0 3 1,-8 8-136,3-1 236,-6 11 1,-2 5 0,0 16-1,0 4 63,0 3 0,-7 3 0,-1 3 1,3 2-18,2-3 0,3 5 0,0-2 0,0-2-81,0-3 0,0-3 0,0 0 0,3-2 36,5-6 1,4-5 0,12-10-155,-1 0 1,0-13-1,0-7 1,0-11-34,1-5 1,-1 0 0,0-6 0,0 4 33,1-4 0,-4 6 0,-2-2 0,-5-1 12,-3 3 1,6-5 0,-6 7 0,1 1-136,-1-1 1,-2 3 0,-8 8-1,0 0-521,0 0 0,-3 7 280,-5 1 0,3 12 0,-8 3 0,3 13 37,5 8 1,2 9 0,6 1 0,4 0 376,9 3 0,-3-11 0,2 3 0,3-8 0,3 0 0,2 0 0,0 0 0,1-5 0,-1-3 0,0-2 0,0-5 0,0 2 0,1 2 0,-1 1 0,0-8 0,0 0 42,0 0 1,-2-2 0,-3-4 762,-2-1 1,-3-11-386,2 2 0,-5 3 0,-12 0-136,-6 3 1,-5 2 0,-10 8 0,0 0-59,-1 0 0,-6 3 0,-4 2 0,0 8-102,1 8 0,-6-3 1,8 15-1,3-2 14,2 0 0,3 0 1,2-8-1,6 0-435,7 1 0,6-1 82,2 0 0,10-2 1,5-6-1,6-7 97,2-5 1,8-3-1,0-3 1,0-2-169,3-3 1,-6-10-1,8 3 1,-2-6 133,-6-2 0,5-1 0,-2 1 0,-2 0 116,-3 0 0,-3-8 0,-3 0 347,-4 3 124,4 2-291,-17 13 0,5 5 1,-16 16-1,-5 7 10,0 6 1,-7 10 0,4 0-1,-2-3-36,3-2 1,2-3 0,8 0-1,-3 1 42,3-1 1,5 0-300,7 0 0,6-10 0,11-5 0,-1-5 62,0-3 1,0-3 0,0-5 0,1-7-93,-1-6 0,3-2 0,2-3 1,3-2-25,-3-3 0,-2-8 0,-5 8 0,-3 3 99,-3 2 0,-2-5 0,3 0-54,-9 3 272,6 12 1,-10 9 0,2 14 0,-10 9 95,-11 4 0,3 4 0,1-1 0,-1 0-102,0 0 1,8 8-1,-3 0 1,5-3 49,3-2 0,0-3 0,0 1-117,0-1 1,8-8-1,2-2 1,3-2-157,5-6 0,-5-3 0,3-2 1,2 0 87,2 0 0,4-10 0,-4-5 0,-2-6-23,-2-2 0,-1-1 0,8-1 1,1-4 27,-1-2 0,0 0 0,-2 6 0,-3-4 24,-3-2 0,-2 0 1,2 6-1,-4-4 100,-1-2 0,-7 0-20,4 8 1,-7 10 172,-7 6 0,2 7 0,-11 7 0,-2 11-98,-3 11 0,-2 7 0,0 13 0,0 5-38,0 8 0,-1 5 0,4 2 0,2 1-150,2 0 0,3-3 0,-5-3 0,5-4-45,3-4 1,-5 6 0,4-10-1,1-6 107,0-5 1,-6-4 0,6 1 0,-3-7-17,-5-5 1,5-3 0,-2 0 0,-4 1-24,-1-1 1,-6-3 0,-2-2 0,-3-2 34,2 2 0,1-8 1,0-2-1,-3-3-150,2 3 0,4-5 0,1 4 0,1-7 10,0-7 0,7-6 0,4-11 0,-1-1-141,0-6 1,8-5 0,-3-13-1,5-3-89,3-2 1,11-16 0,4 6-1,8-1 77,8-2 0,5 0 0,11 0 0,-1 5 102,1 8 0,-1 5 0,3 5 0,0 6-58,-3 7 1,6 7-1,-13 6 1,2 5 50,-2 3 1,4-5 0,-4 7-1,5 0 28,2-2 0,9 7 0,-1-7 0,-3 2 195,-2 1 0,-2-1 0,-3 5 1,-6-2-9,-7-3 1,-5 1 0,-3 7 152,0 0 1,-2-3-1,-3-2 204,-2-3 0,-11-2 50,2 2 1,-7 3-217,-7-11 1,2 11 0,-11-2-161,-2 4 0,-3 3 0,-2 0 0,0 0-108,0 0 1,0 3-1,-1 4 1,1 6 45,0 0 1,2 8 0,3-6-588,3 6 0,10 2 199,-3 0 1,8-2 315,8-6 1,4-4 0,12-11 0,-1 2 53,0 6 0,8-5 1,0 4-1,-3-2 128,-2 3 0,5-3 0,0 8 1,-5 0 494,-8 0 0,3-5 566,-6 7-802,6 1 0,-11 4 1,-10-4-1,-13-6-288,-8 0 1,-2-4 0,-3 9 0,-5 1-755,-7-4 0,2 1 0,-3-8 0,-2 3-164,-3-3 1,0 6 0,3-4 813,2-1 0,0-4 0,-7-2 0</inkml:trace>
  <inkml:trace contextRef="#ctx0" brushRef="#br0" timeOffset="92236">25392 2726 6114,'-13'-10'-104,"-8"4"1,6-6 162,-6 1 0,6-4 0,-1 4 1,-2 1 432,-3 0 1,-2-6-1,0 9 1,0 1-150,0 4 1,-8 2-1,0 0 1,2 2-140,3 6 0,3 5 0,0 10 0,0 0-67,0 1 0,2 1 0,6 4 0,7 4-100,5 3 0,3-7 1,0 2-1,0-5-141,0-3 0,0 0 0,3-2 1,5-3 21,7-3 1,-2-10 0,2 3 0,6-5 15,7-3 0,-2-3 0,8-7 0,-3-13-13,0-14 1,10 1-1,-5-5 1,3-5-6,-1-6 0,-7-2 0,5 7 0,-2 1 92,-6 0 1,6-9 0,-3 1-1,-5 0-30,-8-3 0,0 8 0,-8-7 0,0 2 15,1-1 1,-4-6 0,-7 6 0,0 6 53,0 8 0,0 0-1,0 10 1,0 5 8,0 18 0,0 21 0,0 26 19,0 5 0,-2 5 1,-3 2-1,-6 6-15,-2 2 0,-2-4 0,-8 4 1,2-2 152,6-6 1,-6 6 0,5-3 0,-4-2-161,-3-3 1,7-3 0,3-2-1,0-3-156,0-2 1,8-11 0,-2 3-283,4-5 229,3-13 1,0-13 0,3-16 0,2-4 43,2-3 0,12-3 0,-4-3 0,6-2 118,2 3 0,0 2 0,0 3 1,0 0-33,1 0 0,-1 10 19,0 5 0,-7 5 0,-4 6 53,-1 5 0,-4 5 0,-7 10 0,0 0-19,0 0 1,-2 0 0,-3 1 0,-3-1-27,3 0 1,-5 0-1,2 1 1,3-1-99,2 0 1,3-8 0,0 1-27,0 2 0,10-8 143,6-2 1,4-8-1,4-8 1,-1-5-54,0 0 1,0-7 0,1 2 0,-1-8 18,0-5 1,-2 0 0,-3 8-1,-3 0-40,3-1 1,-5 9 183,3 0 1,-11 12 0,2 3-96,-4 13 1,-3 7-1,0 6 1,-3 3-15,-4 2 0,4 2 0,-5-5 0,6 3-58,2-2 1,0-11 0,2-3-18,6 3 1,5-7 0,10-4 94,0-4 0,-7-11 0,-1-2 0,3-3-55,3-5 0,-5-10 0,-1-3 0,3 2 31,3 4 1,-8-6-1,-3 0 1,-2 2 11,-1 3 1,-1 3 0,-14 0-52,-8 0 0,-4 7 0,-4 3 0,-1 1-36,-6-1 1,5 8-1,-5-3 1,5 5-180,3 3 0,0 0 1,0 0-131,-1 0 0,11 3 124,6 5 0,7 2 1,7 5-1,9-7 51,5-5 0,2-3 0,3 0 0,2 0 160,3 0 1,8-3 0,-6-5 160,3-7-143,3 5 1,5-9 0,-3 12 0,-5-1 75,-2-2 0,4 7 0,-7-5 627,-2 6 0,-6 4-409,-8 6 1,-4-3 0,-11 11 0,0 2-148,0 2 1,-8 11-1,-2 0 1,-3 0-18,-5 3 0,7-6 0,1 8 0,2-2-12,1-6 0,-1 6 1,8-3-95,0-3 0,10-2 0,6-6-27,4-4 1,3-6 0,3-10-1,3-2 15,1-6 0,1-5 1,-7-10-1,-1 0 35,0-1 1,0-1 0,-2-4 0,-3-2 37,-3 3 1,-9 2 0,1 3-50,-4 0 1,-6 2 0,-2 3 0,-5 5-195,-3 3 0,-5 2 0,-10 8 0,-3-3-338,2-4 1,3 4-19,3-5 0,10 8 185,6 8 0,7-5 0,7 4 1,9-1 320,4 1 0,6-4 0,5 5 1,5-6 22,0-2 0,8-2 0,-5-3 0,5-6-7,2-2 1,-2 0 0,-3-5 0,-5 5 92,-2 3 1,5-8 0,-8 5-1,-3 0 272,-2 6 1,-11-4-1,1 4 205,2 1 0,-8 1-188,-2-3 1,-8 6-311,-8-6 0,3 13 0,-11 6 0,-2-1-130,-2 0 0,4 8 1,1-5-1,-1 3-35,3-1 0,-5 1-159,11 7 192,-11 0 0,15-7 0,-5-1 32,6 3 1,2 3-1,2 2 47,6 0 0,-3-7 0,11-4 1,-1 1 71,-2 0 1,8 0 0,-6 5 0,6-5 72,2-3 0,0 8-53,0-2 0,-10 5-123,-5 2 0,-8-3 0,-8-4 0,-7-6 35,-6 1 1,-2-1-1,0 5 11,-1-7 1,9 2-63,0-2 73,-1 0 46,3-8 1,3-3 60,10-4 1,2-4 0,6-7-30,8 3 0,7 10 1,5-6-1,8 3-62,8 1 1,-3-11-1,14 5 1,-6-3-6,-3 1 1,3 2-1,3-5 1,-1 2-25,-7-2 1,2-2 0,-10-3 0,1-1-111,-6 1 1,-6 0 0,-1 2 0,-1 3-124,0 3 0,-8-1 130,1-7 38,-11 0 1,5 0-6,-10-1 1,-2 4 0,-6 4-1,-5 6 11,0 0 0,-7 7 0,4-5 0,-4 6 63,-4 2 1,1 0 0,0 0 0,0 2 224,-1 6 0,1 5 1,0 13-1,2 5 12,6 7 1,2-1-1,8 1 1,-3 3-156,3 3 1,10 0 0,8-5 0,5-8-248,8-5 1,5-6 0,-3-2-1,3-5-182,-2-3 0,4-2 0,1-8 0,-1 0-244,1 0 1,-3-2 0,-8-4 188,0-1 1,0-1-182,0 8 376,1-10 178,-11 7 0,7-18 0,-7 9 0</inkml:trace>
  <inkml:trace contextRef="#ctx0" brushRef="#br0" timeOffset="92856">28780 2563 7569,'13'-23'0,"5"0"0,-10 0 292,10 10 0,-13-5 1,11 10-33,2 3 0,-8 13 0,-2 7 1,-6 8-58,-2 8 0,-8 3 0,-2 7 0,0-2-23,0 2 0,-9 3 1,4 5-1,-6 2-212,-2 4 0,0-4 0,2-10 0,3-4-497,3-4 1,10-2 133,-3-8 1,8-10 118,8-5 1,10-8 0,10-5-1,-5-6-24,-2-1 0,5-4 0,-13-7 1,2 0 90,1-1 0,-11 1 0,2 0 0,-4 0 209,-3 0 0,0-1 0,-3 1 0,-2 0 0,-2 0 0,-12 0 0,4-1-10,-6 1 0,-2 8 0,-3 2 0,-2 0 76,-3 0 0,0 8 0,8-3 1,0 5 618,-1 3 0,9 0 620,0 0-1113,9 0 1,-1 8-1,17 0 1,11-3-91,7-2 0,5-3 1,1 0-1,7 0-165,3 0 1,8 0 0,-14-3-1,6-2-162,3-3 0,-4-7 1,-1 4-1,-4-1-64,4-7 0,-1 9 0,-2 0-637,-8 0 1,-6-1 925,-1-4 0,-1 4 0,-10 1 0,-3-3 0</inkml:trace>
  <inkml:trace contextRef="#ctx0" brushRef="#br0" timeOffset="93515">29314 2192 7466,'0'-31'-45,"0"0"0,8 0 0,2 8 687,3 0-434,-8 10 0,5 5 0,-10 16 1,0 10-153,0 10 1,-2 8 0,-6 13 0,-7 3 0,-6 5 0,-5 0 0,-2 2 0,-3-2 0,2-1 0,6-4 0,5-3 0,3-3 0,-1 1 0,1-3 0,2-3 0,3-5 0,2-3 0,0-4 0,0-3 0,3-3-247,3 0 136,2-10 0,10-5 0,8-16 7,10-8 0,1-7 1,7-5-1,0-6-145,0-2 1,-5 0 0,5-5 0,-2 5 129,-6 2 1,6 3-1,-4 8 324,-1 0-176,-3 0 1,-6 12-10,-4 11 1,-6 11 0,-10 12-1,-3 0-6,-4 0 0,2 8 0,-8 3 0,2-1 0,6 1 0,3 4 0,2-7 0,0-2-62,0-3 1,10-3 0,5-3 0,6-2 44,2-2 0,0-11 1,1 3-1,1-6-11,6-2 1,-5 0 0,8 0-1,-3-2-43,0-6 0,0-5 0,-8-10 0,0 0-56,0 0 1,0-1-1,1 1 1,-4-3 22,-4-5 0,2 6 0,-11-6 0,-1 5-17,-4 3 1,-2-1 0,0 1 0,0 0 4,0 0 1,-2 0 0,-6 2 101,-8 6 0,-4 4 0,-3 11 0,-1 3 0,1 5 0,0 7 0,0 6 0,0 4 0,2 6 0,3 5 0,5 3 0,3-3 181,5-2 0,2 4 0,3-7 0,3-2-395,4-3 0,6-3 1,13-3-1,2-2-128,3-2 1,8-11 0,-6 3 0,1-6-1090,-1-2 443,19 0 363,-13 0-309,28 0 502,-18 0 375,18-10 0,-18 8 0,8-17 0,-11 12 0,6 2 0,9 2 0,12 3 0</inkml:trace>
  <inkml:trace contextRef="#ctx0" brushRef="#br0" timeOffset="95473">31240 2424 7668,'-10'-13'0,"-5"8"255,-6 10 1,-2 3 0,-1 13 0,1 7 0,0 3-102,0 2 1,0 1 0,2-6-1,6 3-197,7-2 1,-3-4 0,4-1-1,2-1-142,2 0 0,6-7 0,4-4 86,9-1 1,4-3 0,4-8-1,-1 0 15,0 0 0,3 0 1,2 0-1,6-3 4,2-5 1,-5-5 0,5-10 0,-3 0 43,-4 0 1,-3 7-1,-3 1 1,-3-3 86,-4-3 1,2 6 263,-10-1 1,-1 14 0,-9-1-228,-6 8 1,-2 13 0,-8 0 0,5 8-56,3 5 0,-6 0 1,8-8-1,3 0-86,3 1 1,2-1 0,2-3 0,3-2-40,3-2 0,10-11 1,-2 3-1,4-6 67,3-2 0,1-2 0,-1-6 0,0-7 26,0-6 1,0-2-1,-2 0 1,-3-1 84,-2 1 1,-11 0 0,2 0-1,-4-1-13,-3 1 0,0 0 0,0 0 0,0 0 51,0-1 0,-10 1 0,-6 3 1,-4 2-231,-4 2 1,1 11 0,-3-3-133,-5 6 0,-2 2 0,-6 0-223,8 0 0,8 2 0,5 6-52,3 7 1,9 6 512,-1 2 0,7-10 0,7-5 0,9-6 0,5-2 0,2 0 0,3-2 0,-1-6 0,-1-7 0,12-3 0,-11 0 0,6 5-18,3 2 1,-1-4-1,-7 5 1,0-1 93,-5 1 0,-3-6 0,5 9 235,0 2 1,0-6-58,1 3 0,-9 11 0,-2 13 6,-3 4 1,-2 3 0,-8 1 0,0-1-154,0 0 1,-3 0-1,-2 0 1,-3 1-134,3-1 1,-5 8 0,0 0 0,-1-3-41,1-2 0,-5-3 1,4 0 34,-2 1 1,8-9-25,-3 0 0,8-9 0,8-1-64,8-10 0,4-8 1,4-10-1,-4-1 88,-4 1 0,4-3 1,-4-2-1,4-3 27,4 3 1,-1-6 0,-3 3-1,-2 3 23,-2 2 0,-1 3 0,6 0 11,-5-1 0,2 1 1,-8 3 103,3 4 0,-5 6 156,7 10-218,-10 0 0,5 10 0,-10 6-11,0 4 0,0 3 0,0 1 1,-2-1 43,-6 0 0,3 0 1,-8 0-1,3 1-94,5-1 1,-6 0 0,4 0 0,1 0-52,4 1 0,-1-9 0,-2 1-55,-3 2 1,3 0 82,13-3 0,-3 3 0,11-10 21,2-3 0,2-5 1,6-5-101,5-3 1,-5-10 0,7 3 0,-2-3 40,0 2 0,10-12 0,-2 5 1,5-3 8,2 0 0,-10 3 1,-5 0-1,-5-1-19,-3 1 1,1-8 0,-4 0-1,-2 6-30,-2 6 0,-11-1 0,3 4 54,-6-4 0,-2 4 0,-2 3 1,-6 3 58,-8 5 1,4 2 0,-6 3 40,-8 0 1,3 3 0,-8 5 0,5 7 78,3 6 0,-3 2 0,0 3 0,0 2 2,6 3 1,4 8-1,1-8 1,7-3-53,5-2 0,3-3 0,0 0 0,0 0-8,0 1 1,11-4 0,4-2-1,6-5-138,2-2 1,3 4 0,2-7 0,6-3-26,2-2 0,-5-3 0,7 0 0,1 0-50,-3 0 0,5-8 1,-7-3-1,-1-1 14,1-6 0,-3-3 0,-8-2 0,0-1 35,1 1 1,-9 0-1,1 0 1,-1 0 206,-2-1 0,-3 1 1,-7 3 20,5 4 0,-6 3 0,3 8-88,-10-3 1,0 3 0,-8 13-1,0 5 10,0 0 0,0 7 0,-5-4 0,3 4 91,-3 4 1,5-1 0,0 0-97,3 0 1,2 0 0,8 1-26,0-1 0,0-8 0,3-2 26,4-2 1,6-4-1,10-7-99,1 0 0,-1 0 1,0-2-131,0-6 1,0-2-1,1-11 1,1 0 100,6-4 1,-5-4 0,5 3-1,-5-2 85,-3-3 1,8-8 0,0 6 0,-3-3-68,-2-5 0,5 4 0,0-1 1,-5-3-61,-8-3 0,2 0 1,-4 3-1,2 5 102,-3 2 1,-2 3 0,-7 8 188,1 0 1,1 12-129,-8 11 1,-10 13-1,-8 16 1,-8 4 73,-5 3 1,0 3 0,8 7 0,0 1 108,-1-1 0,1 1 0,2-1 0,3 0-26,3 1 1,10-1-1,-3 1-174,5-1 1,3-2-1,0-3 1,0-5-1,0-2 17,0-6 0,11-5 1,2-5-1,2-5-655,1-2 1,-1-4 143,8-7 0,-2-2 0,-6-6 97,-7-7 0,-5-6 1,-3-2-1,0 0 63,0-1 1,-3 1-1,-5 0 1,-7-3 117,-6-5 0,-2 5 0,0-7 0,0 2 92,-1 0 1,-4-8-1,2 6 1,6-1 206,-1 1 1,0-6 0,-2 8 386,0 3 0,8 2 0,2 3 489,2 0-729,4 10 1,27 2 0,11 11 0,10 3-301,6 5 1,10-3 0,7 8-1,8-3-230,6-5 0,2 0 0,-8 0 0,0 3 30,-5-3 0,-13-2 0,0-3 0,-7 0-253,-9 0 0,-4 0 0,-13 3 480,-6 4 0,6 6 0,-8 10 0</inkml:trace>
  <inkml:trace contextRef="#ctx0" brushRef="#br0" timeOffset="97636">395 3933 7569,'0'-36'27,"0"5"220,0 5 1,-2 3-1,-6 0 14,-7-1 1,2 4 0,-3 4 0,-2 6-190,-2 0 0,-4 7 0,1-5 0,0 6 0,0 2-82,0 0 0,-1 0 0,4 2 0,2 6 0,2 7 0,-2 9 0,0 7 0,0 7 0,5 6 0,0 0 0,3-3 0,0-5 0,4 0 0,4-2 0,2-1 0,0-4-340,0-3 358,0-3 1,10-10 0,6-6-14,4-4 0,4-3 0,1-3 1,4-2 0,2-2 1,0-19 0,-8 3 0,0-3 17,0 0 0,0-5 0,1 0 1,-4 0 54,-4-2 1,2 4 0,-10-7 0,-3 3-37,-3 4 1,6 1-1,0 0 122,-3-3 0,-5 10-182,-8 13 1,3 6 0,-8 4 0,0 6-37,0 7 1,8 16 0,-3 8 0,3 8 21,-2 7 1,4-5 0,-5 5 0,6-5 77,2-3 0,0 8 0,2 1 0,3-4 47,3-2 1,0 0 0,-8 3 0,0 2 11,0-3 1,0 6 0,0 0 0,0 0-69,0-1 0,0-1 1,0-9-1,-3-2-51,-4-6 1,1-4 0,-9-11-1,-3 0 44,-3 1 0,6-4 0,-1-4 0,-2-9 9,-2-4 1,4-3-1,1 0-46,-3 0 0,0-18 0,2-8 0,6-7-103,-1-9 0,9-4 0,-6-6 1,6-4-42,2-4 0,0 6 0,2-5 0,3 2 6,3 6 1,10 2-1,-2 2 1,4 3 21,3 6 0,8 4 0,0 11 0,0 0 68,3-1 0,2 4 0,10 2 0,1 2 68,-1-2 0,-2 5 0,-3 0 0,-5 1 6,-2-1 1,-1 5 0,-4-5 458,2 3 0,-3-8-317,-13 2 0,4-4 1,-12-4 46,-2 1 0,-2 8 0,-6-1-61,-4-2 1,-6 5 0,-10 0-95,-1 3 1,9 2-1,-1 8 1,-2 0-9,-2 0 0,-3 3 1,-1 5-1,1 7-77,0 6 1,2 10 0,3 2 0,3 1 46,-3-1 0,5 1 1,0-6-1,3 3-63,4-3 1,4-2 0,2-3 0,2 1-49,6-1 0,-3 0 0,11-2 0,2-6-11,2-7 1,4-5 0,-1-3 0,0 0-75,0 0 0,1-3 0,-1-5 1,0-7 120,0-6 1,0-2 0,1 0 0,-1-1 49,0 1 1,-2-3-1,-3-2 1,-5-3 15,-3 3 1,-2-1 0,-6 1-1,3-3 184,3 3 1,0 10-1,-8 2 77,0-2 0,-3 8-148,-4 2 0,-4 8 0,-4 8 0,4 7-25,1 6 0,8 2 1,-9-2-1,3-3-15,1-3 1,-1 1 0,8 7-1,0 0-73,0 0 0,8 1 0,2-1 0,3 0-85,5 0 0,0-7 0,0-3 0,-2-3-130,2-5 0,2-2 1,3-3 46,1 0 1,-1-11-1,-2-4 1,-3-6 104,-3-2 0,-2 0 0,2 0 1,-4-1 99,-1 1 0,-7-8 0,7 0 1,-2 3 158,-1 2 0,1-5 0,-8 0 216,0 3 0,0 10-78,0 2 0,0 14-205,0 2 1,0 18 0,0 13 0,0-3-60,0-2 1,0 5 0,0 2 0,0 1-126,0-1 1,0-2 0,0-7 0,3-1-448,4 0 0,-4 0-95,5 0 1,-3-2 147,3-5 0,-3-6 0,8-13 0,-3-4 26,-5-9 0,-2-5 1,-3-2 425,0 0 0,0-10 0,0-4 0</inkml:trace>
  <inkml:trace contextRef="#ctx0" brushRef="#br0" timeOffset="98153">1138 3770 7569,'-23'-46'-5,"0"-1"0,7 9 185,1-1 1,2 11-1,-5-3 1,5 5 250,3 3-422,2 0 0,10 10 1,4 8-1,4 7-166,3 6 0,2 7 0,9-4 0,1-1-406,6 0 0,-5-2 563,5-8 0,5 0 0,0 0 0</inkml:trace>
  <inkml:trace contextRef="#ctx0" brushRef="#br0" timeOffset="98608">1672 3260 7796,'0'-24'467,"-8"24"1,-2 13-229,-3 13 1,5 15 0,-5-2 0,0 5 3,1 2 1,-1 9 0,-5 1-1,5 4-206,2 4 0,4-5 0,7 3 0,0 0-82,0-3 0,0-2 1,0-10-1,0-4-362,0-4 1,7-5 0,1-11-765,-3 0 1,0-2-31,3-6 1201,-5-5 0,7-10 0</inkml:trace>
  <inkml:trace contextRef="#ctx0" brushRef="#br0" timeOffset="99001">1324 3979 7679,'-21'-23'0,"3"0"0,5 0 256,3-1 1,2 9 0,8-1-55,0-2 1,11 8 0,4 2 0,8 3-97,8-3 0,5 6 0,11-8 0,-1 2-103,0 0 0,9 0 0,-1 6 0,-3-3-53,-2-3 0,-2 0 0,-1 8 1,-2 0-109,-5 0 1,2 0-1,-10 0 165,-3 0 0,-2 0-5,-3 0 1,-10 3-1,-8 2 1,-7 5 32,-6 3 1,-10-5 0,5 7 0,-2 1-16,-1-3 1,1 5 0,-9-8-30,1 3 1,0-5 0,0 5-16,0-3 1,2 0 0,3-5-33,2 3 1,11 2 63,-2-2 1,12-3 0,5 8-1,3 0 70,5 0 1,10-5 0,3 5 0,-2-3 0,-1-2-1,0-1 1,3 1 0,-5 0 0,-5 0 0,-6-1-1,1 1 1,-3 2 0,-6 6 203,-4 4 0,-6 1 0,-4-3 1,-9-5-303,-4-3 0,-4 6-70,1-8 0,0-1 1,0-7-162,-1 0 1,1 0 0,0 0-626,0 0 1,0-2 230,-1-6 0,9-2 1,2-8 644,3 2 0,-8 1 0,5-9 0</inkml:trace>
  <inkml:trace contextRef="#ctx0" brushRef="#br0" timeOffset="99687">3459 4142 7465,'0'-24'-107,"0"1"1,0 0 0,0 0 0,0 0 423,0-1 1,0 1 0,-3 0 0,-2 0 35,-2 0 1,-11-1-185,2 1 1,-5 10-161,-2 6 0,0 4 0,0 6 8,0 4 0,-1 4 0,4 7-9,4-3 1,-2 1-1,8 4 1,0-2-1,-3-2 45,0 2 1,8 2-1,-6 4 1,4 1-19,-1 6 0,0-5 0,8 5 0,0-5-62,0-3 0,0-7 1,3-1-23,4 3 0,-1-8 1,9-2 42,3-5 0,3-6 0,2-2 1,0-5-46,0-3 1,1-3 0,-1-7 0,-3 0-3,-4 0 1,5-1 0,-6 1 0,6 0 41,2 0 0,-8-6 0,-2 4 38,-2 4 0,-4 3 1,-7-5-1,0 0 255,0-1-96,0 11 0,0 6 1,0 14-45,0 9 0,0 5 1,0 2-152,0 0 0,0 0 0,0 0 1,0 1 6,0-1 0,3 0 0,5 0-521,7 0 1,8-2 0,3-3-17,-3-2 0,13-11 1,-12 2-1,1-1 539,1 1 0,8-4 0,2 7 0</inkml:trace>
  <inkml:trace contextRef="#ctx0" brushRef="#br0" timeOffset="100169">4109 3956 7495,'0'-26'-24,"0"-5"0,0 5 0,0-4 0,-3 4 1,-4 5 356,-9 6 0,3 4 0,-2 11 0,-3 0-95,-3 0 1,-2 11 0,0 4 0,-1 6-48,1 2 0,-8 8 1,0 0-1,3-3-204,2-2 0,11-3 0,2 3 1,3 2-1,4 3 0,4-2 1,4-4-1,6-1 0,8-4 1,4-2-1,6-5 0,2-2 1,3-6-1,0 0 0,0 0 1,0 3-878,-3-3 0,6-3 0,-3-2 0,-3-2 890,-2-6 0,5 3 0,0-8 0,-3 3 0,8-19 0,1 4 0</inkml:trace>
  <inkml:trace contextRef="#ctx0" brushRef="#br0" timeOffset="100666">4527 3933 7520,'7'-23'-2,"1"-1"1,-3 1 220,-12 0 1,-6 10-1,-11 5 1,1 6 37,0 2 1,0 0 0,0 2 0,-3 6-10,-5 8 0,5-1 0,-2 6 1,7 4-89,6 1 1,-1 0 0,-4-3 0,4 0-51,8 1 0,-2-1 0,2 0 0,3 0-202,3 0 1,2 1 0,0-1 0,2-3-167,6-4 0,5 2 0,10-8 0,0 1-43,0-1 1,3-2-1,5-8 1,5 0 3,0 0 1,6-8-1,-9-2 1,1-3 121,-1-5 1,6 0-1,-8 0 1,-3 2 174,-2-2 0,-3 0 0,0 0 120,1 2 1,-4 9-1,-2-6 566,-2 3 177,-11 2-635,5 8 0,-12 0 1,-4 2-1,-4 4-16,-3 1 1,8 11-1,-5-2 1,2 4-62,0 4 0,1-1 1,7 0-175,0 0 1,2 0 0,6-2-50,7-5 0,6 2 1,2-11-1,0-1 1,1-4-1,-1-2 1,0-2-1,0-4 1,-2-4-1,-3 0 1,-3-3-1,1 0 1,-3-5-1,-6-3 1,-4-2-1,-3 0 1,0 0-1,0-1 1,-3 4-1,-2 2 14,-2 2 0,-11 9 84,2-9 1,-5 8 0,-2-5 0,0 3-284,0 5 1,7 2-1,1 3-369,-3 0 1,0 3 236,2 5 0,6-3 389,10 10 0,10 1 0,3 7 0</inkml:trace>
  <inkml:trace contextRef="#ctx0" brushRef="#br0" timeOffset="102487">5037 3956 7569,'16'-15'100,"-1"-1"1,1 3 134,7-2 1,-10 15-1,-3 15 1,-2 6-77,0 2 1,-1 0-1,-7 3 1,3 2-34,5 3 1,-6 3 0,6-6 0,-5 3-10,-3-3 0,0-2 0,-3-3-226,-5 1 0,6-1 64,-6 0 0,-2-13-67,2-10 1,0-2-1,11-14 1,2-4 11,3-9 1,10 4 0,-3-9 30,6 1-60,-8 7 105,18-8-49,-16 11 0,21 2 5,-5 6 1,-5-6 0,7 8-1,-2 1-412,0 4 416,11-5 6,-17 10-14,19-17-1,-18 17 1,7-7 135,-9-1-117,-1 9 28,0-8 1,0 10 182,1 0 233,-12 0-194,-1-11 24,-1 9 174,-7-9-151,7 11-76,-20 0 0,4 0 217,-9 0-342,0 0 1,-9 0 0,1 3-1,0 5 1,0 7 0,-3 6-1,0 2 1,0 0 0,6 0 0,-1 1-1,3-1 1,0 0 0,5 0-1,3 0 77,5 1 1,2-9-1,3 1-156,0 2 1,10 0 0,6-3 0,4-5-15,4 1 0,-1-9 0,0 6 1,0-5-44,0-3 1,8-11-1,3-7 1,-1-7-35,1-6 0,-3-8 0,-8 5 0,0-2 76,1-5 0,-1-3 1,0-5-1,0-2 35,0-4 1,-7 1 0,-3 5-1,0-2 21,0-3 0,-8-1 0,5 9 0,-2 0 55,0-1 1,-1 11 0,-7 5 145,0 5 0,0 8-180,0 11 0,-7 12 0,-4 26 0,-2 7 19,-5 6 1,5 5 0,-2 5-1,-3 6 100,-3-1 0,6 8 0,2-5 0,3 2-57,4-2 1,4-5 0,2-13 0,0-3-175,0-2 0,2-13 0,4-1 0,4-9 90,3-6 0,2-2 0,8-8-147,1 0 1,-1-3-1,0-4 1,-2-9-41,-6-5 1,6-4-1,-6-4 1,3-2 90,-2 3 1,4-6 0,-7 4 375,0 1-160,-2 3-183,-1 13-4,-8-7 21,9 17-17,-11-7 4,0 10 624,0 0-284,0 10-96,0 3 10,0 10 1,-8 3-1,0 3 196,3 1-480,-8 1 56,11-7 96,-9-1-315,11-10 151,0 7-13,0-7 176,0 0-525,0-3 237,0-10 98,0 0 0,0 11-204,0-9 148,0 9-6,0-11-274,0 0 244,0-11 1,3-2 0,2-10-276,3 0 260,0 0 70,-8-11 183,0 9 1,0-19-48,0 5 1,0-5 0,0-2-1,0-1 220,0 1-192,0 10 193,0 2 0,0 11 213,0 0 0,0 7 396,0 1-665,0 10-288,0-6 33,0 11 74,0 11 1,2-6-75,6 10 1,-3-7-1,10 8-18,4 2 1,-7 2-1,1 3 1,0 1 138,0-1 0,-5-2 1,5-3-1,0-3 101,0 3 1,-6-5-1,6 2 96,-3 4-213,8-9 176,-15 10 1,7-7 31,-10 11 24,0-1-1,0 10-161,0-7 55,-10 8-136,7-11 134,-17 10-53,17-17-151,-7 15 166,10-29 40,-10 9-217,7-1 163,-7-7-21,10 7 1,2-13-83,6-4 1,-3-6 0,11-13-278,2-5 232,-8 5 1,11-18 0,-6 6-1,6-4-18,2 4 1,-8-6-1,1 8 1,2 0 146,3 5 1,-1 5 0,-2 5 0,-2 3 45,2 3 0,-5 10 1,0-1-11,-3 12 0,-2 6 1,-8 12-1,0 1-6,0 6 0,-8-2 1,0 7-5,3-3 21,-8-2-11,11 3-32,-9-8 0,11-3 70,0-2-71,0-9 0,0 12-3,0-1-1,11-10 0,1 7-106,12-4 116,-1-6-37,0 0 0,0-10 0,1 0-13,-1 0 1,0-2 0,0-6 0,0-7-75,1-6 1,-1-10-1,0 0 1,0 0 1,0-2 0,1-1 1,-4-7-1,-4 5 44,-9 2 1,4-7 0,-3 5 0,-3 0 0,-3 5 0,-2-3 1,0 3-1,-2 3 44,-6 2 1,3 13 0,-11 6 64,-2 4 1,-2 3 0,-4 3 0,1 4-51,0 9 0,0 12 0,2 6 144,6 2 1,-3 0-78,10 3 0,0 2-113,8-10 65,0 10 1,0-15 0,0 5 0,3-8 10,4-8 1,-1 4 0,9-12-1,3 1-16,3 2 1,5-7 0,2 5 0,3-6 5,-3-2 0,-2-10 0,-3-6 0,0-4-138,1-3 0,4-8 1,-2 0-1,-6 0-390,1-3 452,-11 8 11,11-7 20,-18 10 0,7-8 1,-10 0-20,0 2 0,0 11 0,-3 5 85,-4 3 0,-6 5 1,-8 13-69,6 7 1,-6 8 12,6 8-50,4-5 38,1 18 0,2-5 4,0 15-35,-10-5 27,16 18 0,-11-16 0,5 11-921,6-10 914,-19 15 1,18-18-389,-4 5 386,4-5-6,-7-2 5,7-1 124,-7 0 0,10 1-123,-10-1-1,7 1 161,-18-1-149,8 0 40,1 1 0,-9-1 54,5 1-83,-4-1 21,-3-10 55,-1-2 0,1-11 0,-3-2 0,-2-3-4,-3-3 1,0-10 0,8 3 0,0-5 77,-1-3 0,1-8 0,3-2 0,2-6-203,2-10 0,11-5 0,-3-13 0,6 1 72,2-6 0,0-3 1,2 6-1,6-1-95,7 1 0,14 10 1,4 2-1,3 3 220,6 0 0,2 3 1,2 10-1,0 2 91,1-2 0,-1 5 1,1 1-1,-1-1-9,0 0 1,1 8 0,-1-3 0,-2 5-267,-5 3 1,10 0 0,-8 0 0,0 3-125,3 5 0,-3-6 0,1 6 0,-6-5-471,-3-3 0,-2 7 0,-8 1-1132,1-3 1112,-11-2 0,-3-6 106,-10-5 1,-3 6 0,-4-6 533,-9 6 0,-5-9 0,-2-2 0</inkml:trace>
  <inkml:trace contextRef="#ctx0" brushRef="#br0" timeOffset="103251">8287 3817 7569,'0'-13'71,"0"3"0,-3 28 1,-2 5 161,-3 3 1,0 7 0,8 1 0,-2-1 45,-6 1 0,5 7 0,-4-5 0,4 0-11,3-5 0,0 3 0,0-3-196,0-3 0,0-2 0,3-3-138,4 0 1,6-10 0,11-5 0,-1-6-183,0-2 0,0 0 0,0 0 0,1-2-55,-1-6 0,3-5 1,2-10-1,3 0-239,-3-1 0,-10 1 0,-5 0-409,-2 0 951,7 0 0,-26-1 0,5 1 0</inkml:trace>
  <inkml:trace contextRef="#ctx0" brushRef="#br0" timeOffset="103824">8078 4026 7569,'-13'10'187,"2"-8"1,14 17 0,5-12-124,7-2 0,14-2 1,4-3-1,3 0-27,5 0 1,3 0-1,3 0 1,-1-3-20,1-4 1,7 4 0,-3-5 0,-4 3-10,-6-3 0,-10 6 0,5-6 1,-2 6 11,-6 2 0,-10 0 1,-5 2-1,-3 6 1,-5 7-1,-2 6 0,-3 2 1,0 0-1,0 1 1,0-1-1,0 3 0,0 2 1,0 3-1,0-3 403,0-2 1,0-10-341,0-1 0,3 1 87,4 7-226,6-10 1,3 5 113,-1-11 0,1 1 0,7-8 0,0-2-87,0-6 1,-2 3-1,-3-11 1,-3-2-24,3-2 0,-5-11 1,3 0-1,-1 2 25,-2 3 0,0-4 1,-8-1 31,3 2 1,0 3-1,-8 1 1,0-4-1,-3-2-20,-5 3 0,3 10 0,-10 2 0,-6 1 1,-5 2-44,-5 5 1,-2 6 0,4 2 6,-2 0 0,-7 2 1,7 6-1,0 8-161,-3 4 0,9 3 1,-4 1-1,9-1-382,4 0 538,1 0-37,-9 11-160,12-8 1,-6 10-373,10-5 0,-3 2 624,4 6 0,-6 5 0,-10-8 0</inkml:trace>
  <inkml:trace contextRef="#ctx0" brushRef="#br0" timeOffset="104537">9888 3933 7569,'13'-23'-232,"-5"-1"1,-6 1 0,1 0 831,4 0 1,-4 7-359,5 1 1,-6 12-1,-2 3-85,0 13 0,0 18 0,0 5 0,-2 3-25,-6 0 0,3-1 0,-8 6 1,3-3-148,5-2 1,-6-3-1,3 5 1,3-5 0,3 1-1,2-4 1,0 1-1,0-6 1,2-5 0,6-7-1,8-9 1,4-4 0,3-3-1,-2-3 1,-3-4-1,-2-6-1185,2 0 1,-6-8 888,4 6 0,-11-6 0,3-2 311,-6 0 0,-2-1 0,0 1 0,-20 0 0,-6 0 0</inkml:trace>
  <inkml:trace contextRef="#ctx0" brushRef="#br0" timeOffset="105156">9749 4049 7569,'-26'0'20,"-5"0"-6,16 0 170,4-11-18,-9 9 17,17-8 1,-7 10 197,10 0-225,0 0 0,13 0 1,7 0-1,11 0-13,5 0 1,-5 0-1,8 0 1,0 0-132,-3 0 1,7-8 0,-6 0 0,-1 0-185,-5-2-299,-6 8 1,-1-9 267,-1 11 1,0-8-363,0 1 1,-7-4 335,-1 4 0,-2 2 1,5-8-1,-5 0 229,-3 0 0,8-3 0,-5-7 0</inkml:trace>
  <inkml:trace contextRef="#ctx0" brushRef="#br0" timeOffset="105720">10329 3353 7569,'0'-24'27,"10"11"-92,-7-7 295,7 17-155,-10-7 86,0 10 1,0 10 49,0 6 0,0 4 1,0 6-49,0 5 1,0 5-1,-2 11 1,-6 2-6,-8 5 1,3-3-1,1 11 1,-1 3-168,0 2 0,5 2 1,-5-2-1,0-2-91,0-3 0,6-13 0,-6 0 0,2-11-46,6-4 0,3-3 1,2-8-248,0 0 342,0-10 1,0-5 0,2-16-1,3-7 3,3-6 1,10-2 0,-2 0 0,4-1 42,4 1 0,-9-8 0,0-2 0,4-3 110,1-6 0,9 9 0,-4-1 0,-4 3 15,0 1 1,-1 6 0,3 11-17,1 3 0,-9 5-33,1 13 0,-11 5 0,2 12 0,-4 4 6,-3 2 0,-3 7 1,-2-4-1,-2-1-55,1 1 0,4 5 0,2-8-4,0-3 29,0-2-63,10-3 0,-5-8-35,11 1 99,-1-11 4,8 16-26,1-19 6,9 9-22,-7-11-20,7 0 1,1-3-39,5-5 0,-3 3 1,0-10-1,-3-3 0,-4-6 1,-3-4 21,-3-3 0,0-3 0,0 6 0,-2-3 0,-6 3 0,-7 2 0,-5 3 0,-3 0 0,0-1 0,0 1 0,0 0-100,0 0 100,-11 0 60,-2 10-56,-10-8 7,0 18-3,0-7 50,0 10-45,-1 0 4,1 0-4,0 0 293,0 10-140,0 14 12,-1 12 328,1 0-207,10 8-273,-7-8 133,17 10 1,-7-2 0,10-3 0,0-5-35,0-2 1,10-3 0,5-10 0,6-6 23,2-7-180,11-6-42,-8 9 1,15-9-552,-10 6 520,10-5 42,-15-14-930,18 9 771,-18-19 0,15 18 1,-10-7-1,0 2-759,2 1 0,-7-1 1006,5 8 0,-5-10 0,-3-3 0</inkml:trace>
  <inkml:trace contextRef="#ctx0" brushRef="#br0" timeOffset="106374">12348 4281 7569,'23'-16'0,"-2"1"-18,-6-3 0,6 5 0,-8-2 44,0-4 1,5-1-1,-10-3 1,-1-1 0,1-1 158,0-6 0,0 5 1,-8-5-1,0 3-87,0-3 1,-11 5 0,-4-5-1,-6 8 7,-2 7 1,0-2 0,-3 10 0,-2 3 21,-3 3 0,0 2 0,7 2 0,1 6-19,0 8 1,0 4-1,0 6 1,-1 5-101,1 8 1,10-6 0,3-2 0,2-5-9,1-3 0,-1 0 0,8 0 1,0 1 24,0-1 0,8-8 1,2-2-1,3-2-62,5-6 0,5-3 0,5-2 0,3 0 0,0 0 0,3-2 0,2-6 0,0-8 0,-2-4 0,-4-3 0,1-1 0,-2 1 0,-3-3 0,-6-2 0,-2-3 0,-5 3 1,-3 2-1,-4 3 0,-4 0-323,-2-1 416,0 11 1,-8 6-1,1 14 16,2 9 1,-6 15 0,1 8-1,0 4-38,-1 4 0,1 7 0,5 0 0,-3-2 37,3-3 1,2 5 0,1 0 0,-3-2 75,-3-3 0,0-3 1,6 0-1,-4 1 36,-1-1 0,-9 1 1,6-1-1,-3-2-80,-5-5 1,8 2 0,-1-13 100,1-7-182,7 2 108,-17-20-19,17 7-435,-17-10 260,7 0 0,-11 0 0,1-3-408,0-4 329,10-6 1,-7-21 0,7-2 0,-3-3-120,1 1 1,7-1 0,-5-10 0,3-2 0,5-4 0,2 4 0,3-1 0,3 1 0,4-4 0,9 4-515,4 2 0,6 2 691,5 1 1,3 0 0,7 2 0,-2 3 116,2 2 1,3 11-1,2-1 1,1 9 208,-1 4 0,-10 11 0,-5-3 0,-5 6-25,-3 2 1,0 7 0,0 4-1,-2 2 51,-5 5 0,-6 5 1,-10 5-1,0 6-122,0 2 0,0-5 0,-3 7 0,-2 1-135,-3-3 1,-7 5-1,5-10 1,-1-2-78,1-3 1,-5-11 0,7 0-200,3 4-108,2-9 1,3-2 219,0-16 1,0-5-1,0-10 1,0 0 86,0-1 0,10 1 1,6 0-1,2 0 22,-3-1 0,6-6 0,-6-1 1,6 2 133,2 3 0,1 3 0,-1 0 324,0 0 1,0 10-370,0 5 0,-2 16 1,-3 7-1,-5 6 1,-3 2-1,-5 0 0,-2 1 1,-3-1-1,0 0 1,0 0-1,0 0 0,3 1 1,2-1-1,2 0 0,1 0 1,3-2-191,4-6 66,-5-4 1,8-14-1,-7-5 22,2-7 29,2-16 0,6 10 0,-6-7 5,-7 0 0,2-1 0,0 6 0,1 0 46,-1 0 0,-2-8 0,-6 0 24,6 2 1,-5 11 65,4 3-76,-4 10 0,-11 5 0,-2 15 0,-3 6-66,-5 2 1,5 0-1,-2 0-58,-3 1 1,5-4 0,0-2 6,3-2 1,2-8-32,8 7 0,2-10 56,6 3 0,5-6 0,10-2 1,0 0 1,1 0-1,-1 0 60,0 0-51,-10 0 1,8-2 0,-6-3-82,6-3 89,2-10-34,-10 15 12,-3-17-112,0 17 170,-7-7 1,10 10-40,-5 0-215,-6 0 35,19 0 94,-19 0-326,9 0 453,-11 0 0,0 0 0,0 0 0</inkml:trace>
  <inkml:trace contextRef="#ctx0" brushRef="#br0" timeOffset="107848">13601 4002 7558,'-12'11'119,"-7"2"1,9 10 0,0 0 53,0 0 0,-1 8 0,6 0-122,-3-3 0,1-2 0,9-3 16,6 1 1,5-11-128,10-6 0,0-4 1,0-3-1,1-3-218,-1-4 0,0-6 0,0-11 0,0 1 79,1 0 1,-1 0 0,-2 0 0,-3-1 103,-3 1 0,-7-8 0,5 0-57,-3 3 0,-2 2 996,-8 3-602,0 10 0,-3 13 0,-2 16 0,-5 4-19,-3 3 0,8 8 0,-6 0 0,4-2-98,-1-4 1,-8-1 0,9-1-1,1 0 15,4 0 0,2 0 0,0 1-137,0-1 1,10-8 0,6-2 0,4-2-220,4-6 0,-9-3 1,0-2-1,3 0 31,3 0 1,2-10-1,1-5 1,-1-4 66,0 4 1,-2-13-1,-3 4 1,-5-1-96,-3-1 0,0 3 0,-5-1 251,3 1 1,2 3 0,-4 2 628,1 2-459,1 11 1,-8-3 0,0 16 0,0 7-111,0 6 1,-3 2-1,-2 0 1,-2 1-64,1-1 0,-4 0 0,2 0-24,3 0 1,3-7-156,2-1 114,0-9 1,7-6 0,4-16-165,2-5 1,2-2 0,6-3 0,-3-2 133,-3-3 0,1 0 1,7 8-1,0-3 118,0-5 1,-7 13 0,-1-2 0,1 4 104,-3 3 1,-1 8-80,-4-3 0,-5 16 0,5 8 1,-6 4 47,-2 3 0,0 1 1,0 1-1,0 4-36,0 2 1,0 0 0,0-6-12,0 6 1,3-5-35,4 5 0,-1-5 0,9-3 0,3 0 0,3-2 0,2-6 13,0-7 0,0-3 0,1 0-86,-1 3 0,8 0 1,0-11-1,0-2 1,0-5-140,0-3 0,7 5 1,-7-7-1,-3-3-352,-2-3 474,-3-2 0,-7 0 0,-1-1 0,1 1 0,-3 0 0,-5 0-93,-6 0 0,6-1 357,0 1-170,-1 0 0,-14 0 71,-1 0 1,-10 10-61,2 5 1,-4 5-43,-4 3 0,1 3-24,0 5 1,0 5 23,0 10 0,-1 0-8,1 0 6,0 0-5,10 11 153,-7-8 1,17 15 0,-5-10 271,6-3-186,2-2 1,0-3-119,0 1 1,2-4 0,6-2 0,7-5-68,6-3 1,2-2 0,3-8 0,2-2 24,3-6 1,8-13 0,-5-12 0,2-1-238,5 1 1,-5-9 0,0 4 0,-2-6-511,-6-3 470,8-9 112,-10 7 1,15-16-1,-10 11 1,0 0 0,0-3-1,0-2 31,-3 0 0,-2 2 0,-3 8 1,-2-3-25,-6-2 0,3 3 0,-10 12 0,-3 8 19,-2 5 1,-3 11 0,-3 2 0,-4 2-18,-9 6-1,-4 10 1,-4 8 0,1 5 107,0 8 1,0 21 0,-1 2 0,1 5 263,0 2 0,0 17 0,2-4 1,3 6 90,3 5 0,10-10 1,-3 2-1,5-13-132,3-10 1,3 8 0,5-18 0,7-6-330,6-5 1,4-15-1,4-2 1,4-4-217,3 1 0,1 0 0,4-11 0,-5-2-358,-3-3 0,6-7 0,-8 5 0,-3-1-191,-2 1 1,-3-8 823,1 2 0,9-4 0,3-3 0</inkml:trace>
  <inkml:trace contextRef="#ctx0" brushRef="#br0" timeOffset="108490">16665 4281 7569,'3'-16'-110,"4"1"41,-4-1 1,7-7 189,-10 0 0,0 0 0,0 0 1,0-1 89,0 1 1,-8 0 0,-2-3 0,-5-2-71,-11-3 0,3 8 1,-8 7-1,5 1-84,3 2 0,-3 3 0,-2 10 1,-3 0-134,2 0 19,3 10 146,-7 3 1,7 5-121,-5 5 0,8-5 0,5 13 0,5-5-213,3-3 0,2 0 0,8 0 132,0 1 1,3-4 0,4-2-1,9-2 87,4 2 0,4 0 1,-1 0-1,3-3-9,5 3 0,-6 1 1,6-1-1,-5-6 174,-3-1 0,1 4 1,-4-4 139,-4 1 1,-6 4-1,-13 5-140,-4-6 0,-6 3 1,-10-8-1,-3 3-197,-5 5 0,5-7 0,-7-1 0,2-2-67,0-1 0,0 1 1,7-8-1,4-2-111,4-6 1,6 3-1,10-11 1,0-2-200,0-2 1,0-11-1,3 0 1,7 2 433,13 4 0,0 1 0,11-9 0,-11-3 0</inkml:trace>
  <inkml:trace contextRef="#ctx0" brushRef="#br0" timeOffset="109007">16572 4142 7569,'26'-8'-420,"5"0"521,-5 0 0,7 8 203,-10 0 0,1 11 0,-4 4-142,-4 6 1,-6 5 0,-10 2 0,0 3-10,0-3 0,0-2 1,0-3-93,0 1 169,0-1-716,-10 0 301,7-10-690,-7 7 121,0-7 65,7 0 401,-7-13 0,10-5 288,0-10 0,0-1 0,0-17 0,0-3 0</inkml:trace>
  <inkml:trace contextRef="#ctx0" brushRef="#br0" timeOffset="109532">16711 3840 7075,'0'-44'0,"0"5"228,0 8-230,11 16 0,2 15 1,10 15-1,-3 6-147,-4 2 1,5-2 0,-6-3 0,6-5-167,2-3 1,3-2 314,5-8 0,5 0 0,10 0 0</inkml:trace>
  <inkml:trace contextRef="#ctx0" brushRef="#br0" timeOffset="109533">17129 3701 7569,'13'-24'-424,"0"4"1,-8 2 0,3 2 1069,-3-2 0,5 5-196,-2-2 1,0 12-248,-8 3 0,0 11 0,0 14 1,0 4-61,0 2 0,-8 20 1,-2 1-1,-3 7-104,-5 3 0,5-3 0,0 6 0,0-6-212,0-2 0,8-3 1,-3-8-1,6-2 129,2-5 0,0-5 1,0-11-1331,0 0 613,0 0 1,0-13 760,0-10 0,0-10 0,0-13 0</inkml:trace>
  <inkml:trace contextRef="#ctx0" brushRef="#br0" timeOffset="110890">16897 4049 7569,'0'-13'-1306,"10"3"1244,6 10 1,5 0 0,2 0 0,0 0 367,0 0 0,0 0 0,1 0 1,-1-3-94,0-5 0,8 6 1,2-6-1,1 5-64,-1 3 0,-2 0 0,-7 0 0,-1 0-110,0 0 0,0 3 0,-2 5 0,-6 7 0,-7 6 0,-5 2 0,-3 0 0,0 3 0,0 2 0,0 3 0,-3-2 0,-2-4 0,-3-1 1,0-1-1,1 0 0,-1 0-367,3 1 0,2-1 197,3 0 1,0-8 61,0 1 1,11-11 0,4 0-9,6-10 0,2 0 1,3-13-1,2-5-35,3-6 1,0-4-1,-8 4 1,0-4 89,1-3 1,-1 0 0,0-6 0,-2 6 29,-6 3 0,3-6 1,-8 8-1,1 3 63,-1 2 0,-2 11 1,-6 2 105,6 2 0,-5 6 1,4 13-1,-4 7 83,-3 6 0,-3 2 0,-2 3 0,-5 5-152,-3 8 0,0-3 1,-5 0-1,3 0 3,-3 0 1,5-8-1,-3 3-224,-2-5 1,8-3 1,2 1 1,8-12-1,8-1 87,7-1 1,6-7-1,2 4 1,0-7-36,1-7 0,7 1 0,0-9 0,-3-3-14,-2-3 0,5-2 0,0-3 0,-6-2 20,-7-3 1,3 0 0,-5 8 0,2-3 19,-3-5 1,3 5-1,-10-5 1,0 6 58,2 1 1,-8 9 143,6-1-77,-5 11 0,-3 5 1,-3 16-1,-2 4 60,-3 4 0,-7-1 0,4 3 1,1 2-40,0 3 0,0 2 0,4-4 0,-1 2 53,2-3 1,2-2 0,3-3-85,0 0 0,3-2 1,4-3-71,9-3 1,4-9 0,4 1-1,-1-4-88,0-3 0,0-3 0,0-4 0,1-6 18,-1 0 0,8-8 0,0 6 0,0-6 0,0-5 0,0-2 0,-6-3 0,-4 3 0,-8 2 0,-3 0 0,-2-2 0,0-3 0,-1 2 0,-1 4 0,-6 1 0,-6 1 0,-4 3 0,-3 2-208,-5 2 0,-3 11 227,-2-3 1,0 6 0,0 4 0,0 6 77,-1 7 1,1 14 0,0 2 0,0-3 73,0-2 1,7-3 0,3 3 0,3 2-29,5 3 1,2 0 0,3-8-100,0 0 1,3 1 25,4-1 1,6-10-1,11-5-183,-1-6 1,0-4-1,3-6 1,2-5 19,3 0 0,0-8 0,-8 6 0,0-6 93,1-2 1,-1 0 0,0 0 0,0 2 0,1 3-1,-1 2 1,-3-2 0,-2-2 0,-2-3 330,2-1-48,3 1 384,-9 10-432,-1 3 0,-11 13-30,0 4-99,0-4 0,-3 15 0,-2-8 14,-3 3 1,1 3-85,7 7 1,2-8 22,6 1 1,-6-9 12,6 9 1,-3-11 0,1 5 39,1 1 33,1-9 1,-5 9-1,2-9 165,2 6-95,1-5-10,-8 17-66,0-7 1,0 10-1,0 0-16,0 1 1,8-9 0,0 1-10,-3 2 0,0 0 1,0 0-33,3-3 0,10-10-34,-3 3 0,6-5 0,2-3-35,0 0 1,-2-11 0,-3-1-1,-2-4-111,2 1 0,2-1 0,3-7 1,-2 0 63,-5-1 1,4-6 0,-4-4 0,4-2 41,4-5 1,-1-3 0,-3-3 0,-2 1-25,-2 0 0,-1-9 0,6-1 0,-3-1-32,-2 0 0,-11 3 0,5 8 1,-2-1 51,-1 1 1,1 2 0,-5 3-1,2 5 52,3 2 1,-1 3 376,-7 8-257,11 10 0,-9 16 0,6 20 0,-5 13 170,-3 8 1,-11 5-1,-2 5 1,-2 5-20,-1 1 0,1 7 0,-8-8-156,0 0 1,7 8-1,1-7 1,-1-1 23,3-5 1,3-8 0,7-7 0,-2-5-546,-3-1 1,1-7-249,7 5 1,0-13-303,0-3 1,0-12 419,0-3 1,0-10 0,0-14 260,0 1 1,-8 0-1,-2 0 1,-3 0 133,-5-1 1,-3 1 0,-2 0-1,0 0 147,-1 0 1,1 10-1,0 2 1,0 4 632,0-1 0,-1 0-204,1 8 0,8 0 35,-1 0 0,14 0 0,2 0 0,13 0-303,7 0 1,3 0-1,3 0 1,3-2-94,2-6 0,7 3 0,-4-8 0,2 0-75,5 0 1,3 0-1,2-5 1,1 5-95,-1 3 0,-7-6 0,-3 9 0,-2 2 189,-6 2 1,-2 3 96,-3 0 1,-2 3-1,-6 4 1,-7 9 74,-6 4 1,-9 4-1,-4-1 1,1 3-114,0 5 0,-6-6 0,6 6 0,0-5-369,-1-3 1,1 0 0,5 1 0,-3-1-518,3 0 1,-5-7-1059,2-1 712,0-10 1,8 3 1079,0-16 0,-10-15 0,-3-13 0</inkml:trace>
  <inkml:trace contextRef="#ctx0" brushRef="#br0" timeOffset="111420">19288 3585 7569,'0'-24'-134,"10"1"1,5 3 223,6 4 0,-5 6-271,-1 10 0,0 0 0,9 2-57,-1 6 1,0 2 0,0 8 237,1-2 0,-1-1 0,0 9 0,0-1 0</inkml:trace>
  <inkml:trace contextRef="#ctx0" brushRef="#br0" timeOffset="112225">19729 3863 8337,'0'23'0,"0"1"0,0-1 0,0 0 0,0 0 0,0 0 0,0 1 0,0-1 0,0 0 0,0 0 0,0 0 0,0 1 0,0-1 657,0 0 0,2 0-645,6 0 1,5-10 0,10-5-10,0-5 1,-7-11 0,-3-2 0,-1-1-123,1 1 1,0-8 0,5 2 0,-5-4 66,-2-3 0,-4-1 0,-4-1 0,2-4 53,3-2 0,-1 0 0,-7 6-51,0-6 0,0 5 0,-2-5 0,-6 5 1,-7 6-45,-6 4 1,-2-2 0,0 10-9,-1 3 0,1 5 0,3 8-89,4 7 0,6 6-106,10 2 0,2-2 209,6-6 1,5-4-1,10-11 1,0 0 182,1 0 0,-1 0 0,0 0 10,0 0 0,3-8 0,2 0 0,3 3 93,-2 2 1,-3 3 0,-3 3-24,0 5 0,-8-3 0,-2 10 0,-2 3-33,-6 3 1,-3 2-1,-2 0 1,-2 1 50,-6-1 0,3 0 0,-8 0 0,0 0-56,0 1 1,5-1 0,-4 0-37,1 0 38,-7 0-198,16 1 1,-9-14-1,11-10-51,0-13 1,8-15 0,2-3 0,3 0-35,5-3 0,3 6 0,2-11 0,0 1 9,1 2 1,1-8 0,4 5 0,2-5 90,-3-2 0,6 2 0,-3 5 1,-1 8 136,4 5 1,-16 11-1,5 2-6,-2 3 0,-11 5 0,-2 12 0,-5 11 0,-6 11 0,-2 7 0,-6 3 0,1-1 0,-3 4 0,0 1 0,-2 1 0,2-3 0,5-4 0,6-1 1,2-3-1,0 1 0,0-6 662,0-2 1,0-3-666,0 0 1,10-2 0,5-6-100,6-7 1,2 2 0,1-2 0,-1-3-145,0-2 0,0-6 1,0-2-1,1-5-7,-1-3 1,0 0-1,0-5 1,0 3-94,1-4 1,-1-1-1,0-3 1,0-1 122,0 1 1,1-8-1,-1 0 1,-3 3 91,-4 2 1,5 3-1,-9 0 104,1 0 0,5 7 1,-7 3 0,2 3 0,-8 0 61,3 2 0,-3-5 129,2-10 1,-4 0-28,5-1 1,-6 1 92,-2 0-110,0 10-129,0 3 1,-2 12 95,-6 6 1,3-3-108,-11 11 0,9-1 0,-6 8 0,0-2-62,0-6 1,5 6 0,-5-5 0,3 4 16,5 3 1,-8 1 0,0-1-1,-2 0-16,-1 0 0,8 0 1,-5 1-1,3-1-193,5 0 1,-5 0 77,2 0 1,3-10 17,13-5 0,4 2 0,12-2 1,-1-3 1,0-2 0,0-3-1,0 0 52,1 0 1,-4 2 0,-2 4 0,-2 1 81,2-2 1,-5-2 0,2-3 258,3 0 0,3 8 1,0 2 154,-6 3 0,-5-5 1,-10 7-189,0 3 1,-10 3 0,-5 0 0,-6-3-253,-2-3 1,0 1-1,-1 4 1,1-2-173,0-2 1,0-3-1,2 5 1,3-5-1582,3-3 1,-1 0-575,-7-2 2309,10-6 0,3 9 0,10-11 0</inkml:trace>
  <inkml:trace contextRef="#ctx0" brushRef="#br0" timeOffset="112668">21353 4443 8137,'36'0'701,"-5"0"1,3 0-1,-3 0 1,-3 0-230,-2 0 0,-11 0-877,1 0 1,-11-2-2164,3-6 2568,-6 5 0,-12-17 0,-3 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26:41.986"/>
    </inkml:context>
    <inkml:brush xml:id="br0">
      <inkml:brushProperty name="width" value="0.17143" units="cm"/>
      <inkml:brushProperty name="height" value="0.17143" units="cm"/>
      <inkml:brushProperty name="color" value="#5B2D90"/>
    </inkml:brush>
  </inkml:definitions>
  <inkml:trace contextRef="#ctx0" brushRef="#br0">0 24 7224,'11'-13'216,"4"5"1,-2 6-1,2 2 1,3 0 0,3 0 224,2 0 0,1 0 0,-1 0-401,0 0 0,8 0 1,0 0-1,-3 0-16,-2 0 1,-11 0 0,1 0 0,-1 2-8,-2 6 1,0-3 0,-8 11-127,3 2 1,-10 2-1,-14 4 68,-5-1 0,-2 0 0,0 0 0,-3-2-67,-5-6 0,5 6 0,-4-5 0,4 4 47,3 3 0,-1-10 0,4-2 0,2-4-291,2 1 381,11 10-18,-5-15 0,12 7 0,6-10 0,7 0 34,6 0 1,2 0 0,3 0-1,2 0-2,3 0 0,3 0 0,-6 0 1,3 0 154,-2 0 0,4 0 1,-2 0-117,-3 0 1,-2 0-1,-5 3 25,-6 4 0,3-2 1,-10 11-6,-3 2 0,-12 3 1,-9 2-1,-5 0-17,-2 0 1,0 0 0,0 1 0,0-1-68,-1 0 0,-1 0 0,-4-2-38,-2-6 1,0 3 0,8-7-1,0-1-276,0 0 1,0-2 0,-1-8-574,1 0 0,10-2 509,5-6 0,6 3 0,4-11 0,6 1 360,8 2 0,4-8 0,4 8 0,-1-10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27:37.693"/>
    </inkml:context>
    <inkml:brush xml:id="br0">
      <inkml:brushProperty name="width" value="0.17143" units="cm"/>
      <inkml:brushProperty name="height" value="0.17143" units="cm"/>
      <inkml:brushProperty name="color" value="#5B2D90"/>
    </inkml:brush>
  </inkml:definitions>
  <inkml:trace contextRef="#ctx0" brushRef="#br0">1 90 7077,'0'-23'610,"0"8"0,2 2-45,6 2 0,-3 1-244,11 2 0,-8 6-108,7-6 0,-2 8 0,2 8-180,-7 7 0,-5 6 0,-3 2 0,0 0-75,0 1 0,0-1 0,0 0 0,0 0 95,0 0 1,0 1 0,-3-4-422,-5-4 186,6 4 0,-9-15 41,11 11 1,-2-3 53,-6 2 1,3 3 86,-10-10-13,9 0 1,-4-11 80,10-4 1,0-6 0,0-11-14,0 1 1,8 0-1,2 0 1,0 0 26,1-1 0,7 4 0,-5 2 0,2 5-56,1 2 1,-9-4-1,6 5 1,0-1-85,0 1 0,-5 0 30,7 2 1,1 5-1,7-4-7,0 4 1,-7 3 0,-1 0 0,3 0-6,3 0 1,-6 0-1,1 0 1,2 0-8,2 0 1,-4-2-1,-1-4-114,3-1 1,-5-1-1,0 5-1321,-3-4-70,-2 4 1552,-8-7 0,11 20 0,1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27:48.393"/>
    </inkml:context>
    <inkml:brush xml:id="br0">
      <inkml:brushProperty name="width" value="0.17143" units="cm"/>
      <inkml:brushProperty name="height" value="0.17143" units="cm"/>
      <inkml:brushProperty name="color" value="#5B2D90"/>
    </inkml:brush>
  </inkml:definitions>
  <inkml:trace contextRef="#ctx0" brushRef="#br0">18621 3921 7543,'-11'-13'481,"6"3"-154,-10 10 0,7 0 0,-5 2 0,0 6-102,0 7 1,6 6 0,-6 2-155,2 0 0,1 1 0,5-1 0,-3 0-85,3 0 0,2 0 0,6 1-20,5-1 0,-3-3 1,10-4-1,3-6-117,3 1 1,-5-9-1,-1 6 1,3-6-13,3-2 1,2 0 0,0-2 0,0-6 120,1-7 0,-1-3 0,-3-3 0,-2 3 31,-2 0 1,-8-8-1,5 11 1,-3-6 119,-5-2 0,-5 7 0,-8 3 1,-5 1-41,1-1 0,-17 0 0,6-5 0,-3 5-152,0 2 0,3-4 0,0 7-819,0 3 276,0 3 0,12 2 118,11 0 1,11 0 507,12 0 0,0 10 0,0 3 0</inkml:trace>
  <inkml:trace contextRef="#ctx0" brushRef="#br0" timeOffset="477">19085 3317 7569,'0'-23'0,"-3"0"50,-4 0 0,4 7 72,-5 1 0,6 12 0,2 3 0,0 13 0,0 10 0,0 8 0,0 8 0,0 5 0,0 2 0,0 3 0,-3 3 1,-2 4-1,-3 1 0,3 0 0,3-6 0,2-2 0,0-2 0,0-3 621,0-6-903,0 6 0,0-18 1,0 5-1,0-5-329,0-3 0,0 0-281,0 0 683,0-10 1,0-5-1,0-16 1,2-7 35,6-6 1,-6-2-1,9 0 1,-4 0 123,1-1 0,3 1 1,-6 0-1,5 2 14,3 6 1,-5-3 0,7 10 52,3 3 0,3 2 1,2 3 136,0 0 1,0 11-11,1 4 0,-4 6 0,-4 2-116,-9 0 1,-4-7 0,-3-1-1,0 3-170,0 3 0,-10-6 0,-3 1 0,-3 2-134,1 2 0,-1-4 0,-7-3-134,0-3 1,8 6 0,-1-9-386,-2-2 1,8-5 0,2-7 105,5-9 1,6-4 565,5-4 0,5-9 0,10-3 0</inkml:trace>
  <inkml:trace contextRef="#ctx0" brushRef="#br0" timeOffset="800">19387 3619 7569,'23'-23'-175,"-8"-3"1,1-2 738,2-3 0,-8 8-262,-2 7 1,-3 11 0,0-5-273,3-1 0,2 9-378,-2-6 1,-5 16 0,4 7 0,-4 6 0,-3 2 347,0 0 0,-10 0 0,-3 1 0</inkml:trace>
  <inkml:trace contextRef="#ctx0" brushRef="#br0" timeOffset="1116">19317 3828 7412,'-8'15'552,"1"1"-304,-1-11 1,10 5-1,6-10-206,8 0 0,4-7 0,3-1 0,1 3-165,-1 2 0,0-5 0,0 1-198,0 1 1,1-4 206,-1 2 0,-8 1 67,1 7 1,-11 2 148,3 6 1,-6 5 0,-2 10 7,0 0 0,0 3 0,0 2 0,0 3-45,0-2 1,0 4 0,0 1 0,0-1 56,0 1 0,0 5 0,0-6 1,0 1 12,0-1 1,0 6-1,0-6 1,0 3-38,0 6 1,0-6-1,0 3 1,-2-1-1,-3-2-84,-3-5 1,-2 3 0,4-3 0,-4-3 0,0-2 0,-3-6 0,3-1 0,-3-7 0,0-1 0,-5-6 0,-3-3 0,-2-2 0,0-2 0,-1-3 0,1-8 0,3-5-1444,4-8 1245,-5-13 1,16 3 0,-8-10 0,3-1 0,5 4-1831,2 4 2014,3-5 0,11 8 0,2-10 0</inkml:trace>
  <inkml:trace contextRef="#ctx0" brushRef="#br0" timeOffset="1914">19758 3944 7569,'23'-13'-31,"0"5"11,1 6 1,-9 2-1,1 0 338,2 0 0,-5 0 0,2 0-138,3 0 1,3 0-259,2 0-101,0 0 1,-10-3 7,-5-5 0,-6 3 1,-2-10 38,0-3 1,-2 5 0,-6-3 177,-7-2 1,-6 8-1,-2 2 1,-1 6-1,1 2 1,0 2-1,2 6 1,3 5-1,3 2 1,-1 1-1,4 2 1,1 0-1,3 0 1,-2-3-1,0 4 1,0 1 1066,4 3-1078,4 1 1,2-1 0,2 0 0,6-2-36,8-6 1,-4 6 0,4-8 0,2 0-69,3-6 0,2 4 1,0-4-1,0-2-79,0-2 1,8-3 0,0 0 0,-2-3-33,-3-4 1,-3-4 0,0-7 0,0 3 85,0-3 1,-2-3 0,-3-2 0,-3 0 33,4 0 0,-9-1 1,0 1-1,-2 0 97,0 0 1,-1 0 0,-7-1 159,0 1 1,8 8 344,0-1-407,0 11 1,-16 5-1,0 15 1,0 4 65,-2-4 0,7 13 0,-7-4-110,0 1 1,7 1-1,-4-3 1,4 1 18,3-1 1,0-8-1,0 1-22,0 2 0,8-5 0,2 0-131,3-3 0,2-2 1,9-8-1,-1 0-150,0 0 0,0-3 0,0-5 0,1-7-55,-1-6 1,0-2 0,0 0-1,0 0 31,1-1 1,-4 1 0,-2 0 0,-5 0 116,-2 0 1,-1-3 0,-5-3 0,3-4 40,-3-3 1,-2-3-1,-3-7 1,0-1 80,0 1 1,0-1 0,0 4 0,0 1 83,0 4 0,0 9 1,2-2 616,6 6-97,-6 1-254,9 11 0,-11 6-163,0 14 1,0 6-1,0 11 1,0 1 2,0 6 0,0 5 0,0 11 0,0 2-30,0 5 0,0 3 0,-3 7 0,-2-5-80,-3-2 0,-2-3 0,5-7 1,-3-3-134,3-6 0,2-4 1,3-11-1,0 0-371,0 0 0,0-7 0,3-3-416,5-3 1,-3 0 281,10-2 1,-2-8 0,5 3 34,-2-8 0,-11-13 1,5 5 499,0 0 0,-7-18 0,7 5 0</inkml:trace>
  <inkml:trace contextRef="#ctx0" brushRef="#br0" timeOffset="2229">20292 3689 7500,'-16'2'206,"1"6"1,12-5 0,3 4-1,13-4 1,8-6 0,5-2-1,2-5 1,5 0 0,4-1 0,4 6-1,0 0 1,0 0 0,-5-3-1,1 3 1,-4 2 197,1 3 1,-3 0 0,-8 0-1,0 0-556,0 0 0,0 0 1,1 0-264,-1 0 0,-10-2 0,-3-3-1149,0-3 298,-7 0-126,7 8 1392,-20 0 0,7-10 0,-7-3 0</inkml:trace>
  <inkml:trace contextRef="#ctx0" brushRef="#br0" timeOffset="3213">21267 3781 7225,'0'-23'-926,"-3"3"1135,-5 4 0,-5 6 0,-10 10 0,3 2-125,4 6 0,-5-3 0,6 11 1,-6-1-40,-2-2 0,2 8 0,3-6 1,3 3-4,-3-2 0,0 4 0,0-7 65,2 0 0,11 8-24,-3-6 0,6-2 1,4 0-50,6-3 0,5-2 1,8-5-1,-1 2 1,4 3 0,-14-1 1,13-7-1,-2 0 65,-1 0 0,4 0 0,-1 0 69,0 0 1,-2 11 110,-6 4 0,3-2 1,-10 3-143,-3 2 0,-5 2 0,-8 3-200,-7 1 0,-6-1 0,-2 0-137,0 0 0,0-2 0,2-3 0,3-5-425,2-3 0,9-2-257,-9-8 1,8 0 880,-7 0 0,-1-10 0,-7-3 0</inkml:trace>
  <inkml:trace contextRef="#ctx0" brushRef="#br0" timeOffset="4342">22172 3898 7279,'-3'-21'-42,"-5"5"1,6 4 141,-6 4 0,6 3 146,2-11 0,0 8 204,0-7 51,0 10-359,0-16 1,0 16-242,0-10 0,7 7-234,1-8 46,0 11 227,-8-5-5,0 10-1500,0 0 1565,0 10 0,0 3 0,0 10 0</inkml:trace>
  <inkml:trace contextRef="#ctx0" brushRef="#br0" timeOffset="5496">22125 3781 7126,'0'-15'936,"0"0"-655,0 9 0,8-1-260,0 14 0,2-1 0,-5 9 0,3 3 4,-3 3 1,-2 2 0,-3 3 0,0 2 21,0 3 0,0 8 0,0-6 1,0 1-50,0-1 1,0 1 0,0-6-41,0 3 0,0 0-296,0-8 191,0-10 1,0-5 78,0-16 1,7-5-1,4-10 1,-1 0 39,0 0 0,6 7 0,-6 1 0,3-3 84,5-3 1,-5 6-1,3 2 1,2 0-11,2 0 0,11 0 0,0-5 1,-3 2-55,-2-2 1,5 5-1,0-2 1,-2 0-38,-4 2 0,-1-5 0,-1 10 1,0 0 11,0-2 0,-7 7 1,-1-5-1,1 3 11,-4-2 1,1 4-8,-5-5 1,-5 3 25,4-3 1,-4 3-1,-6-8 1,-4 3 36,-9 5 1,-4 2 0,-4 3 9,1 0 0,0 0 1,0 0-1,0 0 27,-1 0 1,1 0 0,0 0 32,0 0 0,-1 3-6,1 5 1,8-3 0,2 10 91,3 3 0,-1 3 0,6 2-88,-3 0 0,1 1 0,7-1 1,2-3-101,6-4 0,-3 4 0,11-7 1,-1 3 31,-2-1 1,8-7 0,-6 5 0,6-3-111,2-5 0,8-2 0,0 0 0,-3 2-55,-2 2 0,-3 1 0,0-8 70,1 0 1,-9-2 0,0-4 0,1-4 0,-1 0-61,1 0 0,-3-9 0,5 4 3,-3-6 0,-10 6 0,6-1 0,-3-2 29,-1-2 1,4-3 0,-6-1 0,2 1 75,-1 0 1,-4 0 0,-2-1 427,0 1-89,0 0 1,0 13-175,0 10 0,0 10 0,0 16 0,0 2 28,0 3 0,0 10 1,0-2-1,0 5-69,0 2 1,0 1 0,0-1 0,0 1-58,0-1 1,0 0 0,0 3-1,0 3-113,0 2 1,0 0-1,0-7 1,0-1-72,0 1 0,0-4 0,0-1 0,0-6-499,0-3 1,0-2-1043,0-8 1410,0-10 1,0-5 0,0-16 0,0-7 260,0-6 0,0-5 0,0-4 0,-10-7 0,-3-9 0</inkml:trace>
  <inkml:trace contextRef="#ctx0" brushRef="#br0" timeOffset="5834">22891 3851 7569,'8'-15'-75,"0"-1"0,7 8 122,-7-7 1,10 7 0,-3-5-1,6 3 1,2 5 0,0 2 369,1 3 0,-1 0 0,0 3-233,0 5 0,-7 2 0,-3 8 0,-3-3-175,-5 3 0,-2 3 0,-3 2 1,-3-2-1,-2-3 0,-5-3 0,-3 4 1,-3 1-1,1 3 0,-1 1 0,-2-4 1,0-2-1,0-5 0,3 0-1234,-3 0 535,7-8 1,1-5-1,10-15 690,0-6 0,10-2 0,3 0 0</inkml:trace>
  <inkml:trace contextRef="#ctx0" brushRef="#br0" timeOffset="6476">23170 3805 7569,'15'-16'104,"1"1"1,-1 2-1,6 0 130,-6 13 0,-4 3 0,-11 12 1,0 3-91,0 3 0,0 2 1,0 0-1,0 0-96,0 1 1,0-1-1,0 0 1,0 0-58,0 0 1,0 1 0,0-1-51,0 0 0,0-8 0,2-2 97,6-2-32,-6-4 0,17-4 0,-9 2 0,3 3-137,5-3 0,2-2 0,4-6 1,-1-2 79,0-3 0,0-10 0,0 5 0,1-2 0,-1-1 0,0-2 0,-2-2 0,-3-4 0,-5 1 0,0 0 0,-3 0 0,0 0 0,-5-1 0,-5 4 0,-5 2 0,-5 2 0,-3 1-288,-5 2 431,8-8 1,-11 19 0,5-6 53,-4 5 0,-3 11 1,2 5-1,3 5-89,3 8 1,2 2-1,-5-5 1,5 1-21,2-1 0,4 0 0,7 0 0,0 0-5,0 1 0,0-1 1,0 0-60,0 0 1,10-7 0,5-3 0,6-3-49,2-5 0,0-2 0,1-3 0,1 0-21,6 0 0,-2-3 0,7-5 0,0-7-81,0-6 1,0-2-1,5-3 1,-4 0 13,-4 3 1,-2-13-1,-8 13 1,0-3 83,1 0 0,-9-5 1,-2 0-1,0 3-41,0 2 1,-8 3 0,3 0 852,-6 0 173,-2-1-767,0 12 1,0 12 0,-2 12 0,-3 4-109,-3-1 1,-3 1-52,4 7 0,4 0 1,-5 0-103,6 1 0,4-9 1,4 1 82,1 2 0,9 2 1,-6 1-1,0-3 74,1-3 0,-4-7 1,-7 8-1,0 2-22,0 2 0,0-4 1,0-1 167,0 3 0,-2 0 1,-6 0-1,-5-2-173,0 2 0,-7-5 0,4 0 0,-4 0-228,-4 0 0,1-6 0,0 6-282,0-2 0,0-4 0,-1-7-368,1 0 870,10 0 0,-7-10 0,7-3 0</inkml:trace>
  <inkml:trace contextRef="#ctx0" brushRef="#br0" timeOffset="7512">24098 4014 7569,'23'0'-8,"1"0"0,-1 0 34,0 0 1,0 0 0,0-3-1,1-2 1,-1-3-29,0 3 1,0-5-1,0 2 1,1 0-1,-1 0 1,0-2-1,0-3 1,0-2 0,1-1-1,-4 1 1,-2-3-1,-5-3 1,-2-2-1,-6 0 1,-3-1 0,-4 1-289,-6 0 1,3 8 0,-11 2 288,-2 2 0,-2 4 0,-4 7 0,1 0 147,0 0 0,0 7 0,0 4 0,2 2 39,5 5 1,-4 10 0,4 3 0,-2 0 122,3 2 0,-3-7 0,10 5 1,3-2-105,2 1 1,3-11-1,0 4 1,0-3-151,0 1 0,11 2 1,4-2-119,6-6 1,2 3-1,0-10-112,0-3 0,8-2 0,0-3 1,-2 0-102,-4 0 0,6-3 0,0-4 0,-2-6 65,-4 0 1,-1-8 0,-1 8 0,-2-2 81,-6-1 0,6 1 1,-8-8 71,-1-1 0,6 1 0,-10 0 0,-3 0 333,-2 0 1,-3-1 111,0 1 1,0 13-158,0 10 1,0 10-1,0 13 1,-3 1 18,-4-1 0,4 0 0,-5 0-203,6 0 0,2 1 0,0-1 1,0 0-95,0 0 0,0-7 0,0-1-96,0 3 0,0-5 0,2 0-42,6-3 0,5-2 0,8-11 76,-6-4 1,3 2 0,-8-11 47,3-2 0,3-3 0,4-2 0,-4 0 53,-8 0 0,5 0 0,2-1 87,6 1 1,-6 3 0,-2 1 152,-3 4 0,6 7-5,-8-7 0,7 12 0,-7 3-46,-3 13 0,-3 0 0,-2 2 0,3 6-59,5 7 0,-6-2 0,6 5 0,-5-5-101,-3-3 1,7-7 0,1-1 4,-3 3 1,8 3-207,3 2 1,-3-10-1,2-5 67,3-6 0,-8-4 1,1-3-1,-4-6 36,1-2 0,8-2 1,-9-8-1,1-1 18,2 1 0,-7-3 1,7-2-1,-2-5-60,0-4 1,0-1 0,-6-9 0,3 1 18,3-1 1,0-7-1,-8-2 1,0-1 69,0 0 0,0 6 0,0 12 0,0 8 282,0 5 33,0 3 12,0 10 1,0 13-1,0 18 1,0 8 61,0 5 1,0 10-1,0-2 1,0 7-65,0 8 1,-8-5 0,0 8 0,3-3-144,3 0 0,-6-2 1,0-11-1,3-2-81,2 2 1,3-7 0,0-3 0,0-6-207,0-1 1,8-1-1,2 0-119,3 0 0,-5-10 0,7-5 0,4-6-313,1-2 0,3 0 0,1 0-38,-1 0 1,0-10 0,-2-5 89,-6-6 0,3-2 0,-10 0-3,-3-1 0,-2 1 519,-3 0 0,-21 0 0,-5 0 0</inkml:trace>
  <inkml:trace contextRef="#ctx0" brushRef="#br0" timeOffset="7815">25050 3712 7494,'-24'0'1462,"1"0"-1263,10 0 0,13 0 0,16 0 0,4 0-1,4 0 0,7 0 1,2-3-1,1-2-168,-1-3 1,8 1 0,-2 7 0,2 0 0,1 0 0,-4 0 0,1 0 0,-3 2 0,-2 3-1,-3 3 1,0-3 0,-3-2 0,-2-3 0,-3 0-752,0 0-32,0 0 1,-7-8-252,-1 0 1,-10-2 1003,3 2 0,-16-5 0,-4-10 0</inkml:trace>
  <inkml:trace contextRef="#ctx0" brushRef="#br0" timeOffset="8411">26535 3874 7656,'0'24'944,"0"-1"-690,0 0 0,0 0 0,0 0 0,0 1-242,0-1 1,0 0 0,0 0 0,0 0-359,0 1 0,0-1-844,0 0 63,0-10 1127,0-3 0,0-30 0,0-6 0</inkml:trace>
  <inkml:trace contextRef="#ctx0" brushRef="#br0" timeOffset="8715">26442 3526 7506,'11'-13'-439,"-6"3"342,10 10 0,1 0 1,7 0 55,0 0 1,-7 8-1,-1 2 1,3 3-1,3 2 1,2 1-1,0-1 1,0 1 40,1-3 0,-1 18 0,0-6 0</inkml:trace>
  <inkml:trace contextRef="#ctx0" brushRef="#br0" timeOffset="9058">26837 3828 7181,'-13'23'289,"5"0"1,6 1-1,2-1 1,0 0-148,0 0 0,0 0 0,0 1-124,0-1 1,0-8 0,-3-2 0,-2 0-498,-3 0 17,0-8 269,8 5 0,0-12 0,0-6 108,0-7 1,3 2 0,2-3-1,3-2 39,-3-2 1,5-4-1,1 1 1,1 0 79,7 0 1,-7 2 0,1 3 0,0 3 134,0-3 0,0 5 0,5 0 160,-2 2 1,-9 4-287,9 7 1,-11 10 0,3 5-1,-3 9 1,0 4 0,3 3-1,-3-3 1,-3-2 0,1-3-1,2 1 1,3-1 0,-3 0-1,0 0 1,0 0 0,3 1-1,0-4-628,2-4 1,-5 2 0,11-8-552,2 3 1136,-8-8 0,3 5 0,-5-10 0,5-10 0,10-3 0</inkml:trace>
  <inkml:trace contextRef="#ctx0" brushRef="#br0" timeOffset="9497">27301 3781 7569,'0'-23'-387,"0"0"140,0 10 383,0-7 1,-3 17 141,-4-5 1,-6 16 0,-8 7 0,3 6-132,3 2 1,7 0 0,-5 1 0,3-1-276,4 0 1,4-7-1,2-1-51,0 3 0,0 3 103,0 2 0,8-8 1,2-2-1,3-2-7,5-6 0,-5 5 0,2 0 293,3 3 0,3-5-129,2 8 1,-7-11 0,-3 5-1,-6-2 1,-9-1 0,-9 1-1,-4 0 1,-1 0 0,-2-3-1,-2-3 1,-1 1 0,3 2-1,3 3 1,-3-3-1002,-3-2 0,8-6-244,5-5 1164,6-5 0,2-10 0,0 0 0</inkml:trace>
  <inkml:trace contextRef="#ctx0" brushRef="#br0" timeOffset="9976">27394 3851 7569,'15'0'28,"1"0"140,2 0 0,-8 10 0,-2 6 1,-6 5 24,-2 2 0,0 0 0,0 0 0,0 0-64,0 1 1,0-1-1,0 0 1,3-2-269,5-6 1,-3 6 18,10-6 0,-2-2 1,5 0-129,-2-3 1,-1-5-1,8-10 33,1-2 0,-4-11 1,-2 2-1,-5-5 94,-2-2 1,4 0-1,-5 0 1,1 0 24,-1-1 1,-2 1 0,-8 0 0,0 0 345,0 0 0,0-1 421,0 1-410,0 10 1,-8 5 0,0 16-5,3 8 1,2 4 0,3 4 0,0-1-66,0 0 1,3 0-1,2 0-284,3 1 0,7-9 0,-4-2 1,-1 0-1,3-3 0,0 0 1,2-2-1,1 0 0,-1 0 0,3-3 1,3-5-1,0-8 0,-3-7 1,-5-6-1,-3-2 0,-5 0 0,-2-1 1,-3 1-1,0 0 0,0 0-650,0 0 1,0-1 705,0 1 529,0 10 0,10 5-209,5 16 0,-4 5 0,-4 10 0,-1-2-103,1-6 1,-4 14 0,5-6-1,-6 3-8,-2 0 0,0 5 0,0-1 1,0-1-200,0-3 0,0-11 0,0 1-97,0 2 0,3-8 26,5-2 1,-3-8-35,10-8 0,-7-8 0,5-12 40,-3-3 0,8 0 0,-5 8 0,3-3-199,-1-5 0,-7 5 0,7-7 0,3 5 48,3 4 1,-6-4 0,1 15 0,-1-2-145,-2-1 0,8 11 386,-6-3 0,6-5 0,2 0 0</inkml:trace>
  <inkml:trace contextRef="#ctx0" brushRef="#br0" timeOffset="10976">28322 3921 7569,'0'-16'-570,"0"1"929,0 10 0,3-6-98,4 11 1,-4 11 0,5 4-63,-6 6 0,-2 2 0,0 0-100,0 0 1,8-7 0,0-1-39,-3 3 1,-2 3-269,-3 2 1,-3 0-430,-5 1 302,6-11 1,-9-6 121,11-14 0,0-6 0,0-11 159,0 1 1,11-8 0,2 0 0,2 3 80,1 2 0,-1 3 0,6 0 205,-6 0 1,6 7 45,-6 1 0,-2 9 0,0 1-149,-3 10 1,-2 8-1,-8 11 1,0-1-39,0 0 0,0 0 0,0 3 1,0 2-96,0 3 1,0 0-1,0-8-151,0 1 1,0-9 0,3-2-83,4-3 1,-2-2-1,11-8 40,2 0 1,0-3 0,0-2 0,-2-5 69,2-3 0,2-2 0,3-6 0,-2 3 131,-5 2 1,4 1-1,-4-8 154,4 0 0,-4 10 1,-3 2-46,-3 1 1,0 7 111,-2-4 1,-5 14 0,7 6 10,0 0 1,-7 8-1,5-6-237,-6 6 1,1 2 3,4 0 0,4 1 0,7-4-120,-3-4 0,-7-6 1,5-7 69,-3 4 0,8-4 31,-2 5 1,-3-6-1,0-4-124,-3-6 1,5 3 89,-7-11 0,2 3 0,-4-5-76,1 3 1,1-1 135,-8-7 0,0 0 12,0 0 0,-3 0 0,-4 2-15,-9 5 0,3 6 0,-2 10 0,-3-2 68,-3-6 1,-2 5-1,0-4 1,2 1-41,6-1 1,-6 4 0,6-5 25,-6 6 1,5 4-100,1 6 1,10 5 0,-3 10 0,6 0-200,2 1 1,2-1-1,6 0 1,7-2 45,6-6 1,2 3 0,0-8-4,1 3 1,-1-7-1,0 1 1,0-4 192,0-3 0,1 0 0,-1 0 0,0 0 0</inkml:trace>
  <inkml:trace contextRef="#ctx0" brushRef="#br0" timeOffset="11600">29158 4014 7412,'0'-24'110,"-3"9"0,-2 5 0,-3 7 1,3 13-1,2 8 0,3 6 1,0-1-44,0 0 0,3 0 0,2 0 0,3 1 1,-3-1-1,-2 0 0,-1-2 0,3-8 0,3-13-536,-3-13 0,6-8 0,-1-2 0,0 0 395,1-1 0,4 1 0,-5 0 0,1 0 71,-1 0 1,5-1 0,-4 4 369,2 4 1,-6-2-113,9 10 0,-3 3 1,2 13 26,-7 8 1,2 4 0,-2 3-169,-3 1 0,5-1 0,-2 0 0,0-2-79,2-6 0,-5 3 0,11-8-98,2 3 0,3-7 0,2 1-158,0-4 0,0-3 0,0-3 56,1-4 1,-1-6 0,0-11 0,0 1 16,0 0 1,1-3 0,-1-2 0,-2-3-38,-6 3 0,3-6 1,-8 0-1,1 1 128,-1-1 1,-2-4 0,-8 4 0,0 1 225,0-1 1,0-4 0,0 7-21,0 2 624,0 14 1,0 7-382,0 16 1,0 15-1,-3 13 1,-2 3-76,-3-1 1,-2 1 0,5 7 0,-6 1-116,-1-1 0,6-7 0,-1-3 0,4 0-232,3 0 1,0-7-1,0 2-815,0-6 0,0-1-322,0-1 1,8-8 496,0 1 1,-3-11-1,-13 3 670,-7-6 0,-6-2 0,-2 0 0</inkml:trace>
  <inkml:trace contextRef="#ctx0" brushRef="#br0" timeOffset="11921">29343 3944 7627,'0'-23'157,"13"2"1,8 6 0,7 7 0,3 3-187,3-3 0,-6 5 0,11-4 0,2 2 0,5-1 1,6-1-1,2-1 0,-2 0 0,-1 0 0,1 3 0,2 3 1,-5 2-1,-5 0 0,-8 0 0,0 0 0,0 0 0,3 0 1,-3 0-1,-8 2 29,-10 6 0,13 5 0,-5 10 0</inkml:trace>
  <inkml:trace contextRef="#ctx0" brushRef="#br0" timeOffset="12573">30272 4037 7569,'0'-13'-30,"-11"-5"25,-4 10 1,-6 0-1,-2 8 186,0 0 1,0 0 0,2 3 0,3 2 32,3 3 1,-1 10-1,-5-3-203,6 6 1,5 2-1,10 0-113,0 1 1,0-1-1,0 0-6,0 0 1,2-7-1,6-3-159,7-3 1,6-2 0,2-8-47,0 0 1,1 0 0,-4-3 141,-4-5 1,2 3 0,-10-10 103,-3-3 1,5-3 0,-2-2 272,-3 0 0,-3-1 139,-2 1 1,0 8 3,0-1 0,-2 11 69,-6-3 1,6 8-221,-6 8 1,5 5 0,3 10-174,0 0 1,0-7 0,3-3-1,2 0-188,3 0 1,10-1 0,-5 7-116,0-4 0,7-10 1,-4 5 74,4 1 1,4-9 0,-1 6 0,0-5-285,0-3 0,-7 0 487,-1 0 0,1 0 0,7-11 0,0-2 0</inkml:trace>
  <inkml:trace contextRef="#ctx0" brushRef="#br0" timeOffset="14585">30481 3526 8602,'0'31'0,"0"3"0,0 2 0,0 5 0,0 3 0,0 2 0,0 1 0,0-1 0,-3 1 0,-2-1 0,-3 0 0,3-2 0,2-3 0,1-2 390,-6 2 0,5-7 1,-4-3-1,4-5-484,3-3 0,0 0 24,0 0-85,0-10 1,3-5-1,2-16 1,5-7-142,3-6 1,-5-2 0,5 0 0,0-1 135,0 1 0,-6-3 0,6-2 0,0-3 73,0 3 0,-5-6 0,5 3 1,-1 3 156,1 2 0,-5 6 1,8 1 118,2 4 0,2 10 0,3-3 57,1 6 0,-4 4 1,-4 6-1,-6 7-93,0 6 0,-7-6 0,5 1 0,-6 2-17,-2 3 0,0 2 1,0 0-1,0 0-19,0 0 1,-2-2-1,-3-3 1,-6-2-257,-2 2 0,-2-5 0,-8 2-66,-1 3 0,-6 0 1,-1-2-83,2-9 0,6-2 1,5 1-562,2 1 0,9 1 373,-9-8 0,11-10 475,-3-6 0,6-4 0,2-4 0</inkml:trace>
  <inkml:trace contextRef="#ctx0" brushRef="#br0" timeOffset="15148">30968 3201 7530,'0'23'-61,"0"1"222,0-1 0,0 10 0,0 9 1,0 7-30,0 5 0,-10 10 0,-3-4 0,-3 2 0,3-3 0,1 0 0,1-2 0,1 0 0,5-8 1,2-6-1,3-6 0,0-4 0,0-5 0,3-2 0,2-3 0,5 1 0,3-4-147,5-4 1,-5 2-1,5-10-86,8-3 0,-3 5 0,8-2 0,-5-3-16,-3-3 0,8-4 1,0-3-1,-3-6-41,-2-1 0,-3-1 0,0-5 0,1 2 9,-1-2 1,-5-3 0,0-2 0,0 0 26,-8 0 1,-4 0-1,-4-1 1,3 1 13,3 0 1,-3 0 0,-13 2 0,-4 3 119,-1 3 1,-8 9 0,6-4-37,-6 0 0,-2 7 0,-1-2 304,1 10 0,0 0 0,0 11 0,2 2-77,6 3 1,-3-6-1,10 0 1,0 4 4,-2 1 1,7 3 0,-4 1 0,4-1 171,3 0 0,10 0 0,6 0-277,4 1 1,4-9 0,-1-2 0,0-3-135,0-5 1,0 6 0,1-3-1,1-3 62,6-3 1,-5-2-1,5 0 1,-2 0-257,1 0 0,-4 0 1,5 0-1,-5 0-15,-3 0 0,-7 0 1,-1 0-942,3 0 1,-5 0-226,3 0 1406,-11-10 0,5 5 0,-7-8 0,4 3 0,-4 2 0,7 8 0</inkml:trace>
  <inkml:trace contextRef="#ctx0" brushRef="#br0" timeOffset="-62004">30248 2551 11465,'16'0'833,"-1"0"-664,3 0 0,3 0-305,2 0 1,1 0-1,-4-2 1,-2-3-1,-2-3-95,2 3 0,-5 2 1,2 3-1,3-2-573,3-6 0,-6 5 0,1-4-199,2 4 1,2 3 1002,4 0 0,-11 0 0,7 0 0,-7 0 0</inkml:trace>
  <inkml:trace contextRef="#ctx0" brushRef="#br0" timeOffset="-61724">30806 2366 7537,'7'-16'-51,"1"1"287,0 10 1,-8-8-120,0 5 0,0 8 0,0 0 0,0 13 0,0 8 0,0 2 0,-3 3 0,-2 2 0,-3 5 1,3 1-1,3 2 0,2-2 0,0 2 0,0 0 0,0 2 0,0 1 0,0-3-162,0-2-326,0-3 1,0 0 0,0 0-308,0-3 1,0-2-362,0-3 1039,0-10 0,0-3 0,0-10 0,0 0 0</inkml:trace>
  <inkml:trace contextRef="#ctx0" brushRef="#br0" timeOffset="-61429">30782 2389 7569,'0'-28'20,"0"4"0,0 4 254,0-1 0,11 0 0,4 3-23,6 3 1,-6 10 0,3-3 0,5 5-172,6 3 1,2 0 0,-5 0 0,2 0 0,3 0 0,0 0 0,0 3 0,0 2 0,-3 6 0,-5 1 0,-5 6 0,-5 3 0,0 2-1,-3 1 1,1-1 0,-6 0 210,-3 0 1,-4 8 0,-6 3-1,-5-1-179,0 1 1,-7 4-1,4-4 1,-4-1-40,-4 1 1,1-3 0,-3-8-1,-2 0-311,-3 1 0,-2-9 1,4 0-1,-2 1-67,3-3 1,-6 5-1,3-8 1,3 1-169,2-1 0,11 0 0,-1-2-150,-2 7 1,8-2 0,0 0-513,-1-3 1135,9-2 0,-9 2 0,11 3 0</inkml:trace>
  <inkml:trace contextRef="#ctx0" brushRef="#br0" timeOffset="-58793">146 4478 9855,'11'13'0,"4"-8"0,6-10 0,2-11 0,0-4 0,-2-4 128,-6 1 1,-2 0 0,-8 0-355,3 0 1,0 7 71,-8 1 0,-3-1 0,-5-7 33,-7 0 0,2 10 0,-2 5 76,-3 5 0,-3 3 0,-2 3 42,0 5 1,2-3-1,5 10 1,6 3 117,0 3 1,5 2 0,-8 3-1,2 2-72,6 3 1,0 3-1,0-6 1,-3 3 195,3-2 1,2 4 0,3-2-188,0-3 0,8-2 1,3-5-1,1-6-65,6-7 1,-5-5-1,3-3 1,2 0-64,3 0 0,2 0 0,-3-3 0,-2-2-68,-2-3 0,-3-10 0,5 3 37,-3-6 0,-7-2 0,5 0 4,-3-1 0,1 1 1,-6 0 22,2 0 0,1 0-36,-8-1 393,0 1 0,3 10-119,5 6 0,-6 7-88,6 7 0,-3 6 0,0 10 0,3 1 0,-3-1-64,-2 0 1,-1 0 0,3 0 0,3 1-109,-3-1 1,-2 0-1,-1 0-417,6 0 243,-5 1 0,10-11 186,-6-6 0,-4-7 0,5-7 27,-6-9 0,-2-5 1,0-4-1,0-4 1,0-2 173,0 3 0,0-6 0,0 1-10,0-3 0,0 7 1,0-4-1,0 2 56,0 0 0,8 0 0,0 8 0,-1 2 147,4 6 0,-6-3 94,10 10-294,-9 0 0,12 19 0,-11 4 0,-1 8-42,-4 8 0,-2-5 0,3 5 1,2-5-40,3-3 0,7 0 0,-5 0-24,3 1 1,-5-9-1,7-2 1,1 0-1,-1-3-367,1 0 0,-1-2 162,9-8 0,-9 0 0,1 0 36,2 0 0,-6-8 1,1-2-1,-2-3 97,-6-5 0,5 5 0,-2-2 0,-3-3 64,-2-3 0,-3 6 1,0-1-1,0-2 184,0-2 1,2-4 273,6 1-113,-5 10-222,7 3 0,-10 12 0,0 6 47,0 8 1,2 12 0,4 3-1,1-3-120,-2-2 1,6-3-1,-1 1 1,3-1-45,5 0 1,3-2 19,2-6 0,-8 3 0,1-10 1,2-3-33,2-2 0,-4-14 0,-3-4 6,-3-6 0,0-2 0,-4 0 0,1 0-176,-1-1 1,4-1 0,-2-4 0,-3-2 0,-3 3-203,-2 2 1,0-5-1,0 0-80,0 3 1,-2 12-1386,-6 9 1852,5 4 0,-7 3 0,10 0 0</inkml:trace>
  <inkml:trace contextRef="#ctx0" brushRef="#br0" timeOffset="-58493">1191 4246 8303,'23'13'674,"-8"5"0,-2-8-251,-2 3 1,4-5 0,-5 7-628,3 3 0,-8-5 1,3 2-1,-3 1 1,1-1-1,1 1 204,-2 2 0,-12-8 0,-6 1 0</inkml:trace>
  <inkml:trace contextRef="#ctx0" brushRef="#br0" timeOffset="-58214">1144 4083 7569,'0'-23'48,"0"0"0,0 7 1092,0 1-1122,0 10 1,3-6-1,5 11-226,7 0 0,-2 0 0,2 3-161,4 5 1,1 2 0,1 8 0,-3-5 368,-3-3 0,1 8 0,7-5 0</inkml:trace>
  <inkml:trace contextRef="#ctx0" brushRef="#br0" timeOffset="-57853">1400 4199 7800,'23'0'552,"-3"3"1,-1 2 0,-7 5-422,-1 3 0,7 3 0,-5 7-256,0 0 1,-3 0-1,-8 1 159,6-1 1,-5 0-1,5 0-484,-6 0 0,-2-7 170,0-1 1,3-10 166,4 3 0,-4-8 1,5-8-1,-3-7 53,3-6 0,-3-2 1,8 0-1,0 0 102,-1 0 1,-4-1 0,8 1 0,-1 0 169,-2 0 1,8-1 0,-6 4 57,6 4 0,2-2 0,0 11-115,0 1 1,1 4 0,-4 4-136,-4 6 1,-3 2-1,-8 9 1,2-4-1,-1 3 1,-1 3-1,0 2 1,3 0-1,-1 0 1,1 1 0,2-1-1,3-3 1,5-4-1,3-8 1,2-6-1,0-2-273,1 0 261,-11 0 1,5-10-1,-8-6 1,0-4-6,1-3 0,4-1 0,-7 1 1,-3 0 25,-2 0 1,-1-1 0,3 1 0,3 0 76,-3 0 1,-2 0 0,-3-1-7,0 1 0,-11 8 1,-1-1-1,-4 1 1,1 2-12,-3 5 0,-3 6 0,-2 2 0,-1 0-64,1 0 1,3 10-1,2 3 1,2 2-264,-2 1 0,0-1 0,0 8 0,5 1-173,3-1 0,-6 0 0,9 0 0,1 0-265,4 1 1,-1-1-1,-2 0 676,-3 0 0,11 1 0,10-1 0</inkml:trace>
  <inkml:trace contextRef="#ctx0" brushRef="#br0" timeOffset="-57096">2282 4199 6828,'0'-13'1658,"0"-7"-1249,0 17-267,0-7 1,7 20-1,1 6-69,-3 4 1,6-4 0,-4-1-114,-2 3 1,-2 3 0,-3 2-95,0 0 1,0 1 29,0-1 1,0-8 5,0 1-82,0-1 0,0-5 74,0-10 0,0-10 1,0-13 105,0 0 1,8-3 0,-1-2-1,-1-3-19,-4 2 0,1 3 0,2 3 0,3 0 49,-3 0 0,5 0 0,-2-1 0,0 4 109,2 4 0,-5-4 60,11 4-104,-11 6 0,8 0 1,-8 7 17,3-5 1,10 6-7,-3-6-152,-5 5 1,3 3 20,-5 0 1,-5 11 62,4 4 0,-4 6 0,-3 2-4,0 0 1,0-7 0,0-1 37,0 3 1,0 3-1,0 2-31,0 0 1,0 0-1,2 1 9,6-1 0,-5-8-50,4 1 0,6-3 0,3 2 4,4-7 1,-4 2-1,-1-2-219,3-3 1,-5-2-1,3-3-196,2 0 0,3 0 0,2-3-29,0-5 0,-8 6 1,1-6-396,2 6 834,-8-9 0,21 9 0,-5-9 0</inkml:trace>
  <inkml:trace contextRef="#ctx0" brushRef="#br0" timeOffset="-55293">2931 4060 6583,'-12'-10'518,"-1"7"394,5-5-502,5-5 1,-7 13 0,10 0-327,0 13 0,0 8 1,0 2-1,0 0-48,0 1 1,0-1-1,0 0 1,0 0 34,0 0 0,0 1 1,3-1-287,4 0 0,-4 0-588,5 1 321,-6-12 373,-2-1 0,0-14 1,0-5-1,0-7 42,0-6 1,0-2 0,3 0 0,2 0 0,3-1 51,-3 1 0,0 0 0,0 0 1,3 0 134,-3-1 0,8 9 0,2-1 69,6-2 0,-5 8-107,-1 2 1,-7 6 0,5 4-31,-3 6 0,-2 5 0,-8 10 0,0 0 39,0 1 1,7-1-1,1 0-79,-3 0 1,-2-7 0,-3-1 0,0 3 7,0 3 1,0-6 14,0 1-199,10-11 0,-5 5 0,8-12 75,-2-6 1,4-5-1,-7-10 1,-3 0 17,-2-1 0,4 1 1,1 0-1,-3 0 47,-2 0 0,-3-1 0,0 1 0,2 0 38,6 0 0,-5 0 1,7 2 419,0 5-295,-7 6 0,10 10-41,-6 0 1,-4 10 0,5 6-20,-6 5 1,-2 2-1,0 0 1,0 0 42,0 0 1,8 1 0,0-1-95,-3 0 1,8 0-45,2 0 1,-2-2-1,3-5-47,2-9 1,-5-4 0,2-3-7,3 0 1,-5 0 0,3-3-50,2-4 0,2-6 1,1-11 18,-6 1 0,6 0 1,-8 0 21,0 0 0,-3-1 0,-7 4 1,2 2 10,3 2 0,-1 1 0,-7-8 74,0-1 1,-7 9 0,-4 2 31,-2 3 1,0-1 0,-5 6 82,3-3 0,-1 3-35,-7 13 1,8 5-1,2 10 1,3 0-17,4 1 0,4-1 0,2 0 0,0 0 1,0 0 0,0 1 0,0-1 0,2 0-85,6 0 0,-3-7 0,11-1 9,2 3 1,2-5-1,4 0 14,-1-3 0,0-2 0,0-8 0,0 0-110,1 0 1,-1 0 0,0 0-55,0 0 0,1-10 1,-1-3-1,0-3 65,0 1 0,-7-1 0,-3-7 0,-1 0-17,1 0 1,-8 0-1,6-1-22,-1 1 0,-7 0 612,4 0-299,-4 10 0,0 3 76,4 10 1,-4 2 0,5 6-168,-6 7 1,-2 6-1,0 2 1,0 0-27,0 1 1,0-9-1,3 1-97,5 2 1,-6 2 0,8 3-126,1 1 1,-9-9-262,6 1 343,5-11 1,-3 3-1,8-16 1,-5-8 6,-2-4 1,-1-4 0,-5 1 0,3 0-3,-3 0 1,5 0-1,-2-1 1,0 4 87,2 4 1,-5-4 0,8 4 423,-3-4-263,8-4 1,-12 11-87,9 6 1,-10 7 0,3 7-1,-3 9-18,3 5 0,-6 2 1,6 0-1,-3 0-43,3 0 0,-5 1 0,4-1 0,-1-3-31,1-4 0,-2 2 1,8-8-1,0 1-47,0-1 0,-5-2-68,7-8 0,1-3-24,7-5 0,-8-5 1,-2-10 49,-2 0 0,-1-8 1,-5 0-1,3 3-105,-3 2 1,-2-5 0,-3-2 0,0-1 118,0 0 1,0-7-1,0 3 1,0-6 60,0-3 1,0-4 0,0 2 0,-3 7 176,-5 6 1,6-2 600,-6 7-627,5 0 1,3 28 0,0 11 0,3 13 89,5 10 1,-6 5 0,6 13 0,-5 2-11,-3 3 1,7 8 0,1-8 0,-3-2-92,-2-3 1,-3-3-1,0-2 1,0-5-86,0-8 1,8 2 0,-1-2-958,-2-2 1,1-4-252,1-1 1,-4-9 443,5 1 0,-16-11 718,-8 3 0,-4-6 0,-3-2 0</inkml:trace>
  <inkml:trace contextRef="#ctx0" brushRef="#br0" timeOffset="-55015">4022 3921 7569,'-20'-16'341,"4"1"-249,6 10 0,12-6 0,6 11 0,8 0 0,4 0 0,3-2 1,3-3-1,3-3 0,4 3 0,3 0 0,3-1 0,0-1 1,-3 1-1,0 4 0,0-1 0,3-2 0,-1-3 0,1 3 1,0 0-684,-3-3 1,8 6 0,-8-6-813,0 5 1403,8 3 0,-19 0 0,9 0 0</inkml:trace>
  <inkml:trace contextRef="#ctx0" brushRef="#br0" timeOffset="-54214">4974 4037 7382,'-16'-11'0,"1"-4"0,-3-3 257,-3 2 1,6 6 0,2 8 0,0-4 0,0-1-32,-5 2 0,5 5-247,-2 7 1,2 6-1,-5 10 1,5 1 79,2-1 1,-4 0 0,7 0 0,3 0-133,3 1 0,2-1 0,0 0-14,0 0 0,0 0 1,0 1-1,0-1 1,10-10 0,5-3 32,6 0 0,-6-7 1,1 5-1,-1-8-17,-2-8 0,8-2 0,-6-8 0,3 2 23,-2-2 1,5-3 0,-9-2 0,4 0 50,-1 0 0,-9-8 1,1 0-1,-2 3 89,3 2 0,-5 3 0,4-1 54,-4 1 0,-3 8 81,0-1 1,-10 11-110,-6-3 0,-2 8 0,0 8 1,5 8-29,3 4 0,2 11 0,8 0 1,0 0-8,0 3 0,3-9 0,5 6 0,4-5-47,1-3 0,8-7 1,-6-3-1,3 0-43,-2-1 1,5-6-1,-6 1-20,6-4 1,2-3-1,0 0 1,-2-3-51,-6-4 0,6-6 1,-6-11-1,3 1-19,-2 0 0,4-8 0,-7-2 0,0-4-142,-5-4 0,2-3 1,-2-2-1,-3 0 128,-2-1 1,4-7 0,1-3 0,-3-2 83,-2-6 0,-3 1 1,0 0-1,0 4-61,0 3 1,0 6-1,0 10 239,0 2 0,0 11 176,0-3 0,0 18-75,0 13 1,0 13 0,0 15 17,0 3 0,0 13 1,-3 0-88,-4 7 0,1 21 0,-6 1 1,-1 4-1,2 3 6,1-5 1,2-3 0,8-2 0,0-6-71,0-10 1,0 0 0,0-18 0,3 1-23,5-7 1,-3-4 0,10-3-98,3 1 0,3-11 0,2-6 1,0-4-43,1-3 1,1-3 0,4-2 0,2-5-339,-3-3 1,6-3-1,-3-7 1,-3 3-324,-2 4 1,5-4 0,-3 4-1,-5-2 702,-5 3 0,-13-6 0,6 8 0</inkml:trace>
  <inkml:trace contextRef="#ctx0" brushRef="#br0" timeOffset="-52948">6157 3898 7569,'0'-24'-281,"3"4"1,2 2 0,6 5 560,1 2 0,-4 4 1,8 9 71,2 6 0,0-3 0,-3 11 0,-4 2-187,-1 2 0,-5 11 0,8 3-110,-3 2 0,-2-8 0,-8 3 0,0-5 1,3-3 68,4 0 1,-4 1 0,5-1-1,-6 0-287,-2 0 1,0-7-1,0-1-39,0 3 0,-2-7 25,-6-4 0,5-7 44,-4-7 1,4-6 0,3-11-1,0 1 20,0 0 1,0-8 0,0 0-1,0 3 88,0 2 0,8 3 0,2 2 0,0 3 168,1 3 1,4 7 0,-5-5 57,3 3 0,3 2 0,7 8-102,0 0 0,-7 0 0,-3 3 0,-3 4 0,-2 6-6,2 0 0,-7 8 0,4-6 0,-4 8-70,-3 8 1,0-5 0,0 5-314,0-5 0,0-3-276,0 0 439,0 0 0,0-12 1,2-11 29,6-13 0,-3-8 0,8-2 0,0 0 34,0 0 0,-5-8 1,5 0-1,0 2-21,-1 4 0,4 1 225,7 1 0,0 10 0,1 6-85,-1 4 0,-8 6 101,1 4 0,-11 6 1,3 10-1,-6 1-37,-2-1 1,0-8 0,0 1-18,0 2 1,0 2 0,3 4-88,4-1 0,-1-8-67,9 1 0,1-11 1,7 3-8,0-6 1,-8-2 0,1 0 46,2 0 1,0-2 68,-3-6 0,4 3-60,-12-11 68,1 11 1,0-8 0,2 6 92,3-9-172,-8 6 0,16-1 59,-6 11 1,-2 0 0,3 3 32,2 5 1,-8-3 0,0 8 19,1-3 1,1 6-1,12-9 56,-1-2 0,-8 6-105,1-3 0,-1-1 0,6-9-74,-6-6 0,3 3 1,-7-11 10,2-2 0,-8-2 1,3-4-45,-6 1 1,-2 0-1,0 0 1,0 0 41,0-1 1,0 1-1,0 0 1,-2 2 1,-6 6 0,3-6 1,-11 8-1,-2 0 6,-2 6 0,-4 4 0,1 3 0,0 3 8,0 4 1,-1 6-1,1 11 1,0-1-1,0 0-139,0 0 1,7 0-25,1 1 1,10-1 0,-3 0 0,5 0-389,3 0 1,0 1 0,3-1 0,5-3-511,7-4 1060,6 5 0,12 2 0,3 13 0</inkml:trace>
  <inkml:trace contextRef="#ctx0" brushRef="#br0" timeOffset="-51887">7550 4083 7569,'13'-23'-282,"-5"0"1,-3 7 0,0 1 565,3-3 0,-1 5 0,-7-3-154,0-2 0,-2 5 0,-6 1 0,-7 1 1,-6 6-1,-2 5 0,0 5 0,2 6 1,3 1-1,5 7 0,3 4 0,2 5 1,0 3-1,1-3 0,1 1 0,4-1 320,2 3-495,0-10 0,0-1 0,2-4 3,6 4 0,-3-7 0,11-5 38,2-5 0,2-3 1,4-3-1,-1-2-14,0-3 0,0-10 0,0 0 1,1-8-53,-1-5 1,-3-10 0,-1 2 0,-4-4-6,3-4 1,-5 1 0,0-1 0,0 1 21,0-1 0,-8 1 0,3-3 1,-6-2-1,-2-4 0,0 1 0,0 8 0,0 2 46,0 5 1,0 6-1,0 10 1,0-1 204,0 1-94,0 10 0,0 5 0,0 16 24,0 8 1,0 4-1,0 6 1,0 5 10,0 8 1,0 12 0,0 6 0,0 2-15,0 6 1,0-6 0,0 3 0,0 0-26,0-3 1,0-2 0,0-11-1,0-2-50,0-5 0,8-6 1,2-12-1,3-3-66,5-2 0,0-9 1,0 6-1,-2-2 21,2-6 1,2-3-1,4-2 1,-1-2-2,0-6 1,0-5 0,0-10 0,1 0-90,-1-1 1,0 1-1,-2 0 1,-3 0-188,-3 0 1,-7-8-1,5 0 1,-3 2-41,-5 4 1,-2 1 0,-3 1 150,0 0 0,0 0 1,-3-1 133,-4 1 1,-6 8-1,-11 2 1,1 3 30,0 4 0,2 14 1,3 8-1,3 4 185,-3 3 0,5 1 1,0-1-1,0 3 16,0 5 0,8-3 0,-3 8 0,6 0 6,2 0 1,0-5 0,0 5-1,2-2-48,6-6 1,-3-2 0,11-5 0,2-3-194,2-3 0,4-10 1,-1 6-1,0-4-18,0 1 0,0 0 0,1-11 1,-1-4-30,0-9 1,0-2-1,1-3 1,-1 1-76,0-6 0,-2-10 1,-3 2-1,-3 1 54,3-1 0,-5-7 0,0 2 1,0-4-89,0-4 0,-6 1 1,6-1-1,-2 1 116,-6-1 1,-3-2-1,-2-2 1,0-3 72,0 2 1,0 6 0,0 4 0,-2 4 24,-6-3 1,5 7 0,-4 3-1,2 5 373,-3 3-257,5 0 1,-7 13-49,10 10 0,0 18 1,0 15 62,0 3 0,0 5 0,0 11 0,0 5 41,0 2 0,0 3 1,0 8-1,0-1 1,0-2 49,0-5 0,3 3 0,2-14 0,5-4-43,3-6 1,-5-13-1,5 3 1,-1-5-56,1-3 0,3 0 0,7-2-158,0-5 1,0-6-1,1-10 1,-1 0-110,0 0 1,8 0-1,0-3 1,-3-2-106,-2-3 0,-3-10 0,1 3 0,-1-6-164,0-2 0,0 0 0,-2 0-57,-6-1 0,6 1 1,-6 0-960,6 0 0,-8 0 1400,-5-1 0,5 1 0,-1 0 0</inkml:trace>
  <inkml:trace contextRef="#ctx0" brushRef="#br0" timeOffset="-51218">9453 4176 6861,'16'0'971,"-1"0"1,1 0-482,7 0 0,-8 3-269,1 4 0,-11 6 0,0 10-186,-10 1 1,-8-9 0,-10 1-1,0-1-284,-1-2 1,1 8-1,0-8 1,0 2-681,0 0 0,7-7 929,1 8 0,-1-1 0,-7 8 0</inkml:trace>
  <inkml:trace contextRef="#ctx0" brushRef="#br0" timeOffset="-127969">30411 764 7569,'0'-23'-16,"-8"8"213,0-1 1,1 8-48,7-7 1,-8 7 0,-2-5 13,-3 3 0,-3 2 0,-7 8-109,0 0 0,7 0 0,1 0 0,-1 3-69,4 5 1,-9 2-1,8 8 1,-2-3 15,-1 3 1,8 3-1,-5 2 1,1 3-17,-1 5 0,8-13 0,-3 5 0,5-2 20,3 0 1,0 2 0,0 0-62,0 0 0,8-7 0,2-3 18,3-3 0,3-2 1,7-8 1,0 0 0,-2-3 1,-3-2-1,-3-5-19,3-3 0,-5-3 0,3-7 0,-1 0 26,-2 0 1,8-3 0,-8-3 0,2-2-8,0 3 1,-2-5 0,3 2-1,-6 2 104,0 3 1,-7 3 302,5 0-286,-6 10 0,-2 5 0,0 16-30,0 8 0,-7 4 1,-1 3-1,0 1-14,-2-1 1,7 3 0,-7 2 0,2 3 3,0-3 0,1-2 1,7-3 29,0 1 0,0-1 0,0 0-46,0 0 1,10-7 0,6-3 0,4-3-29,3-5 0,1-2 1,-1-3-1,0 0-82,0 0 1,0 0 0,1 0 29,-1 0 0,0-3 0,0-2 0,0-5 5,1-3 1,-1 0-1,-2-5 1,-3 2 22,-3-2 1,1-2 0,4-4 0,-4 1 25,-9 0 0,4 0 1,-4 0-1,-1-1-30,-4 1 1,-2-8 0,0 0-1,0 3-20,0 2 1,0 11 0,0-1 43,0-2 1,-10 8-1,-6 2 1,-4 5-4,-3 3 0,-1 3 1,1 5-1,0 7 15,0 6 0,-8 2 0,0 0 0,2 0 17,4 1 1,9 1-1,1 4 1,-1 2 33,3-3 0,3-2 0,10-3-16,0 0 0,0 1 0,0-1-35,0 0 0,0-8 1,3-2-1,4-2-3,9-6 1,-3-3 0,2-2 0,3 0-16,3 0 0,2-2 0,3-6 1,0-7-21,-3-6 1,13-2 0,-13-3-1,3-2-22,0-3 0,-3-8 0,0 5 1,0-2-66,1-5 0,-1-3 1,0-2-1,-2-1 17,-6 1 1,6 0 0,-8-1 0,2 3 52,1 6 1,-11-6 0,5 5-1,-2-5-14,-1-2 1,1 10 0,-5 5 0,2 5 233,3 3 0,-1 7 335,-7 1-421,0 10 0,0-3 0,0 16 1,0 7 8,0 6 1,-7 12 0,-4 6 0,1 5-29,0 2 0,-8 1 0,2 2 0,-2 2 9,3 3 1,-6 16-1,6-5 1,-6-4-7,-2-1 1,2 2 0,3-11-1,5-4-53,3-6 0,2-10 0,8 5 0,0-3-4,0-4 1,0-3 0,0-3-67,0 0 1,10-7 0,6-4-32,5-1 1,10-4 0,-1-7 0,-1 0 11,-3 0 0,-3-7 1,3-4-1,2 1-35,3 0 1,0-13 0,-8 2 0,0-2 9,0-6 1,1 1-1,-4 5 1,-2-3 53,-2-5 0,-3 5 0,2-5 0,-7 3 10,-5-3 1,4 5-1,-2-5 14,-7 5 1,-8 6 0,-14 4 26,1 9 0,0 4 1,0 6-1,-1 2-20,1 3 1,0 10 0,0-3 0,0 6 68,-1 2 0,1 0 0,0 0 0,0 1 43,0-1 1,7 0 0,3 0 0,3 0-102,5 1 0,2-1 11,3 0 1,3-2-1,4-3-38,9-3 0,5-10 0,2 3 0,0-5-68,0-3 0,0-3 1,1-5-1,-1-7-15,0-6 0,0-2 0,0 0 0,1 0 53,-1-1 0,0 1 0,-2 0 0,-3 0 19,-3 0 0,-10-1 335,3 1-145,-5 10 1,-6 5-1,-5 16-57,-7 8 1,2 4 0,0 4-1,3-1-17,5 0 0,-6 0 0,4 0 0,1 1-45,4-1 1,2 0 0,0 0-1,0 0-35,0 1 0,2-9 1,6-2-19,8-3 0,4 6 0,4-8 0,-1-3-78,0-3 1,0-4-1,0-3 1,1-6-11,-1-2 1,0-2 0,0-8 0,-2-1-19,-6 1 0,6 0 0,-8-3 0,2-2 68,1-3 0,-8 0 1,4 5-1,-1-2 31,-6-3 0,5 0 0,-2 5 77,-3-5 0,-2 5 0,-3-5 210,0 6 0,-11 12-100,-4 5 1,2 18-1,0 11 1,0 10 34,0 5 1,6 10-1,-6 9 1,0-1-25,0 2 1,5-4-1,-5 7 1,3 1-55,5-1 0,2-7 1,3 2-1,0-5-112,0-3 0,0 8 0,0 0 1,0-2-111,0-3 1,0-5-1,0-3 1,3-5-167,5-2 1,-6-3 0,6-8-526,-6 0 455,9 0 0,-11-12 0,2-11-51,-7-13 1,-5-10 0,5-8 0,-3-8 160,3-5 1,0-2-1,-1-3 1,-1-3 228,2-2 0,2-11 0,-7 16 0,-3-7 0</inkml:trace>
  <inkml:trace contextRef="#ctx0" brushRef="#br0" timeOffset="-127707">31595 718 7569,'15'-21'-87,"-2"3"0,0 5 0,0 0 0,5 3 1,2 0-1,4 2 0,-1 0 191,0 1 0,3-1 0,2 8 0,6 0 0,-1 0 0,1 0 0,-6 0 0,-2 0 0,-3 2 0,-2 9 0,-6 9 0,-7 9 0,-5 2 0,-3 0 0,-3 0 0,-5 0 84,-7 2 1,-6-7 0,-2 5 0,0-5-240,0-3 1,-1-54 0,1-3 0,2 16-228,6 16 1,-6 53-1,9 6-404,-1-16 0,2-25 348,11-16 0,0-11 0,3-14 334,5-6 0,-3 2 0,8-9 0,-3-4 0,-5-1 0,18-14 0,3-3 0</inkml:trace>
  <inkml:trace contextRef="#ctx0" brushRef="#br0" timeOffset="-127474">32128 254 7569,'11'-16'10,"4"1"0,6 10 142,2-3 0,-7 16 1,-4 10-46,-1 10 1,-4 0-1,-7 11 1,-2 2 0,-3 6-1,-6 7 1,1 5 0,0 1-1,2-4 1,0-2 0,1 1-1,1-6 1,4-6 0,2-6-1,0-4 1,0-5-364,0-2-200,0-3 0,2-2 266,6-5 0,-5-16 1,7-13-1,-2-3-358,0 1 1,-1-1 0,-7-7 547,0 0 0,0-11 0,0-2 0</inkml:trace>
  <inkml:trace contextRef="#ctx0" brushRef="#br0" timeOffset="-127093">31757 579 8297,'10'-13'251,"3"2"1,13 11 0,2-2-127,3-6 1,0 6 0,-5-6 0,2 3-81,3-3 1,3 5 0,-6-4 0,3 4-185,-2 3 1,-4 0 0,-1 0-628,-1 0 484,0 0 0,0 0 0,0 0 0,1 0-278,-1 0 0,0 0 560,0 0 0,1 0 0,-1 0 0</inkml:trace>
  <inkml:trace contextRef="#ctx0" brushRef="#br0" timeOffset="-126681">33103 370 6946,'-2'23'170,"-6"0"1,5 3 0,-7 5 0,0 8 112,-6 4 0,6 4 1,2-1-1,3 1-159,-3-1 1,6 1 0,-6-4-209,5-4 0,3 2 0,0-10 0,0-2 0,0-4-156,0-1 0,0-9 0,3-2-351,5-3 1,-3-2 119,10-8 1,-2-3 470,3-4 0,-6-6 0,-10-10 0</inkml:trace>
  <inkml:trace contextRef="#ctx0" brushRef="#br0" timeOffset="-126236">32639 671 7481,'8'0'-587,"-3"0"786,28 0-175,1 0 1,-6 0 0,8 0-1,1 0 17,-1 0 1,0 0 0,5-2 0,-5-3 11,-2-3 0,4 0 1,-7 8-1,-2 0-32,-4 0 1,-1 0 0,-1 3 109,0 5 0,-10-3 0,-5 10-41,-6 3 0,-2 11 0,0 2 1,0-3-2,0-2 0,0 5 0,0 0 0,0-3 18,0-2 1,0-3-1,0 0 1,0 0-81,0 1 0,8-9 0,2-2-56,3-3 1,10 6 0,8-8-26,-2-3 0,-3-3 0,-3-4 0,0-6-31,0-8 0,0 4 1,1-4-1,-1-2 16,0-3 0,-8-2 0,-2 0 0,-2 0 58,-6 0 1,-3-1 0,-4 1 0,-6 3-43,-7 4 0,-14-5 1,-2 9-1,0-4-48,-2 1 1,7 9 0,-5-1-1,5 2-151,3-3 0,8 5 1,-1-5-694,-2 6 945,-3 2 0,-2 0 0,0 0 0</inkml:trace>
  <inkml:trace contextRef="#ctx0" brushRef="#br0" timeOffset="-135450">25444 857 7498,'0'-23'-103,"0"0"0,0 0 238,0-1 1,-10 11 43,-6 6 0,-4 4 0,-3 6-55,-1 4 0,4-1 1,2 9-1,5 3-6,2 3 0,-4-6 0,5 1 0,-1 2-30,1 2 0,2-4 1,8-1-1,0 3-223,0 3 0,0-6 0,0 1 44,0 2 1,3 3-1,5-1-14,7-4 0,6 2 0,2-10 0,0-3-18,0-3 1,1-2-1,-1-2 1,0-6-20,0-8 1,0-4 0,1-3 121,-1-1 0,-3-1 1,-4-4-1,-6-2-6,1 3 0,-9 10 1,6 2-1,-6-2 397,-2-2 1,0 4 49,0 1-284,-10 10 1,8 5 0,-6 15 0,5 6-99,3 2 0,0 0 1,0 0-1,0 1-95,0-1 0,3 0 0,5-2 0,4-3-350,1-3 0,8-7 1,-6 5 77,6-3 0,2-2 0,1-8 0,-4-3 328,-4-4 0,4-6 0,-7-11 0,0 1 0,0 0 0,-5 0 0,-6-11 0,9-2 0</inkml:trace>
  <inkml:trace contextRef="#ctx0" brushRef="#br0" timeOffset="-135041">25862 439 7482,'-3'-36'0,"-2"5"0,-2 6 83,1 1 0,4 14 0,2 13 1,0 15-1,0 13 0,0 5 0,0 5 1,0 5-1,-3 9 0,-2 6 0,-3 4 1,1-3 344,-4-8 0,6-5 1,-8-5-421,3-6 0,2 4 0,6-11-114,-6-3 1,3-2-514,-11-3 0,8-10 444,-7-5 1,10-8-1,-3-8 108,6-8 1,2-4 0,2-3-1,3-1 34,3 1 1,10 0-1,-2-3 1,4-2 54,3-3 0,1 0 0,-1 8 0,0 2 101,0 6 1,3 4-1,2 11 1,3 0 7,-2 0 0,-4 0 0,-1 3 0,-1 5-33,0 7 1,-10-2-1,-5 2 1,-6 4 43,-2 1 1,0 3 0,-2 1-115,-6-1 0,-5 0 0,-10 0 0,0-2-94,-1-6 1,1 6 0,0-8-1,0 0-481,0-6 1,-1 4-292,1-3 1,3-3 837,4-13 0,6-5 0,10-10 0</inkml:trace>
  <inkml:trace contextRef="#ctx0" brushRef="#br0" timeOffset="-134820">26210 788 7491,'23'0'17,"-7"0"0,-3 2 0,-3 6 0,-5 7 0,-2 6 1,-1 2-1,3 0 0,3 1 0,-3-1 0,-2 0 0,-6-2 1,-2-3-1,-3-3 0,1 1 0,-4-3-17,-4-6 0,-6 6 0,-2 0 0</inkml:trace>
  <inkml:trace contextRef="#ctx0" brushRef="#br0" timeOffset="-134604">26117 579 7569,'0'-24'-85,"0"1"13,0 0 0,3 13 40,5 10 0,-3 2 1,8 14-1,0-1-203,-1-2 1,-4 0 0,8-8 0,2 3 234,2-3 0,4-13 0,-1-5 0</inkml:trace>
  <inkml:trace contextRef="#ctx0" brushRef="#br0" timeOffset="-134308">26512 277 7569,'20'-16'-145,"-4"1"1,2 12 0,-10 3 304,-3 13 1,-3 16 0,-2 4 0,0 3 106,0 6 1,-10 12-1,-5 8 1,-6 5-44,-2 2 0,7-7 0,3-3 0,3-2-114,5-5 1,2-11-1,3-5-184,0-2 104,0-3 0,0-8 0,3-3 0,2-1 15,3-4 0,10-10 1,-3 5-1,6-2-214,2 0 1,0 0-1,1-11 1,-1-5-1,0-7 1,0-3-1,1 0 1,-1 2-1,0-2 1,-2-2-1,-3-4 1,-3 1-1,1 0 1,-1 0 0,-2 0-1,0-1 256,0 1 963,-8 10-691,15 3 0,-17 20 0,5 6-147,-6 4 0,-2 11 1,0 0-101,0-2 0,0-4 1,0-1-979,0-1 0,0-8-904,0 1 1131,0-11 1,0 3 638,0-16 0,0-15 0,0-13 0</inkml:trace>
  <inkml:trace contextRef="#ctx0" brushRef="#br0" timeOffset="-134096">26883 671 7569,'0'-12'102,"3"-6"-105,4 10 0,-1-8 0,9 9 0,3 1 0,3 4 0,2 2 0,0 0 0,0 0 3,1 0 0,-1 10 0,0 3 0</inkml:trace>
  <inkml:trace contextRef="#ctx0" brushRef="#br0" timeOffset="-133891">27301 416 7043,'0'23'595,"-3"1"1,-2 1 0,-3 6-513,3 8 0,-5 7 0,2 6 0,3 2 1,3-2-1,-1-6 0,-2-5 0,-3-4 1,3-1-1,2-3 0,3 1 0,0-6 0,0-2 1,0-3-1,0 0-2335,0 0 1195,0-10 1057,-10-2 0,5-22 0,-8-4 0,3-6 0,-8-12 0,5-3 0</inkml:trace>
  <inkml:trace contextRef="#ctx0" brushRef="#br0" timeOffset="-133158">27069 880 7569,'-10'-23'-42,"7"0"0,-5 2 0,16 6 88,7 7 1,-2 3 0,3 0-1,2-3 1,2 3 0,4 2 0,-1 3-1,0 0 1,0 0 0,3-2 0,2-3-1,3-3 1,-2 3 0,-3 5 0,-3 7-1,0 9 1,-2 5 116,-6 2-127,-5 0 1,-10 0 0,0 0 8,0 1 0,0-1 1,0 0-23,0 0 0,8-7 0,2-3-70,3-3 1,-5 5-22,8-7 0,-1 0 0,8-8-27,0 0 0,-2-10 0,-3-3 0,-2-3 26,2 1 1,0-1-1,0-7 1,-3 0-23,3 0 0,-5-8 0,0 0 0,0 0 53,0-3 0,-8 8 0,3-5 1,-3 6 108,3 1 0,-6 1 1,6 0 281,-5 0-229,-3 0 1,-3 10 0,-2 8 24,-3 10 1,0 15-1,8 14 1,0 2 22,0 5 1,0 3 0,0 3 0,0-1-20,0 0 0,0 9 1,0-1-1,0-3-33,0-2 1,0-2-1,0-1 1,-2 0-45,-6 1 1,5-1 0,-4 1 0,4-1-20,3 1 0,-2-1 0,-4 0 0,-4-2 4,-3-5 0,5 2 0,-4-10 0,-1-2-39,0-4 1,-3-1 0,-7-4 0,0-4-27,0-9 0,-8 4 0,0-4 0,2-1-89,4-4 1,1-2 0,1 0-1,0-2-97,0-6 0,7-5 0,1-10 0,-1 0 115,3-1 1,3-9 0,10-6-1,0-2 44,0 2 1,10-2 0,9 7 0,6-2 3,6-5 0,18-3 0,0 0 0,5 3 78,3 2 1,13 1-1,-6-6 1,1 5 154,2 8 1,-3 5 0,1 3 0,-6 3-169,-2 4 0,-3 6 1,-8 10-1,-2 0-63,-5 0 1,5 8-1,-8-1 1,2 1-294,1 2 0,-11-7 0,3 5 0,-5-3-90,-3 3 0,1-6 1,-1 6-319,0-6 1,-7-2-216,-1 0 941,-10 0 0,5 0 0</inkml:trace>
  <inkml:trace contextRef="#ctx0" brushRef="#br0" timeOffset="-130729">28879 532 6442,'16'-20'971,"-3"2"-614,-3 2 0,5 8 0,-4-7 200,2-3 1,-6 5-424,9-3 0,-11 14 0,3 2-61,-6 13 1,-4 7-1,-4 6 1,-4 5-96,-3 8 0,0 5 0,-5 2 0,3 0 12,-3 1 0,7-1 0,1-2 0,2-3-34,1-2 1,-1-11-1,8 3 1,0-5-95,0-3 0,0-7 0,3-3 0,2 0-198,2 0 1,11-8 135,-2 2 0,5-4 0,2-3 0,-3-3-43,-4-4 1,5-4-1,-9-7 1,1 3-48,-5-3 1,2 5-1,-2-3 290,-3-2 0,-2-2 0,-3-3 0,0-1 0,0 1 0</inkml:trace>
  <inkml:trace contextRef="#ctx0" brushRef="#br0" timeOffset="-130172">28577 602 7519,'-18'0'0,"11"0"586,14 0 0,19 0 0,5 0-457,-3 0 0,9-3 0,1-2 1,4-3-53,-4 3 0,3 3 0,-7 2 0,0 0-193,-1 0 0,6 0 1,-8 0-1,-3 0-141,-2 0 1,-3 0 48,0 0 0,0 0 136,1 0 1,-11 2 0,-6 6 72,-4 7 0,-6 6 1,-2 5-1,-5 2 54,-3 3 0,0 10 1,-5-4-1,3 1 29,-4 1 0,9-3 1,0 5-1,2-5-47,0-2 1,1-3 0,7-8-23,0 0 1,2 0 11,6 1 0,5-4 1,10-4-46,0-8 1,0-8-1,-2-8 3,-5-8 0,4-4 0,-4-4 0,2 1 0,0 0 23,-3 0 0,-7-8 1,5 0-1,-3 0 60,-5-3 1,6 6-1,-4-8 1,-1 2-52,-4 6 1,-10-8 0,-2 0 0,-3 0-13,-5 5 0,5 5 1,-2 5-1,-3 3 20,-3 3 0,6 10 0,-1-3-216,-2 5 1,-3 6 0,1 5-334,4 7 0,6 6 1,10 2-142,0 0 1,3 0 664,4 1 0,6-1 0,10 0 0</inkml:trace>
  <inkml:trace contextRef="#ctx0" brushRef="#br0" timeOffset="-137259">21359 323 7501,'0'-23'-90,"0"0"1394,0 0-1102,0 10 0,0 13 0,0 18 1,0 8-21,0 5 0,0 18 0,0-3 0,0 6-61,0 4 1,-7 1 0,-1 8 0,0-4-62,-2 4 0,5-8 0,-8-3-92,3-5 0,-1-3 1,6 1-1,-3-4 0,1-4 69,-4-8 1,9-5-845,-6-3 584,5-10 1,3-5 0,0-16 73,0-7 0,0-6 1,0-2-1,3-1 42,5 1 1,-6-8 0,6 0-1,-3 3 54,3 2 1,-3-5 0,8 0 0,0 3 94,0 2 1,-6 3 0,9 0 167,2 0-119,3-1 1,-1 14-1,-2 10-38,-2 13 1,-11 8 0,3 2 29,-6 0 0,-2 8 1,0 0-1,0-3 2,0-2 0,0-3 0,0 0-28,0 1 1,0-1-1,3 0 1,2 0-20,3 0 0,7-7 0,-4-3 0,1 0-19,6 0 1,3-8-1,2 5-41,1 0 0,-1-7 1,0 5-1,0-6-2,0-2 1,1 0 0,-1-2-21,0-6 0,-8 3 0,1-8 1,2 0-1,3 0-5,2-5 1,-8-3 0,1 1 0,-1 2-30,-2 2 1,-3 1-1,-10-8 1,3-1 35,5 1 1,-6 0-1,6 0 1,-8 0-8,-8-1 1,3 1 0,-10 0 11,-3 0 1,-3 10-1,-2 5 63,0 6 1,-1 2 0,1 0 75,0 0 0,0 10 0,0 5 0,2 6-31,5 2 0,-2 0 0,8 1-7,-3-1 0,8-8 0,-3 1 0,6 2-4,2 2 1,0 4 0,0-1-86,0 0 0,0-7 1,2-4-1,6 1-71,8 0 1,7-8 9,8 3 0,2-5 1,6-6-1,-8-2 32,-5-3 1,-3-10-1,0 5 1,-2-2-30,-6-1 1,6 1-1,-8-8 75,0-1 1,5 1 0,-11 0 47,-2 0 0,-2 0 299,-3-1-131,0 11-52,0 3 0,0 13 0,0 4 0,0 9-42,0 5 1,0 2 0,0 0-95,0 0 0,0 0 1,3 1-153,4-1 1,-1-3 0,9-4-31,3-8 0,3 2 0,2-2-15,0-3 0,0-13 1,1-5-1,-1-2 34,0-1 0,-8 1 0,1-8 1,2-1 100,3 1 0,-6 0 0,1 0 1,-1 0-20,-2-1 1,5 1 0,-10 0 0,-1 0 330,4 0 0,-9-1 0,6 1-18,-5 0 1,-3 0-186,0-1 1,0 14-89,0 10 1,-8 3-1,-2 12-16,-3 3 0,8 3 0,-6 0-55,1-6 1,7 6-1,-2-8-8,10-1 1,0-1 0,11-9 73,2 6 1,3 2 0,2 8-1,0-5 8,0-2 0,-7 4 0,-1-5 0,1 3 205,-3 5 1,-3-5-1,-10 3 1,0 2 56,0 2 1,-3 4 0,-4-1-184,-9 0 1,-5-2-1,-2-3 1,0-5-277,0-3 0,0 5 1,-1-4-344,1 2 1,8-8-396,-1 3 1,9 2 952,-9-2 0,11-11 0,-5-10 0</inkml:trace>
  <inkml:trace contextRef="#ctx0" brushRef="#br0" timeOffset="-136899">23309 416 7623,'0'26'792,"0"2"0,0 3-560,0-2 0,0 7 1,0 0-1,0 3-93,0-1 0,-3 1 0,-2 7 1,-2 1 14,1-1 0,4-7 0,2-3 0,0-3-425,0-4 1,0-11 0,0-3-242,0 3 0,2-7 0,6-4-215,8-4 1,-4-6 367,4-4 0,-11-6 0,3-10 359,-6-1 0,-2 1 0,-10 0 0,-3 0 0</inkml:trace>
  <inkml:trace contextRef="#ctx0" brushRef="#br0" timeOffset="-136671">23147 788 7569,'-16'-21'92,"3"3"0,5 5 0,11 3 214,10 4 0,8 4 0,2 2-368,0 0 1,0 0 0,0 0 0,3 0 0,3 0 0,4 0 0,1 0 0,2 0 0,-3 0 0,1 0 0,-6-3 0,-2-2 0,-3-5 61,0-3 0,0-3 0,1-7 0</inkml:trace>
  <inkml:trace contextRef="#ctx0" brushRef="#br0" timeOffset="-136083">23611 207 7993,'13'31'0,"-6"3"0,-4 2 290,-3 5 0,0 11 0,-3 2 0,-2 0-230,-3 3 1,-7-8-1,5 5 1,-1-5 0,1-3-1,2-2 1,1-3 0,-1-4-1,3-4 1,2-5-1,3-2-767,0-3-78,0 1 580,0-11 0,0-6 0,3-14 0,4-9 76,9-5 1,2-2 0,0-3 0,-3-2 99,3-3 1,3-8-1,2 8 1,1 1 56,-1-4 1,0 8-1,0-5 1,0 8 445,1 8 0,-1-3-203,0 10 0,-8 0 0,-2 11-86,-2 4 0,-6 9 1,-10 15-1,-6 5-30,-2 0 0,6 5 0,-6-7 0,3-1-80,4 1 0,4 5 0,2-9 1,0-1-41,0-3 1,2-6 0,4-2 0,4-5 12,3-2 1,2 4 0,8-7 0,1-3-141,-1-3 1,0-2-1,0 0 1,0 0 31,1 0 0,-1-2 0,0-6 0,0-5-170,1 0 1,-1-7 0,-3 4 0,-2-4 62,-2-4 1,-11 1-1,3 0 1,-3 0 99,3 0 1,-6-1 0,6 1 0,-8 3-36,-8 4 1,3-5 0,-10 6 232,-3-6 1,-3 8 0,-2 6 192,0 4 0,-1 16-225,1 10 1,8 8 0,2 8 0,2-8 261,6-5 0,3 5 1,2-1-1,0-1-215,0-3 1,0-3-1,2 0 1,3 0-299,3 0 0,18-2 0,-3-5 0,3-6-365,0 0 1,5-7-1,2 5 1,3-6-408,6-2 1,-1 0 923,-3 0 0,17-10 0,-6-3 0</inkml:trace>
  <inkml:trace contextRef="#ctx0" brushRef="#br0" timeOffset="-144421">14443 277 7569,'-13'-10'-410,"0"7"0,8-7 335,-3-1 308,1 9 0,7 4 1,0 19 223,0 7 0,0 3 0,0-5 0,0 5-344,0 8 0,0 5 0,0 2 1,0-2-113,0-5 0,-3 4 1,-2-4-1,-3 5-22,3 2 0,2-2 1,3-3-1,-2-4-105,-6-4 1,6 6 0,-6-8-322,5-3 191,3-2 0,0-16 176,0-10 0,3-10 1,2-13-1,5-1 33,3 1 1,-5 0-1,5-3 1,0-2 71,0-3 0,0-3 0,5 6 0,-3-3 42,3 3 1,0 2-1,0 5 1,-2 3 110,2 3 1,-5 10-1,2-3-91,3 5 0,-5 6-65,3 5 1,-4 4 0,4 14 0,-8 3-20,-6 2 1,-2 0 0,0-6 9,0 6 1,0-5 0,0 5 0,0-5 0,0-3 8,0 0 1,0 0 0,3 1-21,5-1 0,4-10 1,12-6-11,-1-4 0,3-3 1,2-3-1,3-2-8,-3-2 0,-2-11 0,-5 2 0,-3-5-32,-3-2 1,1 0-1,4 0 1,-2 0 10,-2-1 1,-11-7 0,3 0-1,-6 3-16,-2 2 0,0 3 0,0 0 0,0 0-14,0-1 1,-2 1 54,-6 0 0,-5 10 0,-10 5 17,0 6 0,0 4 0,-1 6 0,4 8 43,4 4 0,-4 6 0,7 2 0,-3 3 140,1-2 1,10 4 0,-3-2 0,5-2-13,3-4 1,0-1-1,0-1-174,0 0 0,11 0 1,4-2-1,6-6 6,2-7 0,0 2 1,0-2-1,1-3-241,-1-2 1,8-3 0,0 0 0,-3 0-313,-2 0 0,-3-10 0,-2-6 132,-6-5 1,3-2 0,-8 0 412,3 0 0,-8 0 0,6-1 0</inkml:trace>
  <inkml:trace contextRef="#ctx0" brushRef="#br0" timeOffset="-144229">15163 788 7370,'0'-24'-195,"0"1"928,0 0 1,0 13-464,0 10 1,10 2-1,3 14 1,2 2-257,1 2 1,-1 4 0,8-1 0,1 0 0,-1 0 0,0 0 0,0 1 0,0-4 0,-2-2 0,-3-5 0,-2 0 0,2-3 0,0 3 0,0-2-3770,-3-1 3755,1 8 0,7-15 0,0 7 0</inkml:trace>
  <inkml:trace contextRef="#ctx0" brushRef="#br0" timeOffset="-144042">15511 788 7569,'0'-37'0,"0"6"-251,0 6 365,-11 1 0,9 1 1,-8 3-1,-1 4 1,-4 8-1,-6 8 1,-2 8-1,0 8 0,-1 4 1,1 6-1,0 2 1,2 3 2,6-2 1,-6 4-1,8-2-540,1-2 1,-7-4 0,12-1-23,2-1 0,2 0 0,3 0 445,0 0 0,10 1 0,3-1 0</inkml:trace>
  <inkml:trace contextRef="#ctx0" brushRef="#br0" timeOffset="-143109">15812 857 7647,'16'-23'0,"-3"0"0,-3 0 0,-5-1 0,-2 1 0,-6 2 0,-4 6 431,-9 7 1,-5 6-369,-2 2 1,0 0 0,0 2-1,0 3 61,-1 3 1,1 15-1,0-2 1,0 2-189,0 6 0,7-1 0,3-5 0,3 0-69,5 1 0,2-1 1,3 0 11,0 0 1,0 0 0,3 1 66,4-1 0,6-3 1,11-4-1,-1-8-6,0-6 1,0-2 0,0 0 0,1-2-40,-1-6 0,0-5 1,0-10-1,0 0 38,1-1 0,-9 1 0,-2 0 0,0 0 44,0 0 0,-8-1 0,3 1 0,-6 0-38,-2 0 1,0 0 731,0-1-449,0 11 1,-2 13 0,-3 16-132,-3 5 0,0 2 0,8 3 0,-2 2-70,-6 3 0,5 0 0,-5-8 1,6 0-38,2 0 0,8-7 0,2-1-19,3 3 1,2-5 0,9 0 0,-1-2-76,0-6 0,-8-3 0,1-4-32,2-6 0,3-5 0,2-10 66,0 0 0,-10-1 0,-5 1 0,-3 0 55,2 0 0,-4 0 0,5-1 1,-6 1 98,-2 0 0,0 7 0,0 1 0,0-3 212,0-3 0,0 6 75,0-1 0,0 14-252,0 2 1,0 18 0,0 15-1,0 3 13,0 6 1,0 2-1,0 5 1,3 2-51,5 3 0,-6 0 1,6-5-1,-5 3-87,-3 2 1,0-2 0,0-11 0,0-2-198,0 2 1,7-5 0,1 0 0,-3-2-54,-2-6 1,-3-2 0,0-3-926,0 0 843,0 0 1,0-12 0,0-11 138,0-13 1,-8-8-1,0-5 1,3-4 197,3-9 0,-6-5 0,-2-2 0,-1-3 0,1-6 0,-6 4 0,9-11 0,-1 0 0,-2 3 0,7-8 0,-5 7 0,6 1 27,2 5 1,2 8-1,6 4 1,5 6 271,0 3 1,7 9 0,-4 12-117,5 1 1,2 3 0,0 8 0,0 0 94,0 0 1,1 0 0,-1 0-59,0 0 1,-2 11 0,-3 4-141,-3 6 1,-10 5 0,3 2 0,-5 3-52,-3-3 1,-8-2 0,-2 0 0,-3 2-150,-5 3 0,0-8 0,0-7-233,2 2 0,1 0 1,-6 0-347,6-2 0,-6-11-172,5 2 871,6-4 0,-11-3 0,9 0 0</inkml:trace>
  <inkml:trace contextRef="#ctx0" brushRef="#br0" timeOffset="-142783">16439 880 7569,'21'-15'-16,"-6"-1"0,3 9 102,-10-9 0,0 14 0,-8 2 0,0 13 0,0 10 0,0 5 0,0 3 1,0-3-1,0-2 0,0-3 0,0 1 514,0-1 0,2-8-719,6 1 1,5-3 0,10 2 35,0-7 1,1-6-1,-1-2 1,0-2-26,0-6 1,-7 3-1,-1-10 1,1-4 66,-3-1 1,-1 4 0,-6 1-1,1-3 42,-2-3 0,-2-2 0,-3 0 14,0 0 0,-10 7 0,-6 3 0,-4 0-26,-4 0 1,1 8 0,-3-2-135,-5 4 0,-2 3 0,-6 0-181,8 0 1,13 10 0,5 6-68,3 4 0,2 4 393,8-1 0,11 0 0,2 0 0</inkml:trace>
  <inkml:trace contextRef="#ctx0" brushRef="#br0" timeOffset="-142273">17159 857 7388,'-11'-20'0,"-4"4"300,-6 8 1,-2 8 0,0 5-170,0 3 1,-1 10 0,1-2-1,0 2 11,0-3 0,10 6 0,2-6 0,4 6-170,-1 2 0,0 0 0,8 1-20,0-1 0,11 0 0,4-2 2,6-6 1,2-5-1,0-10-7,0 0 0,1 0 0,-1-2 0,0-6-23,0-7 0,0-6 1,1-5-1,-4-2 9,-4-3 0,2-3 0,-8 3 1,0-5 34,1 0 0,4-8 0,-7 6 0,0-6-1,2-3 1,-7 1 0,4-3 0,-4 0 152,-3 3 1,0-6 0,0 16 0,0 0-32,0 5 1,0-3-1,-3 3 158,-4 3-130,4 13 0,-15 7 0,10 16 0,3 10 68,2 10 1,-4 8-1,-1 11 1,3-1 79,2 0 1,3 3 0,0 3 0,3 2-155,5-2 0,-3-11 1,8-5-1,-1 0 74,1 0 0,3-7 0,7 2-265,0-6 1,0-12-1,-2-2 1,-3-4-821,-2 1 0,-1 0 0,8-8 164,1 0 1,-1 0 0,0 0 735,0 0 0,0-11 0,1-1 0</inkml:trace>
  <inkml:trace contextRef="#ctx0" brushRef="#br0" timeOffset="-141153">18319 788 7569,'0'-24'-137,"-8"1"512,1 0 0,-1 7 15,8 1 0,2 12-330,6 3 0,-5 3 1,4 12-1,-4 3 74,-3 3 1,3 2-1,2 1 1,3-1-197,-3 0 1,-3-8-1,-2 1 1,0 2-13,0 3 1,0 2-1,0 0 1,0 0-54,0 0 0,0-7 1,0-1-48,0 3-35,0-7 0,3-1 123,5-10 1,-6-10 0,8-6 0,-2-4 40,0-4 0,10 4 1,-3 2 46,6 2 0,-5 1 0,-1-8 0,3-1-47,3 1 0,2 10 193,0 6 1,0 4-1,1 3-87,-1 0 1,-8 8 0,1 2 0,-1 3-15,-2 5 1,5-5-1,-8 2 1,3 1-32,5-3 0,-5 5 0,3-8-3,2 3 0,2-8 1,4 3-3,-1-6 0,0-2 0,-2-2 11,-6-6 1,6-5 40,-6-10 1,-4 0 0,-4 0-1,-2-1 1,1 1-1,1 0 0,1 0 0,-10 0 33,-6-1 1,-5 1 0,-13 0-1,-2 2-63,-3 6 1,0 4-1,5 11 1,-2 0-114,-3 0 1,0 0-1,8 3 1,-1 7-94,1 14 1,8-1 0,2 8 0,0-3-44,0 3 1,8-5-1,-3 5 1,6-5-207,2-3 1,2-8-1,6-2 422,7-3 0,6-2 0,2-8 0</inkml:trace>
  <inkml:trace contextRef="#ctx0" brushRef="#br0" timeOffset="-140679">19039 300 8280,'0'-23'0,"2"2"0,3 8 0,3 13 0,0 13 0,-1 11 0,1 6 0,0 9 0,0 5 1489,-1 2-1411,1 1 0,-8 7 1,3 0-1,2-2 65,3-3 0,-1-3 0,-7 1 0,0-4-294,0-4 1,0 2 0,0-10-1,0-2-317,0-4 0,0-9-341,0-1 709,0-9 1,0 1 0,0-14 0,0-9 20,0-5 0,0-2 1,0 0-1,0 0 81,0 0 0,8-1 1,2 1-1,1 0 95,-1 0 1,8 0 0,-2-1 56,4 1 1,3 10 0,1 5-91,-1 6 1,0 2 0,-2 2-1,-3 6 180,-3 8 1,-2 4 0,3 4 0,-6-1-4,0 0 1,-7 0 0,4 0 0,-7 1-168,-7-1 0,2 0 1,-11 0-178,-2 0 0,-3 1 0,-2-4 0,3-2-79,4-2 1,-5-8-1526,6 7 1081,-6-10 0,9-5 1,4-15 625,5-6 0,3 6 0,0-1 0,11-10 0,1-10 0</inkml:trace>
  <inkml:trace contextRef="#ctx0" brushRef="#br0" timeOffset="-140387">19433 811 7375,'36'0'-88,"-5"0"1,-5 0 0,-3 0-1,-2 2 384,-6 6 0,-4 5 1,-9 10-1,3 0 21,3 1 1,0-1 0,-8 0-276,0 0 0,2-7 0,3-1 0,6 1 0,-1-1 0,3-2 0,0-3 0,5-5 0,3-2 0,2-3 0,0 0 0,0-3 0,0-4 0,-2-9-684,-5-4 631,-6 7 1,-2-8-1,-1 6 1,-2-6 3,-2-2 1,-3 0-1,-3 2 1,-4 3 3,-9 2 1,-4 4 0,-4-7 0,1 7-68,0 1 1,-3 4 0,-2 7 0,-3 0-48,3 0 0,2 2 0,3 6 0,-1 7-30,1 6 0,8-6 0,-1 1-1208,-2 2 1355,8-8 0,-1 11 0,11-8 0</inkml:trace>
  <inkml:trace contextRef="#ctx0" brushRef="#br0" timeOffset="-140075">20106 323 7797,'23'-13'0,"-2"8"535,-6 10 0,-4 8 0,-11 11-322,0-1 0,0 10 0,-3 9 0,-2 7 41,-3 5 0,-2 8 0,5-6 0,-3 1-111,3 0 0,-5 5 1,2-8-1,3-5-226,2-8 1,3 0 0,0-10 0,0 0-130,0 3 1,0-16 0,0 5-1,3-5-209,4-5 0,-1-3 0,9-10 190,3 0 1,-5 0 0,2-2-121,4-6 0,-1-5 1,0-10-1,-5 0-78,-3-1 1,-2 1 0,-8 0 428,0 0 0,0-11 0,0-2 0</inkml:trace>
  <inkml:trace contextRef="#ctx0" brushRef="#br0" timeOffset="-139838">19874 741 9228,'26'0'0,"2"0"0,3-2 0,0-4 0,0-1 0,3 1 0,-1 1 0,3 0 0,-2-5 665,-1-3 0,6 8-734,-8-3 1,0-2 0,-8-1 0,0 1-85,0 0 0,1 2-752,-1 8 0,-8-8-740,1 1 1645,-11-1 0,5 18 0,-10 3 0</inkml:trace>
  <inkml:trace contextRef="#ctx0" brushRef="#br0" timeOffset="-125172">355 2226 7504,'0'-15'1640,"0"0"-1374,0 9 1,3-1 0,2 14 0,3 9-91,-3 4 0,-3 11 1,-2 3-1,0 2-41,0 5 0,0 3 0,0 3 0,0-1-136,0 0 1,0 1 0,0-1 0,0 1-22,0-1 1,0-7 0,0-3 0,0-3-113,0-4 1,0-11 0,3-5 0,5-3-79,7-5 0,-2-2 0,3-3-28,2 0 1,-5-8 0,-1-2 0,1-3-126,0-5 0,-8 5 0,3-3 1,-5-2-79,-3-2 0,0 4 0,0 1 443,0-3 0,-21-3 0,-5-2 0</inkml:trace>
  <inkml:trace contextRef="#ctx0" brushRef="#br0" timeOffset="-124950">332 2575 7650,'-15'-8'0,"-1"-2"661,-2-3 0,5 8 897,-2-3-1615,9 5 0,-1 3 1,14 0-1,9 0 1,5 0-1,2 0 0,0 0 1,3 0-1,2 0 1,3 0-1,-3 0 1,-2 0-1,-3 0 0,1 0 1,-1 0 56,0 0 0,0 0 0,1 0 0</inkml:trace>
  <inkml:trace contextRef="#ctx0" brushRef="#br0" timeOffset="-124264">541 2018 7593,'-8'-36'122,"0"5"0,1 13 1,7 7-1,2 9 1,3 12-1,3 11 1,-3 10-1,0 7 1,1 6-1,1 2 1,-1 3-1,-4 3 1,-2 2-1,0-2 1,3-3-1,2-3 1,3 1-1,-3-1 1,-3 0 231,-2 1 0,0-1 1,0-2-589,0-5 1,0-3 0,0-8-564,0 3 571,0 0 0,0-13 113,0-10 0,3-3 0,2-20 0,3-3-8,-3-3 1,0-2-1,0 0 1,3-3 94,-3-5 1,8 5 0,0-8 0,2 4 69,1-1 0,-8 0 0,7 7 0,1 1 28,-4 0 0,7 8 1,-9 2 221,3 2 0,-6-4-125,9 7 0,-11 3 1,5 13-1,-2 7-61,0 6 0,0 2 0,-8 0 0,0 0-23,0 1 1,0 1 0,0 4 0,0 2-46,0-3 0,2-2 0,6-3-68,7 0 1,-2-2 0,3-6 0,-1-4 0,1-4-76,-1 1 1,1 0-1,7-8 83,0 0 0,-7-3 1,-1-2-1,3-5-20,3-3 0,-6-2 0,1-9 0,-1 1-64,-2 0 1,5-3 0,-10-2 0,0-3-50,2 2 0,-8 4 1,6 1 99,-5 1 1,-3 0 0,0 0 7,0 0 0,-3 7 0,-5 3 49,-7 3 1,-6 2-1,-2 8 151,0 0 1,0 0-16,-1 0 0,4 10 0,2 9 385,2 9-424,11-2 0,-5 18 0,10-8 0,0 0-6,0-5 0,0 2 0,0-2 0,2-2-71,6-4 0,5-4 0,10-3 0,0-5-178,1-3 68,9-2 1,-7-8-1,5 0-199,-5 0 1,0 0-1,2 0 1,3 0-18,-3 0 1,-2-3 0,-3-4-153,0-9 1,1 3 453,-1-2 0,10 10 0,3-6 0</inkml:trace>
  <inkml:trace contextRef="#ctx0" brushRef="#br0" timeOffset="-123406">2444 2482 6914,'0'-23'0,"0"-1"163,0 1 1,-8 8 0,-2-1 284,-3-2 0,-2 8-70,-9 2 1,1 6-226,0 2 0,0 10 0,2 5 1,3 6-31,3 2 0,7 3 0,-5 2 0,3 3-56,5-2 0,-6 4 1,3 1-1,3-1-191,3 1 0,2-3 1,0-8-1,2 0-67,6 0 0,-3-2 0,11-6 37,2-7 0,2 2 1,4-2-1,-1-3-16,0-2 0,0-3 0,0-3 0,1-2-38,-1-3 0,0-10 0,0 3 1,0-6 115,1-2 0,-9 0 1,1 0 535,2-1-199,-8 1-110,11 10 0,-19 13 0,6 16 0,-6 4 124,-2 4 1,3-9 0,2 1-230,3 2-18,10-8 0,-13 8 1,11-8 18,2 3 1,-5-8-1,2 3 1,3-5 0,3-3 17,2 0 1,0 0 0,-2-3 0,-3-5-66,-3-7 0,-2 2 0,3-2 0,-6-3 50,0-3 1,-7-2-1,5-1 1,-3 1 32,3 0 0,-6 0 1,6 0-1,-6-1-19,-2 1 1,-2 3 0,-6 2 0,-7 5 42,-6 2 1,-2-4 0,0 7-1,-1 3-52,1 2 0,-8 3 0,0 3-207,3 5 0,5-3 0,5 10 0,5 6-59,2 7 0,-4-2 0,7 5 1,3-5-1,2-3 8,3 0 0,0 0 1,3 1-1,2-1-333,3 0 0,10-7 1,-3-4 551,6-1 0,2 7 0,1-5 0</inkml:trace>
  <inkml:trace contextRef="#ctx0" brushRef="#br0" timeOffset="-122505">3094 2505 8445,'2'-21'0,"4"8"0,1 13 0,1 13 511,2 8 0,-7 2 1,5 0-461,-6 1 0,-2-1 1,0 3-1,3 2-60,5 3 1,-6 0-1,6-8-634,-5 0 86,-3 1 130,0-12 305,0-1 1,7-14-1,1-5 1,-3-7 3,-2-6 0,-1-2 0,3-3 1,3-2 109,-3-3 1,1-8 0,-1 8 0,2 3 155,-1 2 1,4-5-1,0 3 149,3 7 1,-5 1-157,7 12 1,-7 3 0,5 12-74,-3 9 1,-2 5 0,-8 2-1,0 0-64,0 0 0,0 3 0,0 2 0,0 3-75,0-2 0,0-4 1,0-1 3,0-1 1,3-8 21,4 1 0,-2-11-39,11 3 1,-3-16 0,2-7-1,-4-6 78,-1-2 0,-8-8 0,9 0 0,-3 2 43,-1 4 1,1-6 0,-8 0 0,0 2 80,0 4 1,8 1 0,-1 1 3,-1 0 1,-4 7 127,-2 1 1,3 10-105,5-3 1,-6 8 0,6 8-85,-6 7 1,1 3 0,2 0-1,3-2-17,-3 2 0,5 3 0,1 2-18,2 0 0,-6 0 1,6 0-1,0 1-125,0-1 0,2-3 0,6-1 1,-3-7-79,-2-1 0,-1-4 0,8-7-46,1 0 1,-1-2 118,0-6 0,-2-5 1,-6-10 109,-7 0 1,2 0-1,-2-1 1,-3 1 78,-2 0 1,-3 0 0,0 0 56,0-1 1,0 1 0,0 0 530,0 0-417,0 10 0,0 5-103,0 16 0,-8 15 0,0 16 0,3 5-42,2 2 1,3 8 0,0 3 0,0 2-78,0 6 0,0-6 1,0 0-1,0-2-123,0-5 0,8 4 0,0-4 0,0-6-161,2-4 0,-8-11 0,9 5 0,-3-3-580,-1-4 1,9-11-56,-9-3 1,4-2 622,-3 2 1,-8-7 0,2-16-1,-10-4 261,-5-1 0,8-11 0,-5 4 0,0-9 0,-3-12 0,-10 5 0</inkml:trace>
  <inkml:trace contextRef="#ctx0" brushRef="#br0" timeOffset="-122240">3721 2667 7569,'0'-56'-40,"0"9"1,0 3 101,0 14 1,2-1-1,6 7 1,7 4-1,6 4 184,2 9 1,3-4-1,2 3 1,3 3-24,-2 3 1,-4 4-1,-1 6 1,-1 8-221,0 4 0,-7 3 0,-4 3 0,1 3 0,-2 1 0,-1 1 1,-5 0-1,-2 0 0,-3-2 0,-3-4 0,-2-1 0,-5-1 1,-1 0-1,-2-2 0,3-3 0,-3-5 0,3 0 0,0-6 1,4-4-1,4-13-3,2-8 0,0-6 0,-10-20 0,-3-5 0</inkml:trace>
  <inkml:trace contextRef="#ctx0" brushRef="#br0" timeOffset="-121780">3953 2064 7569,'0'-33'-214,"7"14"1,4-4 0,-1 3 403,0-1 0,8 8 0,-2 5 162,4 6 0,4 2 0,-1 2-111,0 6 0,-7 5 0,-1 13 0,1 5-54,-4 7 0,6 6 0,-10 5 0,-3 3-161,-2 2 1,-3 3 0,0-6-1,0 3 1,0 1 0,0-1-1,0 0 1,0-5 0,0-5 0,0-8-1,0-3 1,3-4 0,4-6-1,9-8 1,4-7 0,4-5-298,-1-3 0,-8-11 184,1-4 0,-1-6 0,8-2 10,1 0 0,-1-3 0,0-5 0,-2-5 8,-6 0 1,6 0 0,-8 7-1,0-1 1,-6 1-2,-4 3 0,5 3 27,-1 0 1,1 7-1,-11 4 1,-2-1 132,-2 0 0,-11 8 1,2-3-40,-5 5 0,6 3 0,-1 0 22,-2 0 1,-2 8 0,-1 2 0,6 3 58,7 5 0,-2 3 0,2 2 0,3 0-17,2 1 0,3-1 0,0 0 0,0 3 5,0 5 1,3-5-1,2 4 1,5-1-66,3 2 0,3-8 0,4 3 0,-2-8-104,-2 0 1,2-8 0,10-2-1,3-5-237,-3-3 0,-2 0 0,-3 0 0,1 0-136,-1 0 1,0-8-1,0-3-67,1-1 1,-9-1 0,-2-5-1,0 5 489,0 2 0,-6-7 0,9 3 0,-1-6 0,9-2 0</inkml:trace>
  <inkml:trace contextRef="#ctx0" brushRef="#br0" timeOffset="-120699">4719 2412 7958,'2'-13'475,"6"6"1,-3 4-1,10 3 1,4 0-239,1 0 1,6 0 0,2 3 0,6 4-141,2 9 0,-8-3 0,3 2 0,-5 1-131,-3-4 0,0 9 0,1-5-104,-1 4 1,-3 3 0,-1 1-313,-4-1 0,-7 0 0,5 0-624,-3 0 1,-2 1-111,-8-1 1184,0-10 0,10-3 0,3-10 0</inkml:trace>
  <inkml:trace contextRef="#ctx0" brushRef="#br0" timeOffset="-120333">5043 2273 7425,'3'-13'-217,"2"3"1203,3-1-402,0 9-124,-8-9-101,0 11 0,0 11-113,0 4 0,0 14 0,-3 2 0,-5 0-148,-7 2 0,-6 3 0,-2 8 0,0-3-302,0-2 0,2 0 1,3 4-1,2-4-181,-2-8 1,0 3-1,3-3-178,7-3 0,-2-2-194,2-3 0,0 0 757,8 0 0,0-10 0,0 8 0,0-8 0</inkml:trace>
  <inkml:trace contextRef="#ctx0" brushRef="#br0" timeOffset="-162226">1 640 9469,'0'-3'0,"0"11"0,0 10 0,0 8-2,0 5 0,2 5 1,3 10-1,3 3 0,0 0 1,0 0-1,-1-5 1,-2 0-1,1-3 0,-1 1 1,5-6-1,0-3 0,1-4 1,-6-4-1,0-1 1,3-1-1,7-3 0,3-7 1,0-13-1,-5-13 0,-2-7 1,-4-3-1,1-3 1,0-3-1,-3-4 0,0-1 1,0 1-1,3 2-199,-3-3 1,-2 6 0,-3-8 0,0 0 313,0 0 1,7 7-1,1-2 1,-3 3-1,-2 0 1,-3-3-1,0 2 1,0 4-1,0 1 1,0 1-1,2 5 1,4 10 180,1 16 0,1 18-195,-8 5 0,0 10 1,0-5-9,0 0 0,8 8 0,0-8 0,-1 3-80,4 0 1,-6-8 0,8 5 0,0-3 35,-1-4 0,-4-4 0,8-1-322,2-1 0,2-3 118,4-4 1,-1-6 118,0-10 0,-8 0-134,1 0 0,-11-2-207,3-6 1,-6-5-1042,-2-10 1,0 0 1419,0-1 0,-10 1 0,-3 0 0</inkml:trace>
  <inkml:trace contextRef="#ctx0" brushRef="#br0" timeOffset="-161673">518 1190 7446,'-13'0'660,"2"0"0,11-3-326,0-5 0,0 3 1,0-10-230,0-3 1,0-11 0,0-2-1,3 0-18,5-2 1,-3 4 0,8-9-1,-3-1-82,-5 3 0,6-5 0,-4 7-137,-1-2 1,-4 8 0,-2-3-1555,0 5 1029,0 3 0,3 10 657,4 5 0,-4 5 0,7 3 0</inkml:trace>
  <inkml:trace contextRef="#ctx0" brushRef="#br0" timeOffset="-161451">796 981 8157,'13'10'2356,"-5"5"-2067,-6 6 1,-2 2 0,0 0-958,0 1 1,0-1 0,0 0 182,0 0 0,-7 1-634,-1-1 1119,0-10 0,8 7 0,0-7 0</inkml:trace>
  <inkml:trace contextRef="#ctx0" brushRef="#br0" timeOffset="-161269">750 772 7527,'-16'-23'0,"3"-1"0,3 1 0,5 0 380,2 0-362,3 10 1,3 5-1,5 16-152,7 7 0,-2 3 0,3 0 0,2-2-436,2 2 570,-7-8 0,8 11 0,-8-8 0</inkml:trace>
  <inkml:trace contextRef="#ctx0" brushRef="#br0" timeOffset="-161002">1005 563 7683,'10'-23'445,"1"20"1,4 11 0,-7 12-253,-6 11 1,-2 8 0,-2 13 0,-3 4-213,-3 4 0,-2-6 0,5 5-2,-3-2 1,0-6 0,8-9 0,0-6 0,0-3-29,0-4 0,0-3 0,3-3-124,4 0 0,-4-8 1,7-2-420,1-2 0,1-4 1,9-9 332,-5-6 0,2-5 1,-8-10-1,0 0 259,1 0 0,-4-1 0,4 1 0,2 0 0</inkml:trace>
  <inkml:trace contextRef="#ctx0" brushRef="#br0" timeOffset="-160817">889 981 8027,'-33'-16'0,"7"3"0,10 0 0,9 3 0,9 0 0,14 5 0,9 2 251,6 3 0,3-2 1,-3 1-486,7 0 270,-4 0 0,2 1 0,-8 0-266,3 0 1,3 0-1,-6 0-596,3 0 1,0-7 825,-8-1 0,1 0 0,-1 8 0</inkml:trace>
  <inkml:trace contextRef="#ctx0" brushRef="#br0" timeOffset="-160311">1376 280 7338,'-2'-21'0,"-3"3"281,-3 3 0,0 20 0,8 2 0,0 12 0,0 4 147,0 0 0,0 8 0,0 2-316,0 3 0,0 3 0,0 8 0,0 2 1,0 2 92,0 3 1,0 8 0,0-8 0,0-2-258,0-3 0,0-5 1,0-3-1,-2-5-486,-6-2 1,5 4 0,-4-7-214,4-2 579,3-4 0,0-14 164,0-11 1,3-13 0,2-15 38,2-3 1,9 0 0,-6 5-1,1-3-23,-1-1 1,5-4 0,-4 6 48,2-3 1,-1-3 0,7 6-1,-4-3-35,3 2 0,-5 14 0,2 7 131,3 6 0,-5 4 1,0 6-43,-2 7 0,-4 14 0,-7 2 0,0-3 73,0-2 1,0 5 0,0 0-1,0-3-69,0-2 0,0 0 0,3 2 0,2 3-29,3-3 1,10-9 0,-3-4-169,6 3 1,12-8-480,6-2 0,2-5 118,-2-3 1,-5 0 0,-11 0-1,0 0-156,0 0 1,0-8-1,-2-2 599,-5-3 0,4-3 0,-7-7 0</inkml:trace>
  <inkml:trace contextRef="#ctx0" brushRef="#br0" timeOffset="-159439">2374 690 7501,'0'-23'112,"0"0"0,3 2 1142,5 6-994,-6 4 0,11 11 0,-8 3-145,3 5 1,0 4 0,-8 12 0,0 1 0,0 6-47,0 8 1,-3-3 0,-2 3 0,-3 2-24,3 3 0,3-5 0,2-3 0,0 0-131,0 0 0,0-8 0,0 3 0,0-5-35,0-3 1,0-7-1,2-3 1,3-1-63,3 1 1,2-7 0,-2 1-41,8-4 0,-3-3 0,-1-3 0,1-2-144,0-3 1,-5-10-1,5 3 1,-3-6 365,-5-2 0,-2 8 0,-3-1 0,-10 1 0,-3-9 0</inkml:trace>
  <inkml:trace contextRef="#ctx0" brushRef="#br0" timeOffset="-159244">2328 1015 7569,'-21'-3'64,"6"-4"1,-6 4 81,6-5 0,4-5 1,4-2-1,7-3 0,7 0 1,9 5-1,5 3 0,4 2 1,4 0-1,2 0 0,-3 3 1,-2 3-1,-3 2 0,0 0-1116,0 0 634,1 0 1,7 0-1,0 0-473,-3 0 1,-2 0 808,-3 0 0,0 0 0,0 0 0</inkml:trace>
  <inkml:trace contextRef="#ctx0" brushRef="#br0" timeOffset="-155821">2676 203 7569,'-15'-8'-15,"2"-2"287,2-3 428,4 8-581,7-6 0,0 14 0,0 5 0,2 10 0,3 10 53,3 11 0,8 4 0,-6 4 1,0-1-57,1 1 0,4 7 0,-7 3 0,0-1-42,2 1 0,-8-3 1,6-7-1,-5-1-122,-3 1 0,0-4 1,0-4-14,0-8 0,0-5 0,0-3 0,0 0-88,0 0-117,0-10 0,-3-2-5,-5-11 159,6 0 16,-19 0 1,19-3 68,-6-5 1,5-5 0,3-10 0,0 0 0,0 0-50,0 0 0,3 5 1,2-3 79,3-5 1,7-2 6,-7 5 0,10 2-26,-2 5 0,-4-2 1,4 11 235,2 1 1,-5 4-111,2 2 0,-10 2-54,3 6 0,-3-5 0,1 7 0,1 0-12,-2 6 0,-2 5 1,-3 2-1,0 0 47,0 0 0,0 0 0,0 1 25,0-1 0,3 0-84,4 0 0,-4-7 1,7-1-9,1 3 0,-6-8 0,8 1 21,-3-1 0,8-7 0,-3 4-51,6-4 1,-5-3-1,-1-3 1,3-2-1,0-5-128,-2-3 0,4 5 22,-4-7 1,-3-1-1,2-4 1,1 2 0,-1 2-34,0-2 1,-7 5 0,5-2 48,-3-3 0,-2-3 0,-8-2 42,0 0 0,0 7 0,0 1 59,0-3 0,-2-3-17,-6-2 1,3 10-1,-11 5 5,-2 6 1,5 2 0,-2 0 29,-3 0 0,5 2 1,0 6 40,3 7 1,-6 6 0,6 0 38,-3-6 0,8 6 0,-3-3 0,5 8 12,3 5 1,0 7 0,0-7-46,0-2 0,0-4 1,3-1-71,5-1 1,2-8 0,8-2 0,-2-3-39,2-4-32,2-4 1,4-2 0,-1 0 0,0-2 0,0-4 0,-2-4-157,-6-3 1,6 6 76,-6-9 0,6 1-6,2-9 0,-2 1 0,-3 3 95,-3 4 1,-7-5-1,5 6 84,-3-6 0,6-2 1,-9 0 24,-1 0 0,-1 0 0,0-1 26,3 1 0,-1 8 0,-7-1 127,0-2-23,0-3 1,0 6 97,0 0-201,0 9 0,-2 12-74,-6 9 1,6 11-55,-6-11 1,5 6 2,3 2 1,0 0 29,0 1 0,0-1 7,0 0 1,3-8 141,5 1 0,4-8-22,12 7 0,-9-10 1,1 3 25,2-5 1,2-1-1,3 3 54,1 3 1,-1 8 5,0-9 1,-7 9 0,-4-6 27,-1 3 0,-3-5 1,-11 7-173,-5 3 1,-2-5 0,-8 3-1,2-1-2,-2-2 1,-2 5 0,-1-8 0,3 1-443,3-1 1,2 0 0,-5-5-402,2 3 1,1 0-715,-9-8 1,12-3 1507,4-4 0,-5-6 0,0-11 0</inkml:trace>
  <inkml:trace contextRef="#ctx0" brushRef="#br0" timeOffset="-155391">3767 1015 7569,'15'-13'17,"1"5"155,2 6 0,-5 2 1,2 0-1,3 0 1,3 0-1,2-3 1,0-2-1,1-3 1,-4 1-1,-2-1 1,-5-2-1,0-1 1,0-2 1080,5 0-1276,-8 8 1,3-11-1,-8 7 1,3-3-467,-3-5 1,0 4 0,1-3-37,1-2 0,1-2 416,-8-4 0,-8 1 0,-2 2 137,-3 6 0,-2 5 0,-9 10 105,1 0 1,0 0 0,0 0-75,0 0 1,7 7 0,1 6 0,-1 5 193,3 8 1,-7 3 0,7-4 0,-3 4-13,1 2 1,10 0 0,-6-6-1,4 4 129,-1 2 0,0 0 1,11-8-206,4 0 0,4 0 1,7-2-1,-3-3-119,3-3 1,3-9 0,2 4 0,0-2-136,1-1 0,7 1 1,0-8-1,-1 0-231,4 0 0,-8-2 0,5-4 1,-5-1-98,-3 1 0,0-4 0,0 2 0,-2 1-712,-6-4 1,6 9 1128,-6-6 0,6-5 0,2 0 0</inkml:trace>
  <inkml:trace contextRef="#ctx0" brushRef="#br0" timeOffset="-154719">4951 648 7495,'0'-23'4,"0"0"0,-8 0 0,0-1 0,3 1 0,2 0 497,3 0 1,0 0-3,0-1 1,3 4 76,5 4-521,-6 6 1,16 20-1,-10 6 1,-3 7 0,-2 8 15,-3 8 1,0 12 0,0 3 0,0-2-30,0-3 1,0 2-1,0-2 1,0-5-15,0 0 1,0-8 0,0 0-1,0-2-12,0-6 0,0-2 1,0-3-133,0 0 1,2-2-1,6-5 7,8-9 0,-3-4 1,-1-6-1,1-4-125,0-9 0,-5-5 1,5-2-1,0 0-133,0 0 1,-8 0 0,2-1-1,-1 1-126,1 0 1,-4 0 0,5 0 349,-6-1 1,-9 9 0,-4 2 0,-2 3 142,-5 5 0,-2-8 0,-4 10 0,1-7 0</inkml:trace>
  <inkml:trace contextRef="#ctx0" brushRef="#br0" timeOffset="-154087">4742 764 8648,'-23'0'0,"-1"3"0,6 2 0,11 3 0,14-6 0,11-4 0,8-9 0,2 1 0,6-3 0,0 3 0,2 0 423,0 4 1,-5-4 0,5 2-443,-3 3 1,-2 0 0,-8 0 0,1-3-8,-1 3 0,0 2 1,0 3 115,0 0 1,-2 3-1,-3 5-36,-2 7 1,-11-2 0,3 3 0,-6 4 104,-2 9 1,0-4-1,3 9 1,2-3-88,3 0 1,-1 0 0,-7-5-1,0 2-82,0 3 0,0 0 0,0-8-7,0 0 0,3-7-132,5-1 0,-3-10 0,8 1-47,-3-12 1,5-7-1,-7-10 1,0 0 24,2 0 1,-7-8 0,7 0 0,-2 3 94,0 2 1,-1-5-1,-4-3 1,2 1-20,3-1 1,0 3 0,-8 8 751,0 0 33,0 10-516,0 3 0,0 12 0,0 6 0,0 7-34,0 6 1,2 2-1,3 3 1,3 2-5,-3 3 1,-2 8 0,-1-8 0,4-3-31,1-2 1,4-3-1,-4 1-58,9-1 1,4-10-61,4-6 1,-1-4-1,-3-6 1,-1-4-103,-4-9 1,-2-4-1,5-4 1,-5-1-6,-3-6 1,6 2 0,-9-9-1,-1-1 50,-4 3 0,6-8 0,0 8 0,-3-3-90,-3 1 1,-9 7-1,-4-6 1,-2 4-120,-5 5 0,5 4 0,-2 6-306,-3 3 1,0 12 136,2 3 1,6 11-1,10 12 1,0 0 446,0 0 0,0 0 0,0 1 0,0-1 0</inkml:trace>
  <inkml:trace contextRef="#ctx0" brushRef="#br0" timeOffset="-153735">5740 764 9227,'20'3'0,"-4"5"0,-6 7 0,-2 6 0,0 2 0,-3 0 0,-3 0 0,-2 1 0,3-1 0,2 0 0,5-2 2155,3-6-2157,-8 6 0,16-8 0,-5 7 0,4-4-130,3-9 1,-7-4-1,-1-3-50,3 0 1,3 0 0,2 0 42,0 0 1,-7-10 0,-1-3-1,1-3 11,-3 1 1,5-1 0,-10-9 0,-1-4 146,4-2 1,-9-2 0,6 4 0,-6-2 116,-2 3 0,0-5 0,-2 2 0,-6 5-31,-7 8 1,-6 0 0,-2 10-1,0 3-95,-1 2 1,-7 3-1,1 3 1,1 2-91,3 3 1,11 10-1,-1-3 1,1 6-273,2 2 0,-5 0 0,10 1-89,3-1 1,3 0 0,2 0-168,0 0 608,0 1 0,0-1 0,0 0 0</inkml:trace>
  <inkml:trace contextRef="#ctx0" brushRef="#br0" timeOffset="-152400">7063 880 7569,'-3'-15'-163,"-2"-1"1,-3-2 478,3-2 0,2 4 478,3 1-128,0-1-594,0 3 1,0 6 0,0 14-29,0 9 0,0 5 0,0 2 0,0 3-57,0 4 1,0-4 0,0 5 0,0-5-112,0-3 1,0 0 0,0 1 19,0-1 1,0 0 0,3-2 123,5-6 1,-3-2 0,10-8 0,3 3 0,3-3 9,2-2 1,0-3 0,1 0-1,-1 0 16,0 0 1,0-8 0,1-2 0,-4-3-42,-4-5 1,4-3 0,-4-2-1,2 0-55,-3-1 0,-2 1 0,-8 0 0,3 0 2,-3 0 1,6-1 0,-4 1-24,-2 0 0,-2 0 0,-6 2 1,-2 3 0,-2 3 0,-12 7 0,4-5 113,-6 3 0,6 2-1,-1 8 1,9 2 0,-9 6 0,1 8-11,2 4 0,-8 4 0,8-1 88,0 0 1,3 8-1,10 0 1,0-3-39,0-2 0,0-3 1,0 0-1,3 1-44,4-1 0,-1-3 1,9-1 10,3-4 0,3-2 1,2 2-1,0-7-39,0-5 0,1-3 1,1-3-1,4-2-60,2-3 0,7-10 1,-7 5-1,0-2-115,3-1 0,-6-2 1,8-10 104,-2-3 0,-3 0 0,-11 5 0,-2-2 0,-2-3 4,2 3 0,-8 2 0,1 0 0,-4-2 90,1-3 0,0 0 0,-11 7-11,-5 1 0,-4 3 0,-9 2 0,3 5 37,2 2 0,1 4 1,-8 9-1,-1 6 31,1 7 1,8 6 0,-1 5 0,-2 2 18,-2 3 1,-1 3 0,3-6 0,5 3-61,3-3 1,-6 6-1,9-3 1,1-3-60,4-2 1,2-3-1,0 0-149,0 1 0,2-1 30,6 0 0,5-7 0,10-4 0,0-1 6,1-6 1,-1-5 0,0-8 0,0-7-8,0-6 0,1-2 0,-1 0 93,0-1 0,-10 1 0,-3-3 0,-2-2 104,0-3 0,0 0 0,-8 8 52,0 0 0,0 0 0,0-1 411,0 1-334,0 10 0,0 13 0,0 16-65,0 4 1,0 14-1,0 5 1,0 4-49,0 4 0,0-1 0,0 3 0,0 3 0,-3 2-51,-5-2 0,6-4 0,-6-1 0,5-3-160,3-6 1,8 4 0,0-9-1,0 1-236,2-1 0,-8-2 0,9-8 0,-4 1-165,1-1 0,0-8 1,-8 1-762,0 2 1163,0-8 1,0-2 0,0-16-1,0-7 126,0-6 0,0-12 0,10-4 0,3-9 0</inkml:trace>
  <inkml:trace contextRef="#ctx0" brushRef="#br0" timeOffset="-151808">7945 950 7524,'2'-31'186,"6"0"1,-3 3-34,11 12 0,-9 9 0,6 14 0,-3 9 0,-4 7 1,-4 5-1,1 3 0,2-2 0,3-4 0,-3-1 0,-3-1 1,-2 0-1,0 0-82,0 0 0,3-7-358,5-1 1,-3-9 81,10 1 1,1-7 0,4-7 102,-4-9 1,-3-5 0,-8-2 0,5 0 43,3 0 0,-8-8 1,6-3-1,-4 1 57,1-1 0,0 3 1,-8 8-1,0 0-15,0 0 1,0 0 240,0-1 0,2 11 25,6 6 1,-5 14-1,5 9-93,-6 5 1,-2 4 0,0 4 0,0 4 0,0 1-22,0-1 0,0 6 0,0-8 0,0-3-56,0-2 0,0-10 1,3-4-1,4 1-190,9 0 0,-3-5 0,2 5-57,3-3 1,-5-2 0,0-11 0,0-2-23,0-3 1,0-10-1,5 3 30,-3-6 1,-2-10-1,3 0 87,-9 3 0,4 2 1,-4 3-1,-1 0 106,-4 0 1,1 2 0,2 3-1,3 2 271,-3-2 0,-3-2 721,-2-3-766,0 10 1,0 5 0,0 16 0,0 7-80,0 6 1,0 2-1,0 0 1,0 3-184,0 5 0,0-5 0,3 5 0,2-6-358,3-1 0,0-9 0,-6 1-597,6 2 0,-6 2-999,6 3 1956,5-10 0,-21-2 0,6-11 0</inkml:trace>
  <inkml:trace contextRef="#ctx0" brushRef="#br0" timeOffset="-151631">8339 602 7450,'0'-23'0,"0"-1"0,0 1 34,0 0 1,3 8 0,4 2-265,9 2 1,5 4-1,2 7-645,0 0 875,0 0 0,11 10 0,2 3 0</inkml:trace>
  <inkml:trace contextRef="#ctx0" brushRef="#br0" timeOffset="-151093">8687 695 6683,'0'13'0,"0"7"827,0-7-326,0 21-327,0-9 1,0 9 0,0-11 0,0 0 312,0 1-563,0-1 121,11 0 1,-6 0-1,10 0 73,3 1 0,3-9 0,2-2-213,0-3 1,1-2 0,-1-8 0,-3-3-29,-4-4 0,4 2 1,-4-11-1,2-2-16,-3-3 0,6-2 1,-8 0-1,2-3 75,1-5 0,-11 5 1,3-7-1,-6 2 37,-2 0 0,0 0 0,0 8 75,0 0 1,-7 7 0,-4 3 113,-2 3 0,-2 2 150,-8 8-253,0 0 209,10 0-96,2 11 0,1 1 111,7 1 0,-7 8-160,0-8-36,7 20 10,-7-7 1,10 8-1,0-8 1,0 2 52,0 3 0,0 0 0,0-8-149,0 0 1,10 0-1,6-2 1,4-5-274,4-9 143,-1 6-181,10-10 1,-7 7 0,5-10-104,-5 0-16,-3 0 189,0 0 25,0-10-648,11 7 273,-8-17 332,7 17 0,-17-15 258,-1 10 0,1-10 0,7 5 0</inkml:trace>
  <inkml:trace contextRef="#ctx0" brushRef="#br0" timeOffset="-149406">9175 741 7569,'0'-23'-113,"0"10"1,2 3 708,6 10-319,-5 0 0,15 10 0,-11 5-128,-1 6 1,-1 2 0,0 3 0,3 2-15,-3 3 0,-3 0 1,-2-7-140,0-1 0,0 0 0,0 0-72,0 0 1,0-7 0,0-1-26,0 3 0,0-5 0,-2 0-428,-6-2 472,5-4 0,-7-17 1,10-6-1,0-4-66,0-3 1,8-1-1,2-1 1,0-4 111,1-2 0,4-2 0,-4 4 0,-1-2 153,0 3 0,6 2 1,-6 6 20,3 4 1,2 6 0,9 10-46,-1 0 1,-10 10-1,-3 6 1,-2 4-49,-1 4 1,4-1 0,-6 3 0,3 2-117,-3 3 1,-3 0 0,-2-8-1,0 0-320,0 0 1,8 1-23,0-1-69,0 0 0,-6-10 347,6-5 0,2-16 0,8-8 0,-5-4 77,-3-3 0,1-8 1,-6 0-1,3 0 72,-3-3 1,0 8 0,0-7 0,3 2 112,-3 0 1,-2 0-1,-3 8 1,2 0 36,6-1 0,-5 9 0,7 2 190,0 3 1,-5 2-193,11 8 1,-11 10 0,3 6 0,-3 4-78,3 4 0,-6 7 0,6 0 0,-6 0 3,-2 2 1,3-7-1,2 5 1,3-5-29,-3-3 0,0 0 1,3 0-134,7 0 0,-2-7 0,3-3-19,2-3 0,3-2 0,2-8 1,0 0-85,0 0 1,0-3-1,1-4 36,-1-9 0,0-2 0,-2 0 0,-3 2-62,-3-2 1,-2-2-1,2-3 1,-4-1 12,-1 1 0,-7-3 0,4-2 0,-1-3 75,1 3 1,-4 10 0,5 2 0,-6-2 9,-2-3 1,0 6 0,-2 2 0,-4 0 114,-1 0 0,-4 8 83,4-3 0,2 6 0,-8 4 0,0 4 27,0 1 1,8 11-1,-6-2-19,1 4 0,8 4 0,-6-1 0,5 3 24,3 5 1,-2-6 0,-4 6 0,-1-5-108,2-3 0,2 1 1,3-1-1,3 0-99,4 0 0,-2 0 13,11 1 1,-1-4-1,9-4 15,-1-9 0,-8-4 0,1-3 1,2 0-69,2 0 0,1-3 1,-3-4-1,-2-6-101,2 0 1,-5-8 0,-1 6 0,1-6 21,0-2 0,-5 0 0,5 0 75,-3-1 0,-2 1 109,-8 0 0,8 0 397,-1 0-21,1 10 0,-8 13-237,0 15 0,0 6 1,0 2-1,0 0-31,0 0 0,0-7 1,0-1-182,0 3 0,0 3-177,0 2 0,3-2-269,4-6 403,-4-4 1,15-22 0,-8-4-5,3-6 0,-5-2 1,5-3-1,-3-2 87,-5-3 0,6 0 0,-4 8 0,1 0 289,2-1 1,-4 1 314,9 0-385,1 10 1,4 5-26,-4 16 0,-6 5 0,-10 10 0,0 0-74,0 1 0,8 6 0,-1 1 0,-1-2-17,-4-3 1,6-3 0,0 0 0,-1-2-50,4-6 0,-6 3 1,8-8-1,0 1-14,0-1 1,-6-2-1,9-8-44,2 0 1,-5 0 0,2-3 0,1-4-150,-3-9 0,5-5 0,-8-2 0,3-3-24,5-5 0,-5 3 0,0-11 141,-3-2 0,0 5 0,-5-3 1,3-2-1,-3 0-14,-2 2 0,-3-5 0,0 6 0,0-4 125,0 4 0,0-4 1,0 11-1,0 3 189,0 2 1,0 11 364,0-1-469,0 11 0,0 13 1,0 15 10,0 3 1,0 2-1,0 3 1,0 8 65,0 5 1,0 2 0,0 3-1,0 3 38,0 2 1,0 8-1,0-8-125,0-2 1,0-6 0,0-7-1,3-8 1,2-6 19,2-1 1,9-1 0,-6 0-1,3-2-319,5-6 0,-5 3 0,2-10-284,4-3 1,1-2 0,3-3-96,1 0 1,-1-8 0,-3-2-1,-4-3-15,-8-5 0,2-3 0,0-2 140,3 0 1,-8-1 0,3 1 161,-5 0 0,-3 0 0,-3 0 264,-5-1 0,-5 1 0,-10 0 0</inkml:trace>
  <inkml:trace contextRef="#ctx0" brushRef="#br0" timeOffset="-149107">10544 648 7824,'0'-13'904,"3"-5"0,4 11-689,9 1 1,12-6 0,3-1 0,-3 0-25,-2 5 0,5-2 0,0 2 0,0 3-77,3 2 1,-9-5 0,6 1 0,-5 2-228,-3 2 1,1 3 0,-1 0-1,0 0-51,0 0 1,-7 0-410,-1 0 1,-7 0-306,7 0 1,-10 3 0,6 2 877,-1 2 0,-7 12 0,7-7 0</inkml:trace>
  <inkml:trace contextRef="#ctx0" brushRef="#br0" timeOffset="-148793">11635 973 7891,'15'0'1623,"1"0"-9,2 0-1400,-8 11 1,-2 1 0,-13 12-409,-3-1 1,-10-8-1,5 1 1,-2-1-843,-1-2 1,8 8 1035,-7-6 0,-1 6 0,-7 2 0</inkml:trace>
  <inkml:trace contextRef="#ctx0" brushRef="#br0" timeOffset="-146176">12378 648 6934,'0'-23'0,"0"0"234,0 0 0,0-1 324,0 1 1,0 0-108,0 0 1,2 10-356,6 5 0,-3 6 1,8 4-16,-3 6 1,-2 5 0,-8 13 0,0 5-47,0 7 0,0 6 0,-3 5 1,-2 3-28,-3 2 1,-2 0 0,5-8 0,-3 1-56,3-1 1,3-7 0,2-3 0,0-2-50,0-6 0,0-2 0,2-6 1,3-2-336,3-2 0,10-11 90,-2 3 0,4-8 27,3-8 0,1-5 1,-4-10-37,-4 0 0,2-1 0,-11 1 350,-1 0 0,-4 0 0,-12 0 0,-3-1 0</inkml:trace>
  <inkml:trace contextRef="#ctx0" brushRef="#br0" timeOffset="-145977">12238 880 7535,'-13'-10'77,"6"0"1,14-6 0,6 6 0,3 2 0,2 0-1,5 1 1,5-1 0,3-2 0,3-1 0,2 1-1,3 5 1,-3 2 0,-3 3 0,-2 0 0,0 0-756,0 0 717,0 0-39,-8-10 0,0 7 0,1-7 0</inkml:trace>
  <inkml:trace contextRef="#ctx0" brushRef="#br0" timeOffset="-145333">12656 207 8177,'3'-2'0,"2"9"0,5 14 0,0 10 0,3 5 378,0 0 1,-8 11-1,3-4 1,-5 12-269,-3 4 1,0-7-1,0 2 1,0-5-100,0-3 1,0 8 0,0 0-134,0-2 0,-3-11 1,-2-5-1,-5 0 1,-1-2-43,1 0 0,0-11 0,4-8-676,-1 3 717,-1-7 0,8-4 0,3-14 0,2-9 103,2-5 0,12-2 0,-4-3 0,3-2 23,-2-3 0,7 0 0,-3 5 0,6-2 121,-5-3 0,10 0 0,-8 5 318,3-5 1,0 8-232,-3 0 1,-8 10-141,1 13 0,-11 3 1,3 4-1,-6 9 0,-2 5 32,0 2 0,0 3 1,0 2-1,0 5-69,0 4 1,0-9 0,0 5 0,0-2-23,0 0 1,3-2 0,2-11-1,5-3-56,3 3 0,-5-7 0,7-1 0,3-2-3,3-1 0,2 1 1,0-8-1,-2-2-39,-5-6 1,9 3 0,-7-11 0,0-2-34,3-3 1,-8-2 0,2 0-1,1 0 6,-3 0 0,-3-1 0,-7 1 88,4 0 1,-4 0 0,5 0 0,-6-1-43,-2 1 1,-7 0-1,-4 0 188,-2 0 1,-2 10-1,-8 5-72,-1 5 1,4 14-1,2 4 1,5 6 149,3 2 0,-6 3 0,8 2 1,3 3-64,3-3 0,2 6 0,0-3 1,0-3-68,0-2 1,2-3 0,6 0-251,7 1 0,6-11 0,2-6 0,0-4-321,1-3 1,-1 0-1,0 0-148,0 0 1,3 0 0,2-3 649,3-4 0,11-6 0,-6-11 0</inkml:trace>
  <inkml:trace contextRef="#ctx0" brushRef="#br0" timeOffset="-118140">6157 2505 7569,'0'23'603,"0"-7"0,3-3-441,5-3 0,5-2 0,10-8-164,0 0 0,0-3 1,1-2-5,-1-3 1,-8-10 0,-2 3 0,-3-6-300,-4-2 1,4 0 0,-2-1 174,-3 1 1,-3 8 0,-2-1 0,-2 1 70,-6 2 0,3 0 0,-11 8-21,-2-3 0,5 0 0,-2 8 175,-3 0 1,-3 0 0,1 3 0,2 5 55,2 7 0,3 6 1,-5 2-1,5 0 2,3 0 0,-5 3 0,4 3 0,1 1-33,0-1 1,2 7 0,8 0 0,0 3-44,0-1 0,0-9 0,0 2 0,0-5-155,0-3 0,10 0 1,6-2-37,4-6 1,3-5-1,1-10 1,-1 0-22,0 0 0,0-2 0,-2-6 0,-3-7 12,-3-6 1,1-2 0,5 0 0,-3-1 37,-3 1 0,-7-8 0,5 0 0,0 3 68,0 2 1,-8 3-1,5 0 1,-2-1 41,-1 1 1,1 0 0,-8 0 0,0 0 179,0-1 0,0 9 553,0-1-635,0 11 0,0-2 1,0 14-1,0 9-23,0 4 1,0 4 0,0-1-1,0 0-58,0 0 1,0 3-1,0 2 1,0 3-73,0-2 1,0 4 0,0-2 0,0-2-133,0-4 1,0-1-279,0-1 362,11 0 0,1-13 0,9-10 13,-5-13 1,2-7-1,-11-3 1,1-1 37,2 1 1,-4-8 0,6-2 0,-1-1 27,-6 1 0,5-6 1,1 8-1,-1 0 22,0-3 1,0 9-1,-4-6 1,1 5 281,-1 3 39,6 0-244,1 10 1,0 13 0,-2 15 0,-4 6 35,1 2 1,0 3-1,-8 2 1,0 6-61,0 2 0,2-8 0,3 3 0,3-5-91,-3-3 0,6 0 0,-1 0 0,3-2-83,5-5 0,-5 2 0,2-8 0,3 0 8,3 1 1,-6-4 0,1-7-166,2 0 1,0-2 0,0-6 57,-2-7 1,-4-6 0,4-2 0,-6-1 114,1 1 0,-9 0 1,6 0-1,-6 0 32,-2-1 0,8 1 0,0 0 255,-3 0 0,-2 0 0,-3-1 121,0 1 1047,0 10-1181,0 3 0,0 13 1,0 4-1,0 9-64,0 4 1,0 4-1,0-1 1,0 3-102,0 5 0,0-6 0,2 6 1,3-5 32,3-3 1,8 0 0,-6 1-61,3-1 0,2-2 12,8-6 0,-7-5 0,-1-10-98,3 0 1,-7-10 0,-1-5-1,0-6-109,6-2 1,-6-8-1,1 0 1,-4 2-124,1 4 1,0-6 0,-8 0 0,0 2-352,0 4 1,7 9 0,1 1 16,-3-3 1,1 0 651,1 2 0,6-5 0,10 9 0</inkml:trace>
  <inkml:trace contextRef="#ctx0" brushRef="#br0" timeOffset="-117864">7388 2389 7565,'12'23'269,"1"0"0,-7 1 1,1-1 123,-2 0 1,-2 0 0,-3 0-1,3-2-59,4-5 1,-4 4 0,5-4-349,-6 4 0,1 1 1,2-3-1152,3-3 0,-1-7 1165,-7 8 0,-10-11 0,-3 5 0</inkml:trace>
  <inkml:trace contextRef="#ctx0" brushRef="#br0" timeOffset="-117619">7318 2250 7577,'0'-24'231,"0"1"1,3 10-111,4 6 1,-2 4-220,11 3 0,-8 0 1,7 0-162,3 0 1,3 8-1,2 2-368,0 3 627,-10-8 0,8 16 0,-8-8 0</inkml:trace>
  <inkml:trace contextRef="#ctx0" brushRef="#br0" timeOffset="-117265">7643 2343 8249,'13'10'0,"-6"5"0,-1 3 0,-1 0 0,3-2 613,-3 2 0,5 3-539,-2 2 1,-1 0-1,-4 0 1,2 3-71,3 5 0,0-5 0,-8 5-241,0-6 1,0-1 0,0-1-81,0 0 20,0-10 0,2-3 0,3-12 178,3-6 1,8-5-1,-6-10 1,0 0 104,1-1 1,4-1 0,-5-4 0,1-2 41,-1 3 1,8 2 0,-2 3 71,4 0 0,-4 10 1,-3 3-1,-1 2-13,1 0 1,-5 0 0,8 8-1,-1 3 1,0 5 0,-2 7-1,-2 8 1,-6 6 0,-3 2 0,1 0-1,2 0 1,3 0 0,0-6-1,-1-4 1,4-8 0,2 0 0,5-3-140,2 0 0,-4-2-14,-1-8 1,-10-10 0,6-3 0,-4-3 0,4 1 17,2-3 1,-8-5-1,5-6 1,-2-2 31,0 3 1,7 2 0,-7 3-1,-3-3-11,-2-5 1,-3 5 0,0-4-1,0 4 149,0 3 1,-11-1-1,-2 1 1,-2 2 151,-1 6 1,1-3 0,-8 10-257,-1 3 1,9 5 0,0 8 0,-1 10-134,3 10 0,-7 1 1,7 7-1,-3 0-210,1 0 1,10-5 0,-3 5 0,5-3-1156,3-4 1480,0 7 0,0 0 0,0 10 0</inkml:trace>
  <inkml:trace contextRef="#ctx0" brushRef="#br0" timeOffset="-116658">8409 2389 7427,'2'-16'884,"6"1"-625,-5 10 0,10-5-52,-6 10 1,-4 2-1,5 6 1,-6 7-29,-2 6 1,0 2-1,0 0 1,0 1-148,0-1 1,0 0-1,0 0 1,0 0-168,0 1 0,-2-1 1,-4 0-185,-1 0-186,-1 0 329,8 1 0,0-22 0,0-9 1,3-12-9,4-4 1,-2-3 0,11-2 123,2-3 1,-8-2-1,1 4 1,-1-2-1,3 3-27,0 2 0,7-5 0,-4 0 0,2 3 217,-3 2 0,6 3 1,-6 0-1,3-1 51,-2 1 0,5 10 0,-9 3 0,4 2-12,-1 1 0,-7 1 0,5 14-74,-3 8 0,-2-1 0,-8 6 0,0 5 56,0-1 0,0 9 1,-2-1-1,-4 1 13,-1-1 0,-1 1 1,8-6-1,0 3-148,0-2 1,2-4-112,6-1 1,3-9-1,7-2 1,-3-3-1,3-5 50,3-2 0,2-3 0,0 0-421,0 0 0,1-8 1,-1-2-1,0 0-206,0-1 0,-7-4 1,-3 5 671,-3-3 0,8-3 0,-5-7 0</inkml:trace>
  <inkml:trace contextRef="#ctx0" brushRef="#br0" timeOffset="-114167">9198 2459 6307,'-13'-3'-131,"5"-5"129,-5 6-15,11-9 1,-9 9 47,11-6-265,0 5 145,0-7 1,-2 10 88,-6 0 123,6 0-51,-9 0 361,11 0 1,0 3 131,0 4-276,0-4 41,0 7-356,0-10-33,0 0 1,8-2-161,0-6 142,-1 5 0,-4-15 0,2 8 24,3-3 1,0 5-14,-8-7 1,2 2 0,3-5-63,3 3 1,0 7 136,-8-8 1,0 1 10,0-8 6,0 10 1,-3 2-18,-4 11 0,1 0 71,-9 0 0,7 0 104,-7 0 0,7 8 0,-7 3-75,-4 1 1,7-4 0,-1 8 0,0-1 74,0-2 0,5 8 49,-7-6 1,10 6-1,-6 2-131,1 0 1,7 0 0,-4 1-1,4-1-39,3 0 0,0 0 0,3 0-40,4 1 0,6-4 0,10-2-21,1-2 1,-1-11 0,0 3 0,0-6-65,0-2 0,3-2 0,3-3-360,2-3 1,-8-8 271,-8 9 1,1-11-1,7 2 1,-2-5-1,-3-2 1,-6 0-1,1 0-178,0 0 1,-5-1 0,5 1 133,-3 0 0,-2 0 347,-8 0 0,0-1 632,0 1 42,0 10-652,0 3 1,0 12 0,0 6 0,0 8-29,0 4 1,0 6-1,0 2 1,-3 3-80,-4-2 0,4-1 1,-5 1-60,6 1 1,2 1-1,0-7 101,0-1-598,0 0 1,0-13 311,0-10 0,7-10 0,1-13 0,0 0 72,2-1 0,-5-7 1,8 1-1,0-1 93,0-3 0,-5 8 0,5-5-21,-3 6 0,8 1 167,-2 1 0,-4 10 0,4 5 78,2 6 0,-8 4 0,-2 6 0,-3 8-77,3 4 0,-5 4 1,4-1-1,-4 3-27,-3 4 1,0-4 0,0 8-142,0-1 1,0-7 0,0 5-347,0-5 261,0-13 0,8-6 0,2-14 0,0-9 1,1-4 0,7-4 0,-6-1 0,1-4 23,-5-2 1,2 0 0,1 6 0,-1-4 77,0-2 1,1 0 0,-6 6 0,3-4 172,-3-2 1,5 0-1,-2 8 78,-3 0 1,8 10-157,2 5 0,-2 6 0,0 4 0,-3 6 1,-4 7 1,-1 6 0,0 5-1,3 2-10,-3 3 0,-3 3 1,-2-6-1,0 3-36,0-3 0,3 6 1,2-3-1,3-3-29,-3-2 1,8-5 0,0-3-1,2-5-13,1-3 1,-1-2 0,8-8-103,1 0 0,-1-3 0,0-5-24,0-7 0,-2-6 0,-3-2 0,-5 0-11,-3 0 1,6-1-1,-9 1 1,1 0 80,2 0 0,-7 0 0,5-1 0,-6 1 136,-2 0 0,0 7 0,0 1-21,0-3 0,-2 0 0,-6 0 36,-8 2 0,4 11 0,-4-3-2,-2 6 0,0 12 0,0 6 1,5 4 37,3 3 0,-6 3 0,9 5 1,1 5-19,4 0 0,2 6 0,0-9 1,0 1-68,0-1 1,2-2 0,4-8-1,4 1-42,3-1 1,2 0-1,8-2-55,1-6 1,-1-5 0,0-10-260,0 0 0,-2-10 0,-3-3 0,-5-2 89,-3-1 0,6 1 1,-6-8-1,0-1 97,1 1 0,-4 0 1,-4 0-1,2 0 65,3-1 0,0 1 0,-8 0 170,0 0 1,7 0 481,1-1-382,0 11 0,-6 3 0,3 13 0,3 4-18,-3 9 0,-2 5 0,-3 2 0,0 0-85,0 0 1,0 0 0,0 1-1,0-1-203,0 0 0,3 0-124,4 0 0,-2-2 42,11-5 1,-3-9-1,5-12 91,-3-3 1,-7-10 0,5 3 0,0-6 36,0-2 0,-8 0 0,5 0 0,-2-1 9,0 1 0,2 0 1,-5 0 253,3 0 1,7-1 216,-7 1-326,10 10 0,-13 5 0,8 16 10,-2 8 1,-4 12 0,-7 3 0,0-3 6,0-2 1,0-3 0,3 3 0,2 3-31,3 1 0,2 1 0,-2-7-83,7-1 1,-2-3-1,3-4-57,2-8 1,2-6 0,4-2 18,-1 0 0,-8-10 1,-2-6-1,0-4-160,0-3 0,0-1 0,5-1 0,-5-4-9,-3-2 0,5-7 1,-7 4-1,0 1 85,2-1 0,-7-7 0,5 2 0,-6-2 57,-2 2 0,0-5 0,0 8 1,0 0 60,0 5 1,0-2-1,0 2 220,0 2 1,0 4 378,0 1-459,0 11 0,3 6 1,2 14-1,3 9 23,-3 5 0,-3 12 1,-2 6-1,0 5-14,0 2 1,0 8 0,0 0 0,0-2 44,0-3 1,0-3-1,0 1 1,0-3-15,0-6 1,0 4-1,0-9-261,0 3 0,3-7 0,2 1 0,5-6-99,3-9 0,-5-2 1,8-8-15,2 3 1,-6 0 0,4-8-99,2 0 1,-5-11 0,0-4-107,-3-6 0,6-2 0,-9 0-61,-2 0 0,-2-1 0,-3 1 1,0 0 460,0 0 0,0 0 0,-10-1 0,-3 1 0</inkml:trace>
  <inkml:trace contextRef="#ctx0" brushRef="#br0" timeOffset="-113933">10706 2157 8073,'24'0'0,"-1"0"0,0 0 0,0 0 715,1 0 0,1 0-669,6 0 1,-2-8 0,9 0-1,1 3-363,-3 3 0,5-1 1,-7-2-1,-1-3-225,1 3 0,-1 2 542,-2 3 0,-5-10 0,8-3 0</inkml:trace>
  <inkml:trace contextRef="#ctx0" brushRef="#br0" timeOffset="-113712">11681 2482 8653,'23'0'0,"-2"2"0,-3 4 0,-2 1 529,2-2 1,-5 1-811,2 1 281,-10-4 0,16 18 0,-8-9 0</inkml:trace>
  <inkml:trace contextRef="#ctx0" brushRef="#br0" timeOffset="-110503">12656 2018 7827,'-10'0'1545,"10"0"-1089,13 0 1,7 0-1,6-3 1,2-2-236,3-3 0,8-7 0,-5 4 0,2 1-170,5 0 1,0-8-1,0 5 1,-4-3-195,-4 1 1,-2 7-1,-8-5-575,0 3-1472,1 2 1,-4 11 2189,-4 4 0,-16 6 0,-13 11 0</inkml:trace>
  <inkml:trace contextRef="#ctx0" brushRef="#br0" timeOffset="-110231">13074 1971 7569,'-16'0'1033,"1"0"-714,10 0 1,-8 11-1,8 7 1,-3 7-329,3 6 0,2 3 0,1-6 1,-4 6-1,-1 2 0,-1 2 0,0-1 1,0-4-1,1-2 0,-1 3 1,0-1-1,3 1 0,0-3 0,0 0 1,-6-1-1,1-1 0,0-1 0,5 1 1,0 2-3842,-3-3 3850,5-13 0,-7 6 0,10-8 0</inkml:trace>
  <inkml:trace contextRef="#ctx0" brushRef="#br0" timeOffset="-109447">13190 1925 7569,'8'-54'0,"2"-1"0,0 6 69,1 8 1,-1 8 410,-2 9 1,-3 4-174,10 4 1,-10 9 0,3 14 0,-5 11-125,-3 11 0,0-1 0,0 11 0,0 2-150,0 3 1,0 2-1,0 1 1,0-1 0,0 3-1,0 3 1,-3 2-1,-2-3 1,-5-2 0,-1-2-1,1-1 1,5-2 0,0-3-1,0-4 1,-3-4-1,3-5 1,2-2-1655,3-3 1555,0-10 0,-3-2-136,-4-11 1,4-3 121,-5-5 1,6-5-1,2-10 1,0 0 58,0 0 1,0 0 0,2-1 110,6 1-66,-5 0 1,15 0-1,-8 0-2,3-1 1,0 1 0,5 0 99,-3 0 1,-7 10 255,8 5 1,-1-2-194,8 2 0,-10 3-119,-5 13 1,2 4-1,-2 12 1,-3-1-49,-2 0 0,-3 0 1,0 1-1,0-1-39,0 0 1,0 0-1,0 0 1,0 1-56,0-1 1,0 0 0,0 0 61,0 0 0,0-7 0,2-3 0,3 0-2,3 0 1,10-8-1,-2 2 23,4-4 0,4-3 0,-1 0 0,0 0 35,0 0 0,-7-10 1,-1-3-1,3-3-74,3 1 0,2 7 0,0-7 0,0-3-14,1-3 1,-1 0 0,-3 3-1,-1 3-24,-4-3 0,-7-3 0,5-2 16,-3 0 1,5 0-1,-7-1 1,-3 1 58,-2 0 1,-3 7-1,0 1-1,0-3 0,-10 5 1,-6 0-8,-5 3 0,6 2 1,0 8-1,-4 0 16,-1 0 0,-3 3 0,-1 2 0,1 5 69,0 3 0,2 2 0,3 9 0,3-1 85,-3 0 1,5 0 0,0 1 0,3-1-45,5 0 0,2 0 0,3 3 0,0 2 42,0 3 1,0 0 0,0-8 0,3-2 21,4-5 1,9 4 0,12-7-189,3 0 1,3 0-1,-6-8-51,3 3 1,2-1-1,-4-7 1,4 0 0,1 0 46,-1 0 1,-2-7-1,-7-4 1,-1 1-273,0 0 1,0-6 0,0 6 0,1 0-1226,-1-1 1,0-7-16,0 3 1517,0-6 0,1 8 0,-1 3 0</inkml:trace>
  <inkml:trace contextRef="#ctx0" brushRef="#br0" timeOffset="-102990">14722 2273 7348,'13'-10'1322,"-1"7"-1149,-4-5 1,2 8-1,9 5-104,-4 3 1,-7 10 0,5-2 21,-3 4 0,-2 4 1,-6-1-1,3 0-35,3 0 0,0 8 0,-6 3 0,4-1-61,1 1 1,4-3 0,-6-8 0,5 0-1,3 0 1,-8-7 0,6-3 21,-1-3 1,3-2-19,10-8 0,0-13 0,0-8-109,1-7 1,-9-3-1,1 5 1,-1-2-144,-2-3 1,5-8 0,-10 8 0,-1 0-215,4-2 0,-9 7 1,9-5-722,-1 5 1188,-8 3 0,19 10 0,-8 3 0</inkml:trace>
  <inkml:trace contextRef="#ctx0" brushRef="#br0" timeOffset="-101896">15302 2435 8276,'0'24'0,"2"-4"457,6-4 1,5-6 0,10-10-430,0 0 0,-7 0 0,-1 0 1,3 0-111,3 0 0,-5-8 0,-1-2 1,3-3-55,3-5 0,-6 5 1,1-2-336,2-3 336,-8-3 1,0 5-1,-7 1-10,5-3 1,-6-3-1,3 1 74,-10 4 1,0-2 0,-10 10 88,-3 3 0,-3 3 0,-2 2 97,0 0 1,-1 2 0,1 6-31,0 7 0,2-2 0,6 3 1,4 2 42,1 3 0,5 2 1,-8 0-1,3 0 73,5 0 0,2 1 0,3-1 1,0 0-58,0 0 0,0 0 1,0 1-1,3-4-70,4-4 1,4 4-1,7-7 1,-3 0-8,3-5 0,3 2 1,2-2-1,0-3-137,1-2 0,6-3 0,4 0 0,2-3-67,5-5 1,-5-5 0,3-10 0,0 0-47,-3 0 0,0 0 0,-8-1 0,3 1 27,-2 0 0,-3 0 0,-6 0 78,-4-1 1,-4 4 0,-6 2 90,1 2 1,-1 3 0,-12-5 77,-1 3 0,-11 10 1,2-3-29,-5 5 1,-2 6 0,0 5-4,0 7 1,0 6 0,-1 2 7,1 0 0,8-2 0,2-3 0,0-3-30,0 3 1,8-5-1,-3 3-34,6 2 1,2 2 0,2 4 12,6-1 0,-3-10 1,11-3-1,2-2-5,2 0 0,-4-1 0,-1-7 0,3-2-6,3-6 0,0 3 0,-3-11 1,-3-2-22,3-2 0,3-11 0,2 0-13,0 2 1,-2-4-1,-3-1 1,-3 1 0,1-3-19,-3 0 1,5 5 0,-8-8 0,0-2-43,1-3 1,-4-3-1,-4 1 1,2-3 54,3-5 0,0 5 0,-8-5 0,0 7 102,0 9 1,0 4 0,0 11 86,0 0-68,0 10 0,0 13 0,0 18 0,0 10 88,0 11 1,-8 5-1,0 2 1,0 1-79,-2-1 1,7 8-1,-7 0 1,2-2-5,1-3 0,-1-3 0,5 1 0,-2-1-15,-3 1 1,1-4-1,7-1 1,0-6-176,0-3 1,0-2 0,2-8-85,6 1 0,-5-9 0,7-2 12,0-3 0,3-2 0,10-11 75,1-4 1,-9-4-1,1-7 1,-1 3-103,-2-3 1,5-3-1,-8-2 103,3 0 0,-5 0 1,7-1 282,3 1 360,-7 0-208,9 10-68,-17-8 0,7 21 0,-7-2 0,2 10 52,3 4 1,-1 4-1,-7 7-193,0 0 1,0 1-1,0-1 1,0 0-386,0 0 0,0 0 0,0 1-591,0-1 0,0-8-64,0 1 0,0-8-49,0 7 1,0-12 954,0-3 0,0-11 0,0-12 0</inkml:trace>
  <inkml:trace contextRef="#ctx0" brushRef="#br0" timeOffset="-101670">16323 2157 7699,'0'-36'117,"0"5"1,3 8 0,4 7 0,9 11-118,4 10 0,4 8 0,-1 10 0</inkml:trace>
  <inkml:trace contextRef="#ctx0" brushRef="#br0" timeOffset="-101409">16578 2343 7569,'0'12'49,"0"9"1,0-5 0,0 4-1,0 3 1,0 1 175,0-1 0,0 0 0,0 0 1,0 0-74,0 1 0,8-1 0,2-3 0,3-4-88,5-8 0,3 2 0,2-2 0,0-3-54,1-3 0,-1-4 0,0-3-3,0-3 0,0-10 1,1 2-1,-1-4 1,-3-3-1,-1-1 1,-4 1-1,0-3 1,-2-2-1,-5-3 1,-5 3-1,-3 2 0,0 3 1,-3 0-1,-5 2 1,-7 3-1,-8 5 1,-6 3 406,-2 4 0,-2 4-277,2 2 1,3 0-153,-11 0 1,13 2 0,0 6 0,11 8-345,5 4 0,2 4 0,8-1 0,0 0 359,0 0 0,-11 0 0,-1 1 0</inkml:trace>
  <inkml:trace contextRef="#ctx0" brushRef="#br0" timeOffset="-96935">18087 2412 7569,'3'-13'13,"2"3"1,2 0-1,-1-6 265,-4-4 0,-2 4 1,0 1 235,0-3 0,0-3-32,0-2-519,0-1 1,-10 12 0,-6 4-35,-4 5 0,-3 3 1,-1 0-1,1 3-13,0 5 0,0-3 1,-1 8-1,1 0-143,0-1 0,0 1 1,2 5-1,3-5-30,3-2 0,10 7 207,-3-3 0,5 6 0,6-1-9,5-4 1,4-3 0,12-8 0,-1 3 82,0-3 0,8 0 1,0 0-1,-3 3 335,-2-3 1,5-2-1,0-3 45,-3 0 1,-10 7-206,-2 1 0,-11 10-160,3-2 0,-6-4 0,-4 4 1,-6-1-255,-7-2 1,-6 8 0,-2-6 0,0 3-114,-1-2 1,-1 2 0,-6-10-9,-8-3 0,13-3 0,3-2 130,2 0 1,11-2 0,2-6 0,6-7 205,2-6 0,10-12 0,3-4 0</inkml:trace>
  <inkml:trace contextRef="#ctx0" brushRef="#br0" timeOffset="-96206">18273 1762 7542,'20'-38'128,"-4"-1"0,4 11 0,-4-1-21,4 11 1,1 13-1,-5 18 1,-9 13 0,-4 7-1,-3 8 1,0 3 0,0 5-1,0 3 1,-3 2 0,-2 0-1,-5 0 1,0 0 0,-3-2-1,2-6 1,-2-4 0,3-4-1,-3 1 1,3 0-236,0-1 0,-6-9 1,8 2-370,3-5 1,3-3-407,2 0 664,0 0 0,0-12 1,0-11 48,0-13 1,10-16-1,3-2 1,5 0 470,5-2 0,-13 7 0,16-5 0,0 5 15,2 3 1,3 0 0,-8 2-139,1 6 0,-9 4 0,1 11-29,2 0 1,-8 3 0,-2 5-80,-6 7 1,6 14 0,0 2-1,-3-3-13,-2-2 1,-3-3 0,0 3 0,0 2-89,0 3 0,0 0 0,0-8-192,0 0 0,2-10-44,6-5 0,5-5 226,10-3 0,-2-3 0,-3-5-5,-3-7 1,-2-6 0,5-2 33,-2 0 1,-4 0-1,6 2 275,-2 5 1,-3 4-1,5 6 80,-3-1 0,-9 2-191,1 12 1,-2-2-1,1 11 1,1 2-90,-2 3 0,-2-6 0,0-2 0,2 0-83,3 0 1,2-6 0,-2 6-14,7-2 1,6-4 0,2-7-42,0 0 0,0-2 0,-2-6 65,-6-7 0,3 2 0,-10-3 74,-3-2 0,6-2 0,-4-4 1,-1 1 70,-4 0 1,-2 0-1,-2 0-66,-6-1 1,3 9-1,-11 2 1,-2 0-26,-2 0 1,-4 8 0,-1-3 0,-4 8-124,-2 8 0,0-3 1,8 11-1,0 4-265,0 9 0,7-4 1,3 6-1,0-7-129,0-9 1,8 6 0,-2-6 491,4 6 0,13-8 0,3-3 0</inkml:trace>
  <inkml:trace contextRef="#ctx0" brushRef="#br0" timeOffset="-95675">19108 2319 7374,'23'-23'-219,"1"2"385,-1 6 1,-8 5 0,-2 12 0,-3 6 0,-4 7 0,-4 6 0,-2 2-1,0 1 1,0-1 0,0 0 0,0 0 0,0 0 0,3 1-396,5-1 68,-6 0 1,11-10-207,-5-5 0,5-6 236,10-2 1,0-10-1,-2-6 132,-6-4 1,3-3 0,-10-1 0,0 1 27,2 0 1,-5 2 0,8 3 0,-3 3 123,-5-3 1,-2 5-1,0 0 590,4 3-547,-4 2 0,7 10 0,-10 6-61,0 8 0,0 12 0,0 3 0,0-3-16,0-2 0,0-3 0,0 1-56,0-1 0,8 0 1,2-2-1,3-6-33,5-7 0,-5 2 1,3-2-1,2-3 10,2-2 1,-4-6 0,-1-2 0,3-5-36,3-3 0,-6 0 1,1-8-7,2-2 0,0-3 1,-3-13-1,-7 9-8,-5 4 1,-3 3-1,0-1 1,0 1-80,0 0 0,0-8 0,-3 0 0,-5 3-126,-7 2 1,-6 3 0,-2-1 0,0 4 6,0 4 0,0 6 1,-1 10-251,1 0 1,10 3 0,3 4-1,2 9-141,0 4 0,1 4 598,7-1 0,0 0 0,0 0 0</inkml:trace>
  <inkml:trace contextRef="#ctx0" brushRef="#br0" timeOffset="-95160">19920 2343 7569,'24'0'190,"-9"0"-6,1 0 0,-11 2 0,3 6 0,-6 7 0,-2 6 0,0 2 0,0 0 0,-2 1 0,-4-1 0,-1 0 0,1 0 0,4 0 0,2 1 0,0-1-996,0 0 446,0-10 1,0-5-1,2-16 251,6-8 1,-3-4 0,8-3-1,0-1-2,0 1 0,-8-3 0,6-2 0,-4-3 255,1 3 0,7-6 1,-4 3-1,-1 3 89,0 2 1,6 3-1,-6 0 1,0-1 283,1 1 1,7 3-162,-3 4 0,-2 6-194,3 10 0,-11 2 0,3 6 0,-6 8-4,-2 4 1,0 6 0,-2 2 0,-4 6-16,-1 2 0,-4 0 1,6 5-1,-3-4-82,3-4 1,3 6-1,2-8-113,0-3 65,0-2 1,2-3 7,6 0 1,5-2 0,10-6-59,0-7 1,-7-5-1,-1-3 1,3 0-148,3 0 1,2 0 0,-2-3 0,-3-2-249,-3-3 0,1-7 1,7 4-1,-2-1-20,-6-7 0,3 7 0,-7-1 1,-1 0-171,0 0 0,6 5 628,-9-7 0,11-1 0,-5-7 0</inkml:trace>
  <inkml:trace contextRef="#ctx0" brushRef="#br0" timeOffset="-90080">21406 2412 7569,'0'-15'-51,"0"-1"238,0-2 1,-10 8 0,-6 0 125,-5-1 0,6 9-341,-1-6 1,1 8 0,-8 5 0,2 5 74,6 3 1,-6 0 0,8 5 0,-2-2-67,-1 2 0,8 2 0,-4 4 24,1-1 1,4 8 0,7 0 9,0-3 0,0-2 0,0-3-123,0 0 1,2-2-1,3-3-18,3-3 0,10-9 93,-2 1 1,4-14 0,1-9 23,-6-5 0,3-2 1,-7 0-1,-1 0 26,0 0 0,6-1 0,-9 1 1,-1 0 63,-4 0 1,6 0 0,0-1-10,-3 1 1,5 0-1,-2 0 41,-3 0-89,-2 10 37,-3 2 119,0 11 1,-3 0 0,-2 3-54,-3 5 0,0 5 1,8 10-1,0 0-44,0 0 1,0 0 0,0 1-1,0-1 1,0 0 1,0 0 0,3-2 0,2-3-288,3-3 0,10 1-60,-3 7 1,6-10 0,2-5 46,0-6 0,1-4 0,-4-6 1,-2-8 72,-2-4 1,-1-3 0,6-1 0,-3-1 22,-3-6 1,-2-3-1,5-7 1,-5 2 30,-2-2 0,-4-5 1,-7-6-1,0-5 107,0-2 1,0 0 0,0-6 0,0 6 108,0 2 0,0 3 0,0 10 0,0 5 684,0 8-543,0 6 0,0 17 0,0 13-72,0 16 1,0 17-1,0 1 1,0 8-37,0 7 0,0-3 0,0 9 0,0-1 175,0 0-393,0 3 66,0-3 1,-2-2-7,-6-10 0,5-1 0,-4-2 0,4-3-77,3-2 1,-8-11 0,1 3-1,2-5-317,2-3 0,3 0-501,0 0 763,0-10 0,0-5 0,0-16 1,3-7 25,4-6 0,4-10 0,7 0 0,-3 0 36,3-2 1,-5 7-1,3-5 1,2 5 142,2 3 1,3 0-1,1 0 45,-1 0 1,0 10 0,0 5 0,0 5 121,1 3 1,-9 0-1,1 0-44,2 0 0,-8 11 0,0 2 1,-2 2-42,0 0 1,-1 1 0,-7 7-1,0 0-51,0 1 0,0-1 1,0 0-1,-2 0-26,-6 0 1,-2 8 0,-8 0-1,2-2-432,-2-4 0,-2-1 0,-4-1-19,1 0 1,0-10-1,0-3-311,0 1 1,-1-9 0,1 6-420,0-5 1101,10-14 0,-8-2 0,9-10 0</inkml:trace>
  <inkml:trace contextRef="#ctx0" brushRef="#br0" timeOffset="-89733">22056 2389 7389,'15'0'130,"-2"3"1,-3 4 0,-4 9 0,-4 7-1,-2 5 1,0 3 0,0-2 0,0-4 0,0-1-1,0-1 1,3 0 758,4 0 1,-1 0-789,9 1 1,-7-11 0,5-3-591,-3 0 1,8-10 342,-2 0 0,-4-2 0,1-14 0,0-2 74,0-3 1,-8-2 0,6 0 0,-4 0 42,1 0 0,0-1 0,-8 1 22,0 0 1,0 0 0,-3 0 37,-5-1 0,-4 4 1,-12 4-131,1 9 1,0 4-1,0 3-114,0 0 0,2 10 0,3 6 0,5 4-351,3 4 0,-6-1 0,8 0 564,3 0 0,3-10 0,-9 8 0,-2-8 0</inkml:trace>
  <inkml:trace contextRef="#ctx0" brushRef="#br0" timeOffset="-89321">22334 2366 8106,'0'23'524,"0"0"0,0 0 0,3 1-337,5-1 0,-6 0 1,6 0-1,-3 0-258,3 1 1,-3-1 0,8 0 0,0 0 25,0 0 0,-6 1 112,9-1 0,-1-10-4,8-5 1,-7-6-1,-1-4-43,3-6 0,-5-5 0,3-10 0,-1-1-9,-2 1 1,5-3 0,-7-2 0,-1-3-20,0 3 1,6-6 0,-6 1 0,0-1-96,1 1 0,-4-9 0,-7 6 0,0 0 46,0 5 0,0-2 0,0 2-667,0 2-223,0 4-368,0 12 861,0 2 0,3 29 454,5 6 0,5 4 0,10-5 0</inkml:trace>
  <inkml:trace contextRef="#ctx0" brushRef="#br0" timeOffset="-88901">22822 2482 7416,'0'23'-82,"2"-8"1,6-2 273,7-2 1,-2-4 0,3-7 0,2 0 0,2 0 0,4 0 0,-1 0 0,0 0 0,0 0 0,0-2 0,1-3 0,-1-6 0,-2-2 0,-3-2 0,-6 0-118,-1-1 1,4 1-1,-4-6 1,-1 3-248,0 2 1,-2 1-1,-8-8 1,3 2 24,4 6 1,-4-6-1,2 6 69,-10-6 0,0 0 0,-8 3 0,0 5 201,0 3 0,-2 2 0,-9 8 3,1 0 0,0 11 0,2 4 1,3 6 32,3 2 0,-1 0 1,-7 0-1,2 1 37,6-1 1,-3 8-1,8 2 1,-1 1 49,1-1 1,2-2 0,8-8 0,0 1-106,0-1 1,3 0 0,5-2 0,7-3-116,6-3 0,4-10 0,4 6 0,2-4-20,-3 1 0,6 0 1,-3-8-1,-3 0-137,-2 0 1,-3-8 0,0 0-1,-2 1-887,-6-4 0,6 9 1,-6-9 240,6 1 1,-6 5 0,1-10 776,2-4 0,-8 9 0,1-10 0,-11 7 0</inkml:trace>
  <inkml:trace contextRef="#ctx0" brushRef="#br0" timeOffset="-83964">24678 2319 7597,'13'-23'348,"-2"8"1,-9 2 0,3 0-30,3 0 1,-3 8-1,-10-6-183,-3 1 0,-10 8 0,3-6 0,-6 5 0,-2 3 0,0 0-126,-1 0 1,-1 3 0,-4 5-848,-2 7 719,0-5 0,8 11 1,0-6-1,0 6-38,0 2 0,7-7 0,3-1-299,3 3 0,2 3 398,8 2 0,3-7 0,4-3 0,9-3 79,5-5 0,10-2 0,2-3 0,1 2 30,-1 6 1,8-6-1,-2 6 1,2-3 25,-2 3 0,-3-5 0,-10 7 1,0-2 259,-6-1 0,-4 4-11,-1-3 1,-4 4-346,-11 12 0,-11-1 0,-7-3 0,-8-1 1,-7-4-32,-3 3 1,5 0 0,-5 0 0,2-2-581,6 2 0,-1-8 0,1-2-2,-3-6 0,0-2 631,8 0 0,0-10 0,0-3 0</inkml:trace>
  <inkml:trace contextRef="#ctx0" brushRef="#br0" timeOffset="-83213">25050 1646 7938,'7'-23'0,"1"5"0,-3 10 0,-2 19 0,-3 12 0,0 10 593,0 3 1,0 3-485,0 8 1,0-1 0,-3 3 0,-2 3 14,-3 2 1,-2 0-1,5-5 1,-5 2-155,-3 4 1,5-9 0,-5-7 0,3-1-109,5-2 1,-6 6 0,1-11-1,0-3-239,-1-2 0,4-11-3,7 1 195,0-11 0,2-13 0,6-15 188,7-3 0,-2 0 0,3 3 0,2 0 106,2 0 1,4 0-1,-4-1 1,-2 4 172,-2 4 1,-8-2 138,7 10-238,1 1 0,-4 17 0,-4 5-169,-5 6 1,-3 2 0,0 1-1,0-1-88,0 0 0,0 0 0,0 0 0,0 1 49,0-1 0,0 0 1,0 0-525,0 0 0,2-7 117,6-1 0,5-9 441,10 1 0,-10-14 0,-3-6 0,1-3 73,4 1 0,-2-1 1,0-7-1,0 2 225,0 6 0,-6-6 20,9 6 0,-1 4-84,9 4 1,-12 7-109,-4 7 0,3 6 0,-4 11-68,-2-1 1,1 0-1,-1 0-288,2 0 1,12 1 0,-4-4 119,6-4 0,-6-6 0,1-10 94,2 0 1,2-3-1,1-4 1,-3-9 73,-3-4 0,-7-1 1,5 3-1,-3 2 45,-4-2 1,-4-2 0,-2-3 0,0-1-16,0 1 0,-2 3 1,-4 1-1,-4 4-99,-3-3 1,-10 8 0,-8 2 0,3 5-162,2 3 1,-5 0 0,0 3-1,3 5-39,2 7 0,3 6 0,2 2 0,3 0-559,2 0 0,11 1 0,-2-1 761,4 0 0,3-10 0,-10 8 0,-3-9 0</inkml:trace>
  <inkml:trace contextRef="#ctx0" brushRef="#br0" timeOffset="-82672">25723 2319 7569,'23'0'141,"-8"3"0,-2 5 0,-2 7 0,-6 6 0,-3 2 0,-2 0 0,0 0 0,0 1 0,0-1 0,0 0 1,0 0-1,0 0 172,0 1 0,0-9 0,3 1-464,5 2 0,-3-5 0,10-1 56,3-1 0,-5-4 0,3-7 0,-1-2-57,-2-6 0,8-5 0,-8-10 0,2 0 65,1 0 0,-9-1 1,6 1-1,0 0 46,0 0 1,-8 0 0,5-3 204,1-5 0,-9 5 0,6-5 213,-5 5 541,-3 13-758,0 3 0,0 28 0,0 5-61,0 3 0,0 3 0,0-1 0,0 3-9,0-3 1,0 6 0,2-3 0,3-3-75,3-2 0,0-3 0,-6-2 23,6-6 0,-3-2 1,11-8 9,2 3 0,-5-8 0,0-10 0,0-3-83,-1-5 0,-6-3 0,4-2 0,-2 0 16,-1-1 1,9-1 0,-8-4-1,-3-2-71,-3 3 0,6-6 0,0 1 0,-3-1-145,-2 1 1,-3-6 0,0 8-1,0 3-398,0 2 1,-3 5 14,-5 6 1,3 5 0,-8 12 284,3 6 0,2-3 0,8 11 332,0 2 0,0 2 0,0 3 0</inkml:trace>
  <inkml:trace contextRef="#ctx0" brushRef="#br0" timeOffset="-82305">26465 2366 7617,'24'-11'306,"-4"6"1,-7-8 0,-13 3 0,-13 5 0,-7 2 0,-4 3 0,1 3 0,0 5 323,0 7 1,2 6-1596,6 2 1,-3 0 656,10 0 0,0-7 0,11-3 257,4-3 0,6-2 0,11-6 0,-1 4 86,0 1 1,0 1 0,0-8 0,1 0 161,-1 0 0,0 0 0,0 3 245,0 4 1,-7-4 0,-3 7-61,-3 1 0,-2 1 0,-11 12-146,-4-1 0,-6 0 1,-11 0-1,1-2-185,0-6 1,0 6 0,-3-8 0,0 2-855,3 1 0,-5-11 0,12 5-374,-4 1 0,4-9 1177,1 6 0,9-5 0,-4-3 0</inkml:trace>
  <inkml:trace contextRef="#ctx0" brushRef="#br0" timeOffset="-81853">27858 2180 7569,'13'-13'539,"0"5"0,-8 16-192,3 8 0,-1 4 1,-7 3-1,0 1-157,0-1 0,-7 8 0,-1 2 0,0 3-92,-2 6 0,0-6 0,-9 3 1,7-1-134,1-2 0,-4 6 0,4-11 0,1-3-249,0-2 1,2-3 0,8 0-60,0 0 1,3-10-1,4-5 188,9-5 0,-3-3 0,2-3 0,3-5 1,3-7 1,10-6 0,0-2-1,-3 0-160,-2-1 1,-11 1-1,-2 0 1,0 0 313,0 0 0,-8-1 0,0 4 0,-10 4 0,-8-4 0,-10 7 0</inkml:trace>
  <inkml:trace contextRef="#ctx0" brushRef="#br0" timeOffset="-81446">27556 2389 7603,'-20'3'694,"4"4"-374,6-4 1,20 7 0,6-10-1,4-2-50,3-6 1,11 5 0,5-7 0,2 2-300,-2 0 1,4 1-1,-4 4 1,2-2-314,-2-3 1,-3 1 0,-7 7-1,1 0 33,-1 0 1,-3 0 0,-3-3-1819,0-5 2127,0 6 0,0-19 0,1 8 0</inkml:trace>
  <inkml:trace contextRef="#ctx0" brushRef="#br0" timeOffset="-80634">28206 1878 8479,'0'-23'0,"0"5"0,0 10 0,0 16 0,0 13 0,0 7 0,0 6 0,0 2 0,-2 5 0,-4 3 0,-1 2 1951,1 1-1866,4-1 1,-6 0 0,0 1 0,1-3-117,-4-6 1,9 6 0,-9-8 0,4 3-31,-1 0 1,-7-8 0,7 5 0,3-3-346,2-4 0,0-4-427,-4-1 686,4-11 1,1-6-1,12-14 53,3-9 0,-5-7 0,7-5 0,0-3 0,1 0 1,-1-3 0,-7 8 0,8-7 0,-1 2 154,-2 0 0,5-3 0,-8 9 1,3-1 67,5 5 0,-5 3 1,3-3 163,2 6 0,-5 5-18,2 10 1,-10 2-1,3 6-144,-5 7 1,-3 9-1,-3 4 1,-2 3-34,-3-3 0,-7 6 0,7-3 0,3 0-39,2 2 1,-5-7 0,1 5-25,2-5 0,2-3 1,3 0-1,0 0 1,0 1 8,0-1 0,3-2 0,4-3-97,9-3 0,-3-10 1,2 3-1,3-5 12,3-3 0,2 0 0,0-3 0,0-5-22,1-7 0,-1 2 0,0-3 0,3-2-32,5-2 1,-5-4 0,4 1 0,-4 0-58,-3 0 1,1 0 0,-4-1 0,-2 1 53,-2 0 1,-8 0-1,4 0 1,-1-1 37,-6 1 1,0 0 0,0 0-23,3 0 0,0-1 0,-11 4 190,-5 4 1,3-2 0,-10 10-60,-3 3 0,-3 10 0,-2 6 0,0 2 100,-1 5 0,1 2 0,3 6 0,2 2 20,2 3 0,3 0 1,-5-7-1,5 1-53,3 6 1,2-5 0,8 5 0,0-5 93,0-3 0,3 0 1,5 0-1,7 1-102,6-1 1,2-2 0,0-3 0,3-6-167,5-1 0,-5-1 0,7-5-96,1 3 1,-6 0 0,8-8 0,0 0 0,-2 0-51,-1 0 1,-2 0 0,-8-3-1,1-2-284,-1-3 1,-3-2 0,-1 5-329,-4-3 1,0-10 429,9 3 1,-11-6 0,-6-2 385,-4-1 0,7 1 0,3 0 0</inkml:trace>
  <inkml:trace contextRef="#ctx0" brushRef="#br0" timeOffset="-45969">10103 3967 7569,'-23'-13'23,"10"0"1,3 8 0,2-5 950,0-3 68,0 8-880,8-5 1,0 20 0,0 5 0,0 6-88,0 2 0,3 3 1,2 2-1,3 3-30,-3-2 1,5-4 0,-2 1 0,0 0-69,2-3 1,-7 6-1,7-14-262,0 6 1,-5-1 116,11-4 1,-1 2-1,9-10 1,-4-6 77,-4-7 0,4-5 0,-7-8 1,3 2-52,-1-2 0,-10-3 0,3-2 0,-3 0 144,3 0 0,-5 0 0,4-1 112,-4 1 1,5 0 0,-1 0 7,-1 0 1,-4-1 0,1 4 165,4 4-225,-4 6 0,7 13 0,-10 4 19,0 9 0,0 4 1,0 4-1,0-1-17,0 0 1,0 0-1,0 0 1,0 1 44,0-1 1,3 0-208,5 0 0,5-7 45,10-1 1,0-10 0,-2 1 0,-3-9-75,-3-5 0,-2-10 0,5 3 0,-2-6-128,2-2 0,-6 0 0,1-1 0,0 1-62,0 0 0,0-3 1,5-2-1,-2-3-63,2 3 0,-5-6 0,-1 0 378,-1-2 0,7-2 0,-5-9 0</inkml:trace>
  <inkml:trace contextRef="#ctx0" brushRef="#br0" timeOffset="-44645">10823 3341 7569,'0'-13'-11,"2"2"1,6 14 0,5 5 322,0 7 0,-3 8 0,-10 6 0,0 4-256,0 3 1,0 3-1,0 7 1,0 1 0,0-1-1,0 1 1,0-1-1,0-2 1,0-3 0,-3-5-1,-2 0 1,-3-2-1,1-1 1,-1-2 0,0 0-1,1 0 1,-1-2 0,0-4-739,3-1 426,2-11 1,-4-1 176,-1-4 0,3-8 1,10 0 41,3-13 0,10-7 0,-3-4-10,6 1 0,-6-8 1,1 0-1,2 3 47,2 2 0,4-5 0,-1 0 0,-3 3 139,-4 2 0,4 5 0,-4 3 0,2 3 38,-3-3 0,-2 8 75,-5 2-174,5 5 1,0 14 0,-5 7 0,-6 7-2,-2 6 1,0 0 0,0-7 0,0-1-48,0 0 0,-2 5 0,-4-2 0,-1-5-1,2-1 1,2 1-1,3 2-3,0 0 1,8 1-43,-1-1 0,12-3 1,-7-1-30,1-4 0,8-10 1,-6 3 4,6-6 1,0-4-1,-3-3 1,-5-6-159,-3-1 182,8-4 0,-8 1-95,6-1 0,2 1 0,-8-9 0,0 1-71,1 0 184,-3 0 0,-1 0 1,1-1-63,0 1 135,-8 10 0,0-7-106,0 4 1,0-4 0,0-4 27,0 1 0,-8 8 1,-2 2 18,-3 2 1,-3 4-11,-7 7 1,2 10-1,3 5 30,3 6 0,10-5 1,-3-1-1,5 3 102,3 3 1,0 2 0,0 0-26,0 0 1,0 1-1,0-1 1,3-3-49,5-4 1,-3 5-1,8-6-63,-3 6 1,8-8 0,-5-3 0,3-2-60,-1-1 1,1 1 0,7-5 0,0 2-121,0 3 0,0-1 0,1-7-126,-1 0 0,0-7 88,0-1 1,0-8 19,1 9 0,-9-11-393,1 2 293,-1 6-324,-2-11 511,8 8 0,-19-10 1,8 0-1,-2 0 1,0-1-1,-3 1 108,-2 0 0,-6 0 0,-2 0 0,-5-1 27,-3 1 1,8 0-1,-3 0 765,5-1 280,3 12-544,0 1 1,3 14-268,5 5 1,-6 4-1,8 12-179,1-1 0,-9 0 0,6 0 0,-5 1-73,-3-1 1,0 0 0,0 0-1,0 0-59,0 1 0,0-1 1,0 0-40,0 0 0,0 0 64,0 1 1,2-4-1,6-4-64,7-9 89,6-4 1,2-3-1,0 0 0,1 0 21,-1 0 0,0-3-18,0-4 0,3 2-5,5-11 0,-5 8 7,5-7 0,-5 7 1,-3-7 3,0-1-21,-10-7 0,8 0-13,-6 0 26,6-1-26,-8 1 1,5 0 22,-11 0-6,11 0-67,-15-1 64,7 11 6,-10-7-9,0 7 7,0 0 0,0-8 0,0 8 15,0-10 15,-10 10 0,5 3 108,-11 10-126,1 0 1,2 0 3,-8 0-4,19 0 11,-19 10 122,8 3-117,0 10-12,-7 1 15,7-1 202,0 0 10,-8 11-207,19-9 77,-19 9 1,18-11-1,-4 0 1,4 1-15,3-1 0,0 0 0,0 0 0,3-2 29,4-6 0,4 6 0,7-8 1,-3 2-60,3 1 0,3-11 0,2 5 0,0-2-121,1 0 1,-1-1 0,0-7-1,0 0-79,0 0 0,8 0 0,0-2 0,-2-3-203,-3-3 0,-3-7 1,0 4-243,0-2 0,-2 6 1,-3-6-549,-3 2 1131,-10-7 0,6 16 0,-11-9 0</inkml:trace>
  <inkml:trace contextRef="#ctx0" brushRef="#br0" timeOffset="-42031">13236 3433 7563,'0'-23'118,"0"8"0,0-1 480,0-2-489,0 8 0,8 2 0,0 16 1,-3 7-7,-3 6 1,-2 10 0,0 2 0,0 4-27,0 4 0,0 3 0,0 2 1,0-2-31,0-5 1,0 4 0,0-4-67,0 5 1,-7-5 0,-1-3 0,3 0 0,0-3 75,-3 1 0,5-3 1,-4-8-1,4 0-155,3 0 0,-3-2 0,-2-3-1159,-2-2 1048,-1-11 1,8 2 212,0-14 0,2-6 0,4-10 0,4-1 14,3 1 0,-5 0 0,4 0 0,1 0 82,0-1 0,0 1 0,5 0 0,-2 0-7,2 0 1,0 7-1,0 3 1,-3 0 4,3 0 0,3 8-54,2-3 0,0 6 0,1 2 0,-4 2-31,-4 6 0,2-3 0,-11 11-16,-1 2 1,-4 3 0,-2 2-1,0 0-8,0 0 0,-10 0 0,-6 1 0,-4-4-57,-3-4 0,-1 9 0,1-6 0,2-1 1,6 2 0,-6-7 1,9 3-1,-4-1-493,1-2 1,7-3 29,-8-10 0,3-2 530,-2-6 0,5-5 0,-1-10 0,-2 0 0</inkml:trace>
  <inkml:trace contextRef="#ctx0" brushRef="#br0" timeOffset="-40940">13654 3178 7394,'0'-23'79,"10"10"1,-7 5 0,5 16-1,-6 7 1,-2 6 0,3 5-1,2 5 1,3 5 0,-3 5-1,-3 3 1,-2 5 0,0 0-1,0 0 1,-2 0 0,-3 3 895,-3 2-980,0 0 1,0-8 0,1 1-1,-1-1-65,-2 1 0,7-9 0,-5-2 1,6-2-57,2-6 0,0-2 0,0-3 35,0 0 1,10-10 0,6-5 0,4-5 33,3-3 0,1 0 0,-1-3 0,0-5 19,0-7 1,0-6-1,1-2 1,-1-3 18,0-5 1,-2 5-1,-3-4 1,-3 4 31,3 3 1,-7-1-1,-4 1 1,-1 2 80,1 6 34,-4-6 0,7 21-50,-10 0 1,0 3-1,0 12 1,0 3 5,0 3 0,0 10 0,-2 0 0,-4-3-22,-1-2 0,-1 5 0,8 0-77,0-3 0,0-2 0,0-3-33,0 1 0,0-9 0,3-2-29,4-3 0,-2-2 1,11-8 23,2 0 1,-5-3 0,0-4 0,0-6-5,0 0 0,-6-8 0,6 6 0,0-6 30,0-2 1,-5 0 0,5 0-1,-3-1 31,-5 1 0,5 0 1,-2 0 171,-3 0 136,8-1-77,-10 11 0,7 6-115,-10 14 0,0 6 0,0 11-32,0-1 0,0 0 0,0 0 21,0 0 1,0 1-49,0-1 1,3 0-108,4 0 0,-1-2 1,9-6 33,3-7 1,-5-5 0,2-3 1,3 0 1,3 0 0,2-3 0,0-2 6,1-3 0,-4-10 0,1 5 0,-3-2-3,0-1 0,13 1 1,-13-6-1,0 3 5,3 3 0,-3-1 0,0-7 2,-3 0 0,-10 7 0,3 1 3,-5-3 1,-3-3-36,0-2 1,0 0-75,0-1 1,0 9 19,0 0 1,-3 9 57,-5-1 1,-4 4 26,-12 3 1,9 0 0,-1 3 7,-2 4 1,0-1 0,0 6 0,5 1 19,3 0 1,-5-5 0,4 7 7,-2 3 1,8-5-1,-5 3 1,2 2 122,0 3 0,1 2 0,7 0 102,0 0 0,0 0-84,0 1 0,2-4 1,6-2-90,7-2 1,6-3 0,2 5 0,1-5 5,-1-3 1,8 0 0,2-5 0,1 3-125,-1-3 1,6-2-1,-6-3 1,1 0 0,0 0-272,-6 0 0,-2 0 0,-3 0 0,0 0-172,0 0 1,1 0 0,-1 0-346,0 0 1,-8-8-529,1 0 1346,-11-10 0,5 5 0,-10-10 0</inkml:trace>
  <inkml:trace contextRef="#ctx0" brushRef="#br0" timeOffset="-35787">15928 3851 7533,'0'-23'4,"0"0"0,0 7 1,0 1-1,0-3 258,0-3 0,0 6 0,-2 2 209,-6 2 0,-5 4-430,-10 7 0,0 0 1,2 2-1,3 6-55,3 7 0,-1 6 0,-7 2 1,2 0 67,6 1 0,-3-1 0,10 0 0,0 0-131,-2 1 0,8-1 0,-6 0-10,5 0 0,3 0 1,0 1-1,0-1 31,0 0 0,11 0 1,4-2-1,6-3-62,2-3 0,0-9 1,0 1-1,0-4 44,1-3 0,1 0 1,4-3-1,2-4 0,-3-9 1,-2-5 0,-3 1 0,-2 2 50,-6 2 1,6 1 0,-8-8 44,0-1 1,0 11 122,-6 6-135,-4 4 1,7 6 0,-10 4 173,0 9 0,0-3 0,0 2-59,0 3 0,0-5 1,0 3-75,0 2 0,10-8 1,6-2-33,5-6 0,-6 6 1,1 0-29,2-3 0,2-2 0,1-6 0,-3-2-6,-3-3 1,-2-10-1,5 3 1,-5-6-136,-2-2 0,4 0 183,-7-1 0,-1 1 0,-7 0 0,0 0-4,0 0 1,-2 2 0,-6 3 109,-7 2 1,-6 11 0,-2-3-168,0 6 1,-1 12-1,1 6 1,0 4-133,0 4 0,7-1 0,3 0 0,1-2-213,-1-6 0,7 6 0,-1-6-233,4 6 1,3-6 605,0 1 0,0-11 0,0 5 0</inkml:trace>
  <inkml:trace contextRef="#ctx0" brushRef="#br0" timeOffset="-35205">16555 3271 7569,'0'-36'91,"0"5"0,3 8 0,2 5 0,3 7 0,-3 11 0,0 16 0,0 10 0,3 4 0,-3 4 0,-2 5 0,-3 7 0,0 6 0,0 2 330,0-3 0,-8 9 0,0-1-314,3 0 0,-5-2 0,2-11-315,3 1 202,2-11-85,3 8-38,0-18 1,0 7 0,0-10 0,0 1 0,3-4-204,4-4 0,-1 2 1,9-11 194,3-1 0,3-4 0,2-2 1,0-2 61,0-6 1,-7 3 0,-1-11-1,3 1 91,3 2 1,-6-5 0,1 10 0,-1 0 83,-2-2 0,0 7 4,-5-4 0,-3 4 0,8 6 0,-3 4-11,-5 9 0,1-3 1,-1 2 124,3 3 0,7 3 1,-5 0-137,3-6 1,3 6-1,7-8-83,0 0 0,-7-3 0,-1-10 0,3 0-34,3 0 1,-6-3 0,1-2-1,2-5-18,2-3 0,-4-3 1,-1-7 11,3 0 0,-5 0 0,0 0 0,-3-1 87,-4 1 0,-4 8 1,-2-1 6,0-2 1,-10 0-1,-3 0 1,-2 5-1,-1 3-40,-2 5 0,-10-6 1,-3 4-1,2 1-88,4 4 0,1 4 1,-1 6-110,-6 8 1,7 4 0,-1 4-469,7-1 1,12 0 240,-1 0 1,7-2 0,7-6 410,9-7 0,4-5 0,4-3 0</inkml:trace>
  <inkml:trace contextRef="#ctx0" brushRef="#br0" timeOffset="21094">332 5870 7569,'-3'-23'-43,"-4"0"1,4 7 0,-5 1-37,6-3 42,2-3 1,-8 6 598,0-1-241,-10 11 1,13-13-32,-10 10 1,-1 1 0,-7 9-272,0 6 0,7 5 1,1 13-1,-1 2-34,3 3 0,1 0 1,6-5-1,-1 2 12,1 3 1,4 0-1,2-8 1,0 0-1,0 1-68,0-1 1,0 0 0,0 0 34,0 0 1,0-7 0,2-3-11,6-3 0,5-2 0,8-11 0,-6-4 0,6-9 0,-8-12-328,0-3 348,7 0 1,-15 5 0,8-2-52,-2-3 68,-4 0 0,-7 8-33,0-1 69,0 1 1,0 8 56,0-1 144,0 11 16,0-5 1,0 12-53,0 6 1,0 5 0,0 10 31,0 0-161,0 1 1,0 6 0,0 1 242,0-2-243,0-3 0,0 5 0,0 2 107,0 3-131,0 3 1,3 0-1,2-3-178,3-3 109,0 8 0,-6-12 0,3 7 25,3-3-21,0-2 0,-8-7 0,0-1-70,0 0 54,0 0 0,0 0 0,0 1-22,0-1 29,-11-10 1,6 5-5,-10-11-51,-1 12 0,1-17-35,-1 6 0,1-16 1,-6-7-1,3-6-199,3-2 0,2-3 0,-5-2 1,5-3-37,3 2 1,-6-4-1,8 2 1,3 2-255,3 4 342,2 12 272,0-8 0,10 8 0,3-10 0</inkml:trace>
  <inkml:trace contextRef="#ctx0" brushRef="#br0" timeOffset="23089">378 5963 6916,'0'-23'-318,"-2"7"530,-6 1 0,6 7 1,-9-5 153,1 3 0,5 2-259,-11 8 1,9 3 0,-6 5-24,2 7 0,-4 6 0,5 2 1,-1 0-5,1 0 0,0 8 0,4 0 0,-1-2-3,2-4 0,2-1 1,3 1-1,0 4-27,0 2 0,0 0 1,0-8-30,0 0 0,0 0 0,3 0 1,2 1-11,2-1 0,9-8 1,-6-2-1,3 0 64,5 0 0,3-10-116,2-3 0,0-3 0,-2-12 0,-3-3 1,-3-6-91,3-7 0,-5 6 0,0-9 0,0 3 138,0 0 0,-8 0 0,3 8 0,-6 0 9,-2 0 1,0-8 0,0 0-1,-2 2 46,-6 4 1,-2 1 0,-8 1-1,2 0 82,-2 0 0,-2 2 1,-4 3-131,1 3 0,8 9 1,-1-1-58,-2 4 0,5 3 1,-2 3-1,-1 4-62,3 9 1,1 5-650,4 2 0,5 0-12,-4 0 1,14-10 765,9-5 0,4-6 0,4-2 0</inkml:trace>
  <inkml:trace contextRef="#ctx0" brushRef="#br0" timeOffset="23551">471 5476 7569,'13'-39'68,"-5"3"0,-6 2 726,-2 6-492,0 13 0,3 7 0,2 18-109,3 13 1,0 3 0,-8 15 0,2 6-72,6 4 1,-5 11 0,4-5 0,-4 0-14,-3 0 0,0 7 1,0-5-1,0 1-86,0-6 0,0-8 0,0-5-258,0-2 1,2-8-1,4 5 1,1-2-1,-1-6 1,-1-5-1,0-10 1,3-13-1,-3-13 1,-3-7-205,-2-4 1,8-6 0,0-1 543,-3 2 1,-2 3-1,-1 3 1,3 0 17,3 0 1,7 7 0,-4 3-1,2 3 47,5 5 0,2 2 165,4 3 0,-1 0-66,0 0 0,-2 11 1,-3 2-200,-3-1 13,-10 9 1,6-8 0,-11 10-115,0 0 0,0 1 0,-3-1 0,-2 0 0,-5-2-38,-3-6 1,5 3 0,-5-8 0,0 1-202,0-1 1,6 6 0,-6-6 0,0 0-601,0 1 0,5-4 280,-7-7 0,2-2 590,-3-6 0,-4-5 0,7-10 0</inkml:trace>
  <inkml:trace contextRef="#ctx0" brushRef="#br0" timeOffset="23917">1075 5824 7569,'2'-16'83,"6"1"0,-8 10 64,0-3 0,-3 5 1,-12 6-1,-1 5-209,4 7 1,-6-2 0,7 3 0,1 2 0,-3 2 0,3 4 0,-1-1 0,4-3 0,-1-2 0,3-2 0,7-1-339,11-2 0,8-2 359,2-11 1,0 7 120,0 1 1,1 0 0,-1-8 486,0 0 1,-10 2 0,-3 4-206,1 1 1,-9 4 0,6-4-172,-5 9 1,-14 4 0,-2 4 0,-2-4-325,-1-4 1,1 4 0,-8-4-290,-1 4 0,9-4 1,0-3-359,-4-3 1,9-5 364,2-12 1,6-6-1,2-11 415,0 1 0,0-10 0,0-3 0</inkml:trace>
  <inkml:trace contextRef="#ctx0" brushRef="#br0" timeOffset="24253">1214 5569 7569,'13'-24'-36,"-5"1"1,-3 3 257,2 4 1,-1 6-1,7 12 217,-3 6 0,-2 8 0,-8 14 0,0 7-199,0-1 1,2 15-1,3-7 1,3 0-284,-3-3 1,-2-2-1,-3 7 1,0-2 0,0-3-1,0-4 1,-3-4-1,-2-5 1,-3-2 0,3-3-1,3 1 1,2-1 0,-3-3 42,-5-4 0,6 5 0,-9-9 0</inkml:trace>
  <inkml:trace contextRef="#ctx0" brushRef="#br0" timeOffset="24580">1005 6010 7569,'-23'-13'75,"7"-5"0,3 7 1205,3-2-991,2-2 1,19-6 0,2 3-1,2 5-164,1 3 0,7 2 0,8 6 0,-3-3-333,-2-3 1,5 0 0,2 6 0,1-4-112,-1-1 0,6-1 1,-8 8-1,-3 0-84,-2 0 0,5 0 1,0 0-1,-3 0-105,-2 0 0,-3 0 508,1 0 0,9 10 0,3 3 0</inkml:trace>
  <inkml:trace contextRef="#ctx0" brushRef="#br0" timeOffset="24923">1701 5870 7691,'-10'-13'0,"-5"6"0,-6 4 0,-2 3 0,0 3 286,-1 4 1,1 6 0,0 11 0,0-1-144,-1 0 0,4 0 0,2 0 0,5 1-152,3-1 0,2-8 1,8 1-57,0 2 1,0 2 0,0 4-1,0-1-58,0 0 0,2-7 0,4-1 0,4 0-62,3-2 0,2-2 0,8-11 53,1 0 0,-1 0 1,0-3-1,0-2 34,1-3 1,-9-10-1,0 3 1,1-6 72,-3-2 1,5 0-1,-10-1 1,-1 1 134,4 0 0,-9 0 0,6 0 0,-5-1 156,-3 1 1,0 0 835,0 0-515,-11 0 1,1 12-443,-6 11 0,-2 11 0,11 12 0,2 0-73,2 0 0,3 0 0,0 3 0,0 3-223,0 1 0,3 1 1,4-7-1,9-1 1,4 0-1,4-2 0,-1-6 1,0-7-1,0-6 1,0-2-1,1 0 1,-1 0-1,0 0 0,3 0 1,0-2 150,-3-6 0,15-5 0,-12-10 0</inkml:trace>
  <inkml:trace contextRef="#ctx0" brushRef="#br0" timeOffset="25595">2142 5963 7586,'0'-23'197,"0"0"1,-2 2 0,-6 3 189,-7 3 1,-6 12 0,-2 0-107,-1 9 0,4 12 0,2 0 0,5 7-37,3 6 1,-6 0-1,6-5-159,-3 5 1,8-5-1,-3 5 67,5-5 1,14-3 0,4-3-294,6-4 0,-6-6 0,1-10 0,2 0-45,2 0 0,4 0 0,-1-2 0,0-3-63,0-3 0,-7-13 1,-1 1-1,3-9 49,3 1 0,2-8 1,-2 0-1,-3-3 1,-3 0 1,-7 1 0,5-9 0,0 1 33,0-1 1,-8-9 0,3-4 0,-6-2 121,-2 0 0,0 8 1,0-5-1,0 0 1,-2 2 179,-6 0 0,5 3 0,-7 10 0,2 3 0,-2 5 1,0 2-1,-1 11 0,6 13 0,3 20 0,4 13 1,3 13-1,3 6 0,0 7 1363,2 0 1,-7 7-1347,4-1 1,-4 17-1,-3-3-44,0 4 0,0-1 1,0-3-1,0-2-94,0-5 1,0-2 0,0-11-1,0 0-86,0-5 0,3-14 0,2 1 1,2-5-93,-1-3 1,4 1 0,0-4 39,3-4 0,3 2 1,7-10 71,0-3 1,0-3-1,0-4 1,3-3-25,5-3 0,-5-10 1,7 2-1,-2-4-88,0-4 1,0-7 0,-7 1 0,-1 1-9,0 3 0,-2-5 0,-3 0 1,-5 3-39,-3 2 0,5 3 1,-7-3-1,-3-2-12,-2-3 0,-3 0 0,-3 8 88,-5 0 1,-4 10 0,-12 5 195,1 5 1,0 3 0,0 3 66,0 5 1,-1 2 0,4 8 0,2-2 35,2 2 1,3 10-1,-5 3 1,5-3 79,3-2 0,0 5 1,5 0-1,-3-3-27,3-2 0,2 0 1,3 2-1,0 3-85,0-2 0,0-4 0,3-4 0,2-3-36,3-2 0,10-9 0,-3 6 0,6-2-16,2-6 1,8-3-1,0-2 1,0 0-70,2 0 0,-4 0 0,7 0 0,-3 0-43,-4 0 1,-4-7 0,1-1 0,3 0-36,2-2 0,-3 5 1,-10-11-1,-3 1-129,3 2 1,3-8-1053,2 6 1,-2-6 138,-6-2 1,-2 7 1105,-5 1 0,-5-1 0,7-7 0</inkml:trace>
  <inkml:trace contextRef="#ctx0" brushRef="#br0" timeOffset="27502">3256 5940 7105,'11'-23'0,"2"0"0,2 2 0,-2 3 0,-3 2 259,-5-2 0,-2 5 0,0 1 487,4 1-195,-4-7-311,7 5 1,-12 0-156,-6 6 1,-5 4-1,-8 6 1,3 2-328,3 3 1,-1 10 0,-7-3 144,0 6 1,10-6-1,3 1 1,2 2 24,0 2 1,-2-4 0,5-1-48,-3 3 1,0 3 74,8 2 0,11-10 1,4-5 93,6-6 0,2-2 0,0 0 0,0 0 84,1 0 0,-1 0 0,0 0 65,0 0 0,0 0 0,1 0-5,-1 0 0,-3 3 0,-4 5-21,-8 7 0,-6-2 1,-2 3-83,0 2 0,-2 0 0,-4 0 0,-4-5-113,-3-3 0,6 5 1,-6-4-1,0-1-237,0 0 1,5 1 0,-7-6-86,-3 3 0,5-1 0,0-4 0,0 2-1432,0 3 1776,8-1 0,-5 4 0,10 2 0</inkml:trace>
  <inkml:trace contextRef="#ctx0" brushRef="#br0" timeOffset="29012">4301 5801 7569,'-23'0'20,"-1"-11"1,9 9-1,-1-6 1,-2 5 252,-2 3 0,-3 11 0,-1 4-104,1 6 1,0 2-1,2 0 13,6 1 1,-3-1 0,7 0-68,-1 0 0,6 0 1,-1 1-76,4-1 1,3 0 0,0 0-1,0 0-57,0 1 0,3-1-190,4 0 0,6-10 1,10-5 107,1-6 1,-1-2 0,0-2-1,0-6-12,1-8 0,-9-4 0,0-3 0,1-1 40,-3 1 1,7 0 0,-7 0 0,0 0 49,-5-1 1,2 1-1,-2 0 147,-3 0 1,-2 7 322,-3 1-179,0 10 1,-8-3-183,0 16 1,-7 5 0,7 10-69,3 0 0,2 0 0,3 0 0,0 1-86,0-1 0,0-8 0,0 1-75,0 2 1,3-5 0,5 0-62,7-3 0,-2-2 1,2-8 72,4 0 0,-1-3 0,0-5 30,-3-7 0,-7 2 0,5-3 83,-3-2 0,0-2 0,-4-3 84,1-1 1,1 9-1,-8-1 141,0-2 0,0-2 98,0-3-26,0-1-193,0 11 0,0 13 1,0 16-87,0 5 1,0 2 0,0 0-78,0 0 0,0 0-118,0 1 0,0-9-173,0 1 328,0-11 1,0 2 0,3-14 19,4-9 1,-2-4 0,8-4 0,0 1 27,0 0 0,-5 0 0,5 0 0,0-1 41,0 1 0,-6 8 0,6-1 1,0-2 30,0-3 1,-5 9 0,5 1-1,0 4 37,-1-1 1,-4 0-59,8 8 0,-11 3 0,3 4 0,-6 9 34,-2 4 1,8 4 0,0-1 0,-3 0-47,-3 0 0,1 1 1,2-1-1,5 0-32,3 0 0,-5-2 0,5-3 0,0-5 12,0-3 0,2 8 0,8-5-51,1 0 1,-1 0 0,0-8-12,0 3 1,0-1-1,1-7 1,-4-2 12,-4-6 1,4 3-1,-4-8 1,2 0-36,-3 0 1,6-2 0,-6-8 0,3-1 12,-2 1 1,2 0-1,-10 0 1,-1 2-67,4 6 0,-9-6 1,6 6 57,-5-6 0,-3-2 1,0-1-1,0 1 1,0 0 50,0 0 0,-11 2 0,-4 6 62,-6 7 0,6 5 1,-1 3 2,-2 0 0,-2 11 1,-4 4-1,4 8 6,4 8 1,-4-2 0,7 7 0,0-3 7,5-4 0,-2 4 0,2-2 0,3-2-31,2-4 0,3-1 0,0-1-64,0 0 0,8-8 1,2-2-1,3-2 50,5-6 1,3-3 0,2-2-30,0 0 1,1 0-1,-1-2 1,0-6-29,0-7 0,0-14 0,-2-4 0,-3-3-25,-2-6 0,-1-1 1,6-4-1,-3 1 32,-3-1 1,-2 1 0,3-3-1,-6-3-21,0-2 0,-7 0 0,5 8 0,-6-1-14,-2 1 0,0-3 0,0-3 0,0-2 22,0 2 1,0 14-1,0 7 1,0 5 351,0 3-283,0 10 0,-8 5 0,1 16 1,2 7 74,2 6 1,-5 13 0,-2 4 0,0 6 106,-1 2 0,1 1 0,5 2 1,-3 5 1,3 8 0,2 2 1,3 1-1,0-6-34,0-2 0,3 2 0,2-10 0,5-8-130,3-4 0,-5-6 1,7-8-1,4-3-162,1-4 1,3 2 0,3-10-1,3-3-307,1-3 0,9-2 0,-8 0 0,-3 0-122,-2 0 1,-3-7 0,1-1 0,-4 0-906,-4-2 1435,4 7 0,-17-17 0,7 7 0</inkml:trace>
  <inkml:trace contextRef="#ctx0" brushRef="#br0" timeOffset="45436">6366 5708 7411,'0'-23'431,"3"-1"0,5 1 0,7 3-215,6 4 0,2-5 0,0 9 0,0-4-343,1 1 0,-1 7 0,0-5 0,0 0 29,0 0 1,-7 5 0,-1-4-124,3 1 0,-5-7-48,3 3 142,-11 4 198,5 1 0,-17 13 0,-4 4-60,-2 9 0,6 5 1,-6 4-1,2 4 11,6 2 1,-5 7 0,2-4 0,3-1 20,2 1 1,3 15 0,0-3 0,0 3 16,0 0 1,0-2 0,0-1 0,0 1 14,0-1 1,0 0-1,3 1 1,2-3-37,3-6 0,2 6 0,-5-8 1,3 0-29,-3-5 1,-2 3 0,-3-3-22,0-3 1,0-2 0,-3-5-1,-2-3-152,-3-3 1,-10-7-1,3 5 1,-6-3-74,-2-5 0,8-2 0,-1-6 0,-2-5-209,-3-7 1,1-13-1,2-6 444,2-2 0,-10-13 0,-10-10 0</inkml:trace>
  <inkml:trace contextRef="#ctx0" brushRef="#br0" timeOffset="45836">6552 5569 7455,'23'-21'0,"0"3"0,3 5-12,5 3 1,-10-6 0,7 8 0,1 3 0,-4 3 134,1 2 1,-3 2 0,1 3 0,-4 6 0,-4 2 0,-6 5-1,-2 2 1,-1 4 0,-1-1 0,-4 3 0,-4 2 0,-4 3-1,-4 0 1,-3 0 0,-2 0 0,-1-3-125,1-2 0,2-3 1,-5-2-315,2-6 1,9 3-298,-9-10 0,1 0 324,-8-8 0,10-3 0,5-5 288,5-7 0,3-6 0,0-2 0</inkml:trace>
  <inkml:trace contextRef="#ctx0" brushRef="#br0" timeOffset="46543">6947 5476 7569,'15'0'-23,"1"0"0,-11 2 0,5 6 1,-2 8-1,-1 4 0,-1 3 291,-4 1 1,-2 7-1,0 2 1,0 1-70,0-1 1,0 6-1,0-8 1,0-3-33,0-2 0,0-3 1,0 0-319,0 1 1,0-9-106,0 0 1,11-9 147,4 1 0,6-12 1,2-5-1,-3-3-62,-4-5 0,2-3 0,-8-4 0,3-4 77,5-2 1,-5-7-1,0 7 1,-3 0 88,-4-3 1,4 8 0,-2-7 99,-3-1 0,-3 8 120,-2-4 1,0 17 0,0 13 1,-2 10 60,-6 13 1,5 0 0,-4 1 0,4 1-163,3 6 1,-8-5 0,1 5 0,1-5-1,4-3-175,2 0 1,2 0 0,4 1 0,4-1 0,3-2 0,5-6 0,3-7 0,2-6 0,0-4-605,0-6 1,-10-5 542,-5-10 0,2 7 0,-2 1-38,-3-3 0,0-3 1,0-2-1,3 0 64,-3 0 0,-2-8 0,-3 0 0,0 2 191,0 4 0,0 1 0,0 1-16,0 0 1,0 0 119,0 0 1,2 10 71,6 5 0,-5 16 1,4 7-136,-4 6 0,-3-6 1,0 3-1,0 5-57,0 6 0,0 4 0,0-4 0,0 2 21,0-3 0,0 6 1,0-3-183,0-3 0,0-10 0,3-5 16,4-3 1,4-5 0,7-12-163,-3-9 0,-2-5 0,5-2 0,-5-3 168,-3-4 1,8 4 0,-5-8 0,3 3 42,-1 0 0,-2 0 0,5 8 0,-2 0 69,2 0 1,-5 0 0,2-1 167,3 1 1,-5 8 204,2-1 0,-7 11-256,8-3 0,-11 8 0,3 8 0,-6 10 0,-2 8-7,0 5 0,0 10 0,0 0 0,0 8-31,0 5 1,-8 1-1,1-9 1,1 0-142,4 1 0,-6-1 1,0 1-1,3-1-191,3 1 0,2-9 0,0-2 0,0-2-28,0-6 1,0 6-1,0-3 1,-3-3-148,-5-2 1,6-3 0,-6 0-1174,5 0 935,3-10 1,0-7 611,0-22 0,0 1 0,0-16 0,-10-5 0,-3-1 0</inkml:trace>
  <inkml:trace contextRef="#ctx0" brushRef="#br0" timeOffset="46888">7805 5522 7569,'11'-36'21,"-6"3"1,10 9 0,3 4 388,3 4 0,2-2-143,0 10 0,1 1 0,-1 7-172,0 0 0,0 0 0,0 2 0,-2 6 0,-5 10 0,-9 8 0,-4 5 0,-3-3 0,0 1 0,0-1 0,0 3 0,0-3 0,-3-2 0,-2-3-803,-3 0 0,-10-2-212,3-5 0,2 2 304,-3-11 1,1-2 615,-8-12 0,10-16 0,3-14 0</inkml:trace>
  <inkml:trace contextRef="#ctx0" brushRef="#br0" timeOffset="47283">8153 4872 7569,'11'-13'7,"4"6"0,-2 4 124,3 3 0,-9 3 1,6 4-1,-2 11 1,-6 8 90,-3 5 0,-2 10 0,0 1 0,0 7-68,0 5 0,0 8 0,0-5 0,0-1-59,0 1 1,0 5-1,0-8 1,0-5-105,0-8 0,0 1 0,0-9-21,0 3 1,11-7 0,4-1-9,6-10 0,-6-5 0,3-8 1,5 3-1,6-6 9,-1-7 0,6 0 0,-3-10 1,0-4-174,2-1 1,-5-3 0,9-1 0,-4-1 162,-5-6 0,6 5 0,-6-5 0,-4 3 0,-6-1 0,-3-2 1,-2 3-1,-5 2 0,-6 3 0,-4 0 0,-6 2 0,-10 3 0,-8 5 1,-5 3-1,0 5 0,0 5 109,0 7 1,-2 1 42,2 15 1,5-5 0,-2 13 38,10-5 1,0 0 0,7 2 0,1 6-1,0-1 6,5 1 1,2-1 0,6-4-1,2 2 140,2-3 0,11-10 1,1-2-1,6-1-191,6-2 0,3 5 0,-3-10 0,5-3-174,0-3 0,5-2 0,-7 0 0,-1 0-81,1 0 0,4 0 0,-7-2 0,-2-3-372,-3-3 0,-3-2 0,0 5-762,0-3 1,0-3 1281,1 4 0,-1 4 0,0-7 0</inkml:trace>
  <inkml:trace contextRef="#ctx0" brushRef="#br0" timeOffset="47617">9430 5592 7807,'0'23'643,"0"0"0,0 0-346,0 1 0,0-9 0,0 1 0,0 2-392,0 2 1,-8 3 0,-2-2 0,0-3-105,-1-2 0,-4-1 199,7 8 0,-20 1 0,2-1 0</inkml:trace>
  <inkml:trace contextRef="#ctx0" brushRef="#br0" timeOffset="48538">10358 5569 7481,'0'-24'-67,"0"1"0,0 0 76,0 0 0,8 0 0,0-1 163,-3 1 1,-2 0 0,-6 0 137,-5 0 1,3 7-249,-10 1 1,-1 9-1,-7-1-61,0 4 0,7 11 0,1 2 1,-3 3-20,-3 5 1,0 10-1,3 3 1,3-2 17,-3-3 1,0 4-1,0 1 1,5-2 60,3-3 0,-6 5 0,8-1 0,3-1-11,3-3 0,2-11 0,0 1-24,0 2 1,10-8 0,5-2 6,6-6 0,2-2 0,0 0 0,3-2-48,5-6 0,-8-5 0,3-10 1,-8 0-81,0-1 0,3-7 0,0 1 0,-3 1 29,-3 3 0,-10 3 1,3 0-1,-3 0 19,3 0 1,-6-1-23,6 1 0,-16 3 165,-7 4 1,2 6-70,-2 10 1,9 10 0,-1 8 0,4 8 4,3 5 1,-8 10 0,1-2 0,1 5 21,4 2 0,2 0 1,0 1-1,2-1 159,6 1 0,-5 7 0,7 0 1,-2-2-88,0-3 0,2-3 0,-5 0 1,3-2-25,-3-5 0,-2 5 0,-3-8 0,0 0-9,0-5 1,0-5 0,-3-6-93,-5-4 0,-2-3 0,-8-8 1,2 3-48,-2-3 1,-2-3 0,-4-4 0,1-3-193,0-3 0,2-10 1,3 0-1,3-8-145,-3-5 1,-3-10 0,1 2 0,4-2 65,8 2 0,6-2 0,2 7 0,0-2 317,0-5 0,10-3 0,3-2 0</inkml:trace>
  <inkml:trace contextRef="#ctx0" brushRef="#br0" timeOffset="49010">10451 5337 7367,'0'-16'31,"3"3"0,2 5 0,5 11 0,1 10 0,1 10 0,-1 5 0,-1 3 0,-2 0 0,0 0 0,-1 0 247,-2-2 0,-2-1 1,0 0-265,4 3 0,-4 0 0,5-8-51,-6 1 1,-4-4-1,-4-2-4,-1-2 1,-1-8 0,5 4 6,-4-1 0,4-6 0,-5-13-15,6-7 0,4-9 1,4-6-1,4-7-84,3 1 0,-6-5 1,9 8-1,-1-1-20,-2 0 0,8 4 0,-6 6 1,6 4 106,2 4 1,0-2-1,1 10 1,-1 1 18,0-4 1,0 9-1,1-6 1,-1 6-41,0 2 0,0 0 0,0-3 0,1-2 67,-1-3 0,0 0 0,0 8 0,0 0 0,-7 0 0,-1 0 0,1 0 0,4 3 0,-4 5 0,-6-6 0,-10 9 0,0-11 0</inkml:trace>
  <inkml:trace contextRef="#ctx0" brushRef="#br0" timeOffset="50380">11124 5453 6485,'-2'-21'131,"-6"5"1,5 4 0,-7 6 7,0-1 0,5-1 1,-11 8-11,-2 0 0,-3 0 1,-2 3-39,0 4 1,0 6-1,0 8 1,2-3-7,5-3 1,-4 8-1,7 8 1,-3-2-27,1-3 1,10-1 0,-3 4-1,6 2-39,2-3 1,0-2 0,0-3-52,0 0 0,0-7 1,2-3-1,6-3-44,7-5 0,6-2 0,2-3 24,0 0 1,1-3 0,-1-5-1,0-7 1,0-6 0,-2-5-146,-6-4 1,3 4 146,-10-5 1,8 5 0,-9 3 38,-2 0 0,6-1 1,-4 1-1,-1 0 69,-4 0 1,-2 0 106,0-1-29,0 1 1,-2 10-1,-4 8 22,-1 10 0,-9 8 1,9 10-1,1 1-102,4-1 0,2 0 0,0 0 0,0 0-56,0 1 0,0-1 0,2 0 14,6 0 0,-3-7 0,11-3-214,2-3 1,2-2 0,4-11 65,-1-5 0,-3 3 1,-1-10-1,-7-3 34,-1-3 0,4-5 0,-7-2 1,0-3 37,2 3 0,-7 2 1,7 3-1,-2-1 132,-1 1 1,1 0 530,-8 0-306,0 10 0,0 5 0,0 16-91,0 7 0,0 6 1,0 2-167,0 0 0,0 3 1,0 2-1,0 3 1,0-2 45,0-3 0,0-3 0,0 0-222,0 0 0,10-2 26,6-6 0,5-7 1,2-16-1,0-7-8,0-6 1,0-2 0,1-3 0,-1-2 53,0-3 1,0 0 0,-2 5 0,-3-2 51,-3-3 0,-2 0 0,3 8 0,-6 0 50,0-1 1,-7 1-1,5 0 127,-6 0 1,-2 7 394,0 1-140,0-1-342,0 3 1,-2 11 0,-3 12 0,-3 3 44,3 5 1,-6 5 0,4 6 0,1 2-58,4-3 0,2 5 0,0 1 0,0-1-53,0 1 1,0 7-1,2-5 1,4 3-25,1 0 1,9-8 0,-6 5 0,0 0 1,1 0 0,4-5 0,-7 8 0,-3-1 10,-2-2 0,-3 6 0,0-9 0,0 1 0,0-1 0,-3-2 1,-5-5 7,-7 5 0,-6-5 0,-5 5 0,-2-6-11,-3-1 1,0-9 0,5 1-1,-2-1-35,-3-2 0,0-3 0,8-10 0,0 0-36,0 0 0,-1 0 0,4-2 0,2-6-20,2-8 1,11-4-1,-3-3 1,3-1-45,-3 1 0,6-8 0,-6-2 0,8-1-18,8 1 0,-3-1 0,10 6 0,3-3 80,3 3 1,2-3 0,3 5 0,2 5-48,3 1 1,0 1 0,-5 1 0,3 6 13,1 1 0,1 3 1,-7 8-1,-1 0-38,0 0 0,0 0 1,0 0-1,1 0-79,-1 0 1,0 0-1,0 0 1,0 0 112,1 0 0,-9 0 0,1 0 0,-1-2 113,-2-6 0,-3 6 0,1-9 0,2 11 0</inkml:trace>
  <inkml:trace contextRef="#ctx0" brushRef="#br0" timeOffset="53262">12656 5545 7218,'15'-7'-1363,"1"-1"1363,-11-10 0,5 5 0,-10-10 0</inkml:trace>
  <inkml:trace contextRef="#ctx0" brushRef="#br0" timeOffset="54881">12679 5522 7569,'13'-10'-268,"-5"-6"533,-6-4 1,-4-3-171,-6-1 1,-5 4 0,-10 2-22,0 2 1,7 11 0,1-3-56,-3 6 0,5 2 1,-3 2-1,-2 3 0,-2 6 55,-3 2 0,7-6 0,1 9-42,-3 2 0,5 3 1,0 2-1,0 0 2,0 0 1,8 3 0,-3 2-1,6 3-1,2-2 1,0-4 0,2-1-14,6-1 1,-3-8 0,10-2 0,4-2-38,1-6 0,3-3 0,1-2-80,-1 0 0,0-2 0,0-3 0,0-6-62,1-2 0,-1-2 0,-3-8 114,-4-1 0,-3 1 0,-8 0 0,5 0 0,1 0-39,-1-1 0,-2 1 0,-8 0 221,0 0 0,0 7-9,0 1 1,-3 10-12,-5-3 1,3 5 0,-8 6-38,3 5 1,0 5-1,4 10-13,-1 0 1,-1 8 0,8 0-71,0-3 0,0-2 1,3-5-1,2-3-42,2-3 0,12-7-55,-4 7 0,6-9 0,2 1 44,0-4 1,0-3 0,0-3-75,1-4 1,-9-4 0,-2-9 0,0 2 94,0-1 1,-5-14 0,4 10 77,-1-3 1,-3 0 0,-8 3-1,0 0 69,0 0 1,0 7 112,0 1-127,0 9 0,0-1 0,0 14 2,0 9 1,0 5 0,0 2-69,0 0 0,0 0 0,0 3 0,0 2 0,0 3 4,0-2 0,0-4 1,0-1-78,0-1 0,0-8-188,0 1 0,0-14 130,0-2 1,2-10-1,3-13 1,6 0 57,1-1 0,-4-1 0,8-4 0,-1-2 18,-2 3 0,5 2 0,-8 3 1,1 0 44,-1 0 0,0 2 1,-4 3-1,4 5 87,3 3 1,-6 2-18,9 8 1,-11 3-1,5 2 1,-2 5 14,0 3 1,0 5 0,-6 10 0,3 3-31,3-2 1,0-1 0,-6 0-1,4 3-11,1-2 0,9-4 1,-6-1-60,3-1 1,2-3-1,9-4 1,-4-6-36,-4 1 1,4-9 0,-4 6 0,5-8-25,2-8 1,0 3 0,0-10-1,0-4-38,1-1 0,-1-6 1,0-2-1,-2-3 15,-6 2 1,6 4-1,-8-1 85,-1-5 1,-1 5 0,-9-5-1,4 5 11,1 3 1,-9 3 0,-14 4 33,-4 8 0,-4 6 0,1 2-10,0 0 0,0 10 1,0 6-1,-1 4 15,1 3 0,8 1 0,2-1 0,2 0-9,6 0 1,3 0 0,2 1-1,0-1 36,0 0 1,2 0-79,6 0 1,5-2 0,10-5 0,0-9-51,1-4 0,-9-3 1,0-3-1,4-2-37,1-3 1,3-10-1,1 0 6,-1-10 1,0 2-1,0-7 1,-2 2-1,-3-3-4,-3-2 0,-2 5 0,5-8 0,-2 1 10,2 2 0,-8-8 0,0 5 0,-2-5 32,0-2 1,0-1-1,-8-2 1,0-2 51,0-3 1,0 0 0,0 10 0,0 5-3,0 8 1,-8 5 178,0 3 0,-2 13 0,5 10 15,-3 13 0,0 18 0,8 7 1,0 6 11,0 3 1,0 9 0,0 6 0,0 3 21,0-3 1,0 5 0,0-8-1,0 0-131,0-5 1,8 0-1,2-5 1,3-7-414,5-6 1,0-3-1,0-7 1,0 0-357,8-5 0,-3-11 0,8 3 0,-2-3-249,2-5 0,-6-2 905,6-3 0,6 0 0,-1 0 0</inkml:trace>
  <inkml:trace contextRef="#ctx0" brushRef="#br0" timeOffset="55913">15302 5337 7387,'-10'-13'273,"4"5"1,-7 16-147,3 7 0,0 6 1,5 2-1,-3 0-39,3 0 0,2 1 0,3-1 0,0 0-78,0 0 0,3 0 0,2 1-81,3-1 1,7-8 0,-5-2 0,3-3 1,3-2-1,7-10 1,-2-6-19,-6-8 0,6-4 0,-6-3 0,6-1-41,2 1 1,-2 0 0,-3-3 0,-5-2 129,-3-3 0,5 0 1,-7 8-1,-3 0 126,-2-1 1,-3 1-1,0 0 164,0 0-184,0-1 0,-8 14 0,-2 10 0,0 13-77,-1 8 1,4 2-1,7 3 1,0 5-16,0 7 1,-8 6-1,0 3 1,3-1 38,2 0 0,3 9 0,0 1 1,0 1 28,0 0 1,8 5 0,0-11 0,-3-4 74,-2-6 1,-3-2 0,0 7 0,0-2-55,0-5 0,-8-3 0,0-8 0,0 3-37,-2-3 1,0-2-1,-8-3 1,2-2 49,-2-6 1,-3 3 0,-2-10-105,0-3 0,0-2 0,0-3 0,-1 0-200,1 0 1,3-10-1,2-6 1,5-7-264,2-8 1,-4 3-1,7-11 1,3 0 16,2 3 1,3-8-1,0 8 1,3-2 8,5-1 0,5 3 424,10-3 0,10-5 0,3 8 0</inkml:trace>
  <inkml:trace contextRef="#ctx0" brushRef="#br0" timeOffset="57063">15534 5708 7531,'23'0'45,"0"0"0,1 0 1,-1 0 109,0 0 1,0 0-1,0-3 1,1-2-59,-1-3 1,0-2 0,0 5 0,-2-5 49,-6-3 0,6 5 0,-6-8-186,6-2 0,-5 0 1,-4 0-1,-1 3-27,-6-3 1,-3 5 0,-2-3 0,0-2-1,0-2 1,0-3 0,-2 2 0,-6 5 0,-7 9-1,-6 4 1,-2 3 0,0 0 0,-1 0 0,1 3-1,0 2 1,0 5 0,0 0 0,-1 3 600,1 0-441,0 3 0,8 7 0,2 0 1,2 0-1,6 1 8,3-1 0,2 0 0,0 0 1,0 0-21,0 1 1,2-1-1,3 0 1,6 0-52,2 0 0,2-2 0,8-3 0,0-5-55,1-3 1,-1 6 0,0-8 0,0-3-85,0-3 0,1-4 0,1-6 0,4-7-58,2-6 1,0-2-1,-8-3 1,-2-2 53,-6-3 0,6-11 0,-6 4 0,3-4 35,-2 4 0,2-6 1,-11 5-1,1-5 48,2-2 1,-7 0 0,5-1 0,-6 3 66,-2 6 1,0-4-1,0 11 394,0 3-282,0 2 0,0 16 0,0 10-3,0 13 0,0 10 1,0 8-1,0 8-71,0 4 0,-2 4 1,-3-1-1,-3 1 3,3-1 0,2 8 0,3 0 1,0-2-11,0-3 0,0-10 1,0-3-1,0 0-38,0 0 0,3-8-146,4 3 1,6-13 0,11-5 22,-1-2 0,-3-14 0,-2-12 0,-2-6-22,2-2 1,3-11-1,2-7 1,0-8-33,0-5 1,-7 0 0,-1 5-1,3-3 47,3-2 0,0 0 0,-3 7 0,-6-2 77,-1-5 0,-3 3 1,-6-9-1,3 1 36,3 0 0,0 10 0,-8 0 0,0 10 33,0 5 1,-3 11 120,-5 8 1,6 12-1,-6 3-24,6 13 0,-6 8 0,0 4 0,3 6-4,2 8 1,3 5 0,-2 2 0,-3 3-29,-3 6 1,-2 1-1,4 9 1,-1-3-54,1 2 1,-4 1 0,2-1 0,3-5-54,3-2 0,2-11 0,0-9 1,0-4-100,0-5 0,7-2 1,4-5-1,2-3-64,5-3 0,2-9 0,4 1 79,-1-4 0,0-11 0,0-2 0,0-3-86,1-5 1,-4-3 0,-2 1 0,-2 2 37,2 2 1,-5 1 292,2-9-83,-10 12 0,6 12 1,-11 15-1,0 6 44,0 2 0,0 0 0,0 0 0,0 0 117,0 1 0,7-1 0,4 0-203,2 0 0,2-7 0,8-3-84,0-3 0,1-2 0,-1-8 0,0 0 41,0 0 1,0-11 0,1-4 0,-1-6-116,0-2 1,-2 0 0,-3 0-1,-5-1 75,-3 1 1,5 0-1,-7 0 1,-3 0 74,-2-1 1,-3 1 0,-3 0-1,-4 2 27,-9 6 0,-4-3 0,-6 10 0,-5 3-90,-8 2 0,3 3 0,-3 0 0,1 0-93,2 0 0,-6 11 0,11 4 0,3 6-151,2 2 0,6 0 0,4 0 0,6 1-146,-1-1 0,9 0 1,-3 0 162,10 0 0,10-7 1,14-3-1,4-3 256,3-5 0,3-12 0,7-6 0,1-11 0</inkml:trace>
  <inkml:trace contextRef="#ctx0" brushRef="#br0" timeOffset="57559">17089 5615 7485,'15'-21'45,"1"6"0,-8 5 472,7 10 0,-7 0-291,7 0 0,-10 10 0,3 5 0,-5 6-81,-3 2 0,0 0 0,2-2-143,6-5 0,-5 4 0,4-4 0,-1 2 0,-1 0 54,2-3 1,4-7 0,-3 5-173,7-3 1,-2-2 0,2-8 60,3 0 0,3-3 0,2-4 0,0-9 0,-2-5 0,-3-2 0,-2 0 0,-1 0 0,1 0 0,-4-1 0,1 1 0,-2 0 0,-1 0 0,-5 0 0,0 2 1,0 3-1,3 2 678,-3-2-456,-12 8-133,4 0 0,-15 12 0,10 6 0,3 8 32,3 4 0,2 3 0,0 1 0,0 1 34,0 6 1,0-5-1,2 5 1,6-8 3,7-7 1,-2 4-1,3-7 1,2 0-57,2-5 0,4 2 0,-1-2 1,3-3 20,4-2 1,-4-11 0,5-2 0,-5-3-84,-3-5 1,0-3 0,1-2 0,-4 0-96,-4-1 1,4-7 0,-7 1-1,3-1 26,-1-3 0,-10 8 0,3-7 0,-5 2-20,-3 0 1,0-3 0,0 6 0,-3-3 19,-5 3 1,3 2 0,-10 5 0,-3 3-364,-3 3 0,6 10 0,-1-3-244,-2 5 0,5 3-296,-2 0 986,10 0 0,-16 11 0,8 1 0</inkml:trace>
  <inkml:trace contextRef="#ctx0" brushRef="#br0" timeOffset="58413">19178 5638 7569,'-3'-13'89,"-5"6"0,3 4 0,-8 6 17,3 4 0,-5 6 0,4 10 0,-2 3 30,-5 5 1,5-5-1,1 7 1,1-2-114,6 0 0,3 0 0,2-5-166,0 5 1,0-5-1,2 5-53,6-5 0,5-11 1,10-2-1,0-3 123,0-5 0,8-5 0,0-7 1,-2-9-78,-4-4 0,-1-4 1,-4 1-1,-2 0 107,-2 0 1,-1-8-1,8 0 1,-2 2 220,-5 4 0,2 1 332,-11 1-413,1 0 1,-8 13 0,0 10 39,0 13 1,0 7 0,0 3-1,0 1-27,0-1 1,0 0 0,0 0 0,3 1-112,4-1 1,-1-8 0,9-2 0,3-3-34,3-4 1,2-4 0,0-2 0,0 0 33,1 0 1,-1-2 0,-3-6 0,-2-5-34,-2 0 0,-8-8 0,5 6 0,-3-6 106,-5-2 0,-2 0 0,-3 0 0,0-1 35,0 1 0,-11 0 1,-4 0-52,-6 0 1,-2 7 0,0 3-1,-3 3-140,-5 5 0,5 2 1,-5 3-1,5 0-172,3 0 0,8 3 0,2 5 0,0 4-1130,0 1 1385,8 8 0,5-18 0,15 4 0,6-4 0,2-3 0</inkml:trace>
  <inkml:trace contextRef="#ctx0" brushRef="#br0" timeOffset="58971">19990 4872 7569,'0'-36'-114,"0"5"147,0 16 0,0 7 109,0 16 1,0 12 0,0 14-1,0 2-68,0 5 0,0 3 0,0 5 1,0 3-1,-2 2 0,-4 0 0,-1 0 1,-1 0-1,0 1 0,0-1 0,1 0 1,-1-3-1,0 1 0,3 0 0,2-1-360,3-7 200,0 2 0,0-17 0,0 7 0,0-3-139,0-4 0,0-11 0,3-5 92,5-3 0,5-2 1,10-8-1,0 0 131,0 0 0,-2-11 0,-3-4 0,-3-6 104,4-2 1,1 0 0,3 0 0,1-1 260,-1 1 0,-8 0-59,1 0 1,-11 13-168,3 10 0,-6 10 0,-2 13 0,0 0-11,0 0 1,0 1 0,0-1-126,0 0 1,8 0 0,2 1-72,3-1 0,-5-8 0,7-2-50,3-3 1,-5-2-1,3-8 51,2 0 0,-5-10 0,2-6 51,3-4 0,-5-6 0,0-2 0,-3-3 25,-5 2 0,-2 3 0,-3 3 0,0 0-1,0 0 0,-10 0 0,-6-1 0,-4 4-39,-4 4 0,1-2 0,0 11 0,0 1-121,0 4 1,-1 10 0,1 2-1,3 3-166,4 5 1,-2 2 0,8 4-249,-3-1 1,8 0 567,-3 0 0,16-10 0,5-3 0,10-10 0</inkml:trace>
  <inkml:trace contextRef="#ctx0" brushRef="#br0" timeOffset="59348">20431 5545 7569,'21'-15'0,"-3"2"0,-3 3 9,3 5 1,-5 2 84,3 3 0,-9 0 1,6 3-1,-2 4 1,-6 11 103,-3 11 0,-2-1 0,0 11 1,0-1-10,0-1 0,0-1 0,0-8 0,0 6-266,0 2 1,0-8 0,0 3 161,0-5 1,0-3-162,0 0 1,0-13 0,3-10 0,5-12 0,5-9 0,2-5 0,0-5 0,4-5 0,-1-3 0,0 3 0,-3 0-63,3 0 255,3 8 1,5-6-1,2 11 1,3 0 70,-3 0 1,-2 2-1,-3 3 1,0 5-235,1 3 1,-1-6-824,0 8 1,-7 1 291,-1 7 577,-10 0 0,16 0 0,-8 0 0</inkml:trace>
  <inkml:trace contextRef="#ctx0" brushRef="#br0" timeOffset="61767">22195 5337 9451,'0'23'189,"0"0"1,-8 0 0,0 0-113,3 1 1,0 1 0,0 4 0,-3 4 0,3 1-172,3-1 1,2 6 0,0-8-1,0-3 38,0-2 0,0-10 0,2-1-211,6 3 1,5-8 0,13-2 0,2-5 121,3-3 1,2-3-1,-2-5 1,5-7 52,1-6 1,6-5-1,-4-2 1,2-3 58,-2 3 0,-5-6 0,-11 1 0,0-1-8,0 1 1,-10-1 0,-3 6-1,-2-3 36,0 3 1,0 9 0,-11 4 0,-5 0 69,-7 2 1,-6 2 0,-2 11 0,0 0-4,0 0 0,-8 3 0,0 5 0,2 5-21,3-1 1,3 9 0,0-5 0,2 4 41,6 3 1,-3-7 0,10-1 0,3 3 42,2 3 1,3 2-1,0 0 1,0 1-57,0-1 1,0 0 0,3 0 0,5-2-65,7-6 0,6 3 0,5-10 0,2-3 3,3-2 1,2-3 0,-2 0 0,8 0-29,5 0 0,-5-8 0,-1-2 0,1-3-49,-3-5 0,5-11 0,-10-1 0,-2 1-79,-4 3 0,-1 1 0,-1-4 0,-3-2 58,-4 3 1,2 2 0,-10 3 0,-3 0-171,-3 0 0,-2-1 271,0 1 140,0 10 1,-2 3-1,-3 12 1,-6 6 98,-1 8 1,6 12 0,-4 6 0,2 2-30,1 5 1,-9 3-1,8 5-109,3 5 0,-5-3 0,2 9 0,0-1 0,1-2-61,-1 0 1,-2 4-1,4-6 1,-1-4-96,2-2 0,-6-5 0,4-3 0,1-5 17,4-2 0,2-3 1,0-8-2035,0 0 1452,0 0 0,0-12 1,0-11 607,0-13 0,0-8 0,0-2 0,0-21 0,0-5 0</inkml:trace>
  <inkml:trace contextRef="#ctx0" brushRef="#br0" timeOffset="62222">22961 5429 7569,'23'-13'20,"0"-5"1,0 8-1,1 0 226,-1-1 0,0 4 1,0 7-47,1 0 1,-1 0 0,-3 2-1,-4 6-18,-8 8 1,-6-4 0,-2 4 0,0 2-209,0 3 1,-2 2 0,-6 0 0,-5 0-186,0 0 1,-8 1-1,6-4 1,-3-2-1,0-5 1,2 0 0,-2-3 210,-2 1 0,-4-4 0,1-7 0</inkml:trace>
  <inkml:trace contextRef="#ctx0" brushRef="#br0" timeOffset="62697">23216 5244 7569,'10'-16'-14,"6"1"0,-3 10 180,2-3 0,-7 5 1,8 6 78,2 5 1,-8 7 0,-2 13-1,-6 3-142,-2-2 1,0-1-1,0 0 1,-2 6-72,-6 2 0,5-5 0,-4 5 0,1-2-57,-1-6 1,4-2 0,-5-3 0,6 0-72,2 0 0,8-7 1,2-3 45,3-3 0,2-2 1,8-11-1,1-4 16,-1-9 1,3-5 0,2-4 0,3-4 11,-3-2 1,1-7 0,-1 7-1,3 0-13,-3-3 0,-4 8 0,-6-7 0,-6 2-6,-1 0 1,4 0-1,-7 8 14,-3 0 0,-2-1 0,-6 4 9,-5 4 1,-4 6 0,-12 10-17,1 0 1,0 10 0,0 6 0,-1 4 108,1 4 0,3-1 0,2 0 0,2 0-27,-2 1 0,8 6 0,2 4 0,5-1-5,3 1 1,0-3-1,0-8 1,0 0-71,0 1 1,11-4-1,7-2 1,8-5-1,5-3 1,-1-4-1,1-6 1,3-6 0,2-4-1,5-3 1,1-5-1,-1-2 1,-5-4-1,0 1 1,-2 0 0,-1 0-67,-5 0 1,-2-1-1,-5 1 1,-3 3-1,-5 1 1,0 4 244,0-3-65,-8 8 1,8-11 234,-6 6-165,-4-6 1,5 8 0,-16 5-196,-7 6 1,-6 9 0,-2 4-151,-1 2 0,1 2 36,0 8 1,10 1 97,5-1 1,6-8 0,4-2 68,6-3 0,5 1 1,10-6 110,0 3 0,-7 7 0,-3-5 30,-3 3 1,6 3 0,-9 7 0,-4 0-133,-8 0 1,0 1 0,-11-1 0,-2 0-421,-3 0 1,-2 0-279,0 1 1,0-11 164,0-6 0,10-7 509,5-7 0,16-6 0,5-11 0</inkml:trace>
  <inkml:trace contextRef="#ctx0" brushRef="#br0" timeOffset="63676">24214 5499 7569,'23'0'104,"1"0"1,-1 0 0,0 0 156,0 0 0,0 0 0,1 0 1,-4-3-160,-4-4 0,4 1 0,-4-9-173,4-3 0,4-3 0,-4-2-93,-4 0 0,-3 0 0,-8 0 96,3-1 1,-1 9-1,-9-1 84,-6-2 1,-5 8 0,-10 2 0,0 6 0,-1 2 0,1 2 0,0 3 0,0 6 0,2 2 0,3 5 0,3 0-1,-1 0 1,1-3 0,2 3 0,2 3 0,4 2 0,-1 0 0,0 1 917,3-1-923,3 0 0,4 0 0,3 0 20,3 1 0,10-1 0,-2-3-103,4-4 1,3 2 0,1-10 0,1-3-24,6-3 1,-5-4-1,5-3 1,-3-6-83,3-2 1,-5-2 0,5-8 0,-5 0 62,-3-1 0,0 4 0,1 2 0,-4 2 121,-4-2 0,2 5 0,-8 0 0,0 0 55,1 1 0,-1 6 429,-2-1-213,-6 4 1,9 6 0,-11 4-33,0 9 0,-8 5 0,0 2-216,3 0 1,-5 0-1,2 0-43,3 1 1,2-1-303,3 0 0,0-8 137,0 1 0,10-11 0,3 0 0,3-10 28,-1-10 1,-2-6 0,5-2 0,-2 0 44,2-1 1,0 1-1,0 0 1,-3 0 56,3 0 0,-5 7 0,3 1 616,2-3 197,-8 7-531,11 1 1,-19 13-1,6 4 1,-5 9-115,-3 4 0,0 4 1,0-1-1,0 0-88,0 0 0,0 8 0,0 0 0,2-3-53,6-2 1,-3-5 0,8-3-1,0-5-73,0-3 1,-5-2 0,7-8 82,3 0 0,0-3 0,0-4 0,-5-9-42,-3-5 0,6-4 0,-6-4 0,0-4-61,1-3 0,7 5 1,-5-5-1,2-1 4,1 1 1,-9-2-1,9-9 1,-1 3 94,-2 6 0,0-6 0,-8 8 0,3-3 81,-3 0 1,-2 11-1,-1 0 1,4 7 399,1 6-243,1 9 0,-8-1 0,-3 14-50,-4 9 1,2 15 0,-8 8 0,0 2 7,0-2 0,5 4 0,-5-1 0,3 7-15,5 5 1,-6 0 0,4-8 0,2 1-58,2-1 0,3-2 0,0-3 1,0-5-108,0-2 0,8-3 1,2-11-1,0-1-642,1-4 1,7-7 167,-3 7 0,6-12 0,2-1 0,-2-9 7,-6-6 1,3-3 0,-8-7 0,1 0 44,-1 0 1,-2-1 0,-8 1 0,-3 0 419,-4 0 0,-6-11 0,-11-2 0</inkml:trace>
  <inkml:trace contextRef="#ctx0" brushRef="#br0" timeOffset="64027">25212 5244 7569,'-23'-13'423,"10"-8"1,5 19-1,16-6 1,7 5-40,6 3 0,2 0 0,3 0 1,5 0-229,8 0 1,-3 0-1,3 0 1,2 0-141,3 0 1,-6 0 0,1 0 0,0 0-503,-3 0 0,5 0 1,-10 0-1,-3 0 1,-2 0-1,-3 0 486,1 0 0,-1 0 0,0 0 0</inkml:trace>
  <inkml:trace contextRef="#ctx0" brushRef="#br0" timeOffset="65617">26930 5569 6746,'0'-24'28,"0"1"0,-3 0 0,-5 2 0,-7 6 0,-3 5 0,0 2 0,2 0 0,-2 3 0,-2 2 0,-4 3 0,1 0 0,0 3 0,0 5 0,0 7 0,-1 6 0,1-1 0,0 1 471,0 2-474,10-5 1,-5 16 0,7-11-1,1 0 23,0 0 1,2 1 0,8-1-59,0 0 1,3-2-1,4-3 44,9-3-17,4-10 0,6 6 0,3-14 1,4-2-10,3-3 0,0-18 0,6 1 0,-4-6-43,4-3 1,-6-10 0,0 3 0,-3-5 15,-4 2 0,2 3 0,-6-6 1,-4 3-20,0 6 1,-3-6 0,0 5 0,-5-5 20,-3-2 0,0 2 0,-5 3 0,3 2 6,-3-2 0,-2 5 1,-1 0 129,6 2 0,-5 11-24,5 7 1,-6 22-1,-4 1 1,-4 11 0,-1 6 1,-9 9 0,6 6 0,-3 5-7,-5 2 1,5-2-1,-2-3 1,-1-2 10,3 2 1,-5 3-1,10 2 1,1-2-19,-4-5 1,9 2 0,-6-7 0,5-1-67,3 1 1,8-3-1,2-8 1,1 0-88,-1 0 1,8-7 0,-2-3 28,4-3 0,3-2 1,1-8-1,-1 0-171,0 0 1,-7-11 0,-1-4 64,3-6 0,3-2 0,-1 0 1,-4 0 69,-8-1 1,2 1-1,0 0 81,3 0 0,-8 0 58,3-1 110,-5 11 0,-11 13 0,-2 13 0,-1 3 29,1-1 0,-6 1 0,9 7 0,2 0-129,2 0 1,-5-7 0,0-1-1,3 3 38,3 3 1,2 2-1,0 0-600,0 1 0,0-9-1166,0 1 1355,0-11 1,0 2 0,0-14 0,0-9 300,0-4 0,0-6 0,0-5 0,-11-5 0,-1-11 0</inkml:trace>
  <inkml:trace contextRef="#ctx0" brushRef="#br0" timeOffset="66917">27255 5267 7569,'0'-23'-45,"0"7"290,0 1-62,0 10 0,2-6 1,6 11-204,7 0 1,6 0-1,2 0 1,3 0 34,5 0 0,-3 0 0,8 0 0,0 0 20,1 0 1,-6 0 0,5 0-1,0 0-6,0 0 0,-5-7 0,5-4 0,-3 1 0,-4-3 0,-3 0 0,-3-2 0,0-1 0,0 1 0,-2-3 0,-3-3 0,-5-2 1,0 0-1,-3-1 0,0 1 0,-5 0 0,-2 0 156,-3 0 1,0-1-151,0 1 0,0 0 0,-3 0 0,-2-1-35,-2 1 1,-12 3-1,4 4 1,-6 8 0,-2 6 0,0 4 11,0 6 1,0 5-1,-1 13 1,1 2-16,0 3 1,0 10 0,-1 1 0,1 7 56,0 5 0,0 8 1,2-6-1,3 4 33,3 4 0,2-4 1,-3-1-1,6 0-74,0 0 1,7-4 0,-7 4 0,2 0-35,0 1 0,-7-6 0,5 5 1,-1-2-66,1-6 0,-6 4 0,6-6 1,0-8-121,0-5 0,-6-5 0,8-8 0,1-2-225,-4-6 1,6 3 160,-10-10 0,2-3 207,-3-13 1,-2-5 0,10-10-1,3 0-2,3 0 1,2-11 0,0-4 0,2-9 145,6-7 1,-3 5-1,11-8 1,2 3-9,2 0 0,6 0 0,3 7 1,4 1 6,3 0 0,0 7 1,8 3-1,-3 2-18,1 6 1,14 2 0,-9 0 0,-1-2-64,-5-3 0,3 0 0,-5 8 0,2 0 1,-2-1 0,2 1 1,-10 0-1,-5 0 1,-8 0 1,3-1 0,-9 1 0,4 0-67,-1 0 0,-9 7 1,1 1-1,-4-3 82,-3-3 1,0-2 0,0 0-1,0 0 48,0-1 0,0 1 0,-3 0 0,-2 0-12,-3-1 0,-7 1 0,7 0 0,0 0-28,-2 0 1,5 7-1,-10 3-25,-4 3 1,7 2 0,-4 8 6,-2 0 1,5 21 0,-2 12 0,-1 14 98,3 7 1,-7 10 0,7-2-1,-3 8-33,1 7 0,7-4 1,-5 6-1,3-1 196,5-1 1,-6 8 0,4-5-1,2 0-159,2 0 1,0 5-1,-2-10 1,-5-5-56,-3-6 1,-2-5-1,-9 3 1,4-8-146,4-5 0,-4-10 0,4-3 0,-5-2-54,-2-6 1,8-10-1,-1-5 1,-2 0-225,-2 0 0,4-8 0,1 3 62,-3-6 1,-3-4-1,0-9-20,6-12 0,-3-3 1,10-12-1,3-6 129,2-8 1,3 1 0,0-11-1,0 0 218,0 3 0,8-1 1,2 9 1,3-3 0,3 7 0,7 11 0,0 3 0,0 4 82,1 3 1,-1 6 0,3 2-1,2 5 193,3 3 0,2-1 0,-4 6 0,2-3-105,-3 3 0,1 3 1,-1 2-1,5 0-57,4 0 1,-9 0 0,5-3 0,-2-2-146,0-3 0,0-7 0,-8 4 1,1 1 47,-1 0 0,0-8 0,0 5-42,1 0 1,-12-8 0,-1 8-260,-1 0 1,-7-7 0,4 4 218,-4-4 0,-3-3 0,0-1 0,0 1 52,0 0 1,-8 7-1,-2 4 49,-3 1 1,-2 3 0,-9 8 7,1 0 1,0 3 0,0 5 0,-3 10 87,-5 10 1,13-2 0,-5 8 0,5-4-21,5 1 1,-5 8 0,10-8-1,3 0 33,2 2 1,6-7 0,5 5-1,4-5 16,1-3 0,8-7 0,-6-1-196,6 3 0,2-7 0,0-4 1,1-2-1,-1 1-1,0 1 1,0 1 0,-2-11 0,-3-2-120,-3-2 0,1-4 0,7 4-709,0-9 0,-7 6-1181,-1 2 2023,1 5 0,-3-7 0,7 8 0,-7-9 0</inkml:trace>
  <inkml:trace contextRef="#ctx0" brushRef="#br0" timeOffset="68233">28485 5313 7538,'-13'-15'397,"5"-1"1,5 14-275,3 2 1,0 10-1,0 13-94,0 1 1,0-1 0,0 0-1,0 0-10,0 0 1,-7 3-1,-4 2 1,1 3 5,0-2 0,-6-3 1,9-3-1,1 0-22,4 0 1,2 0-204,0 1 0,2-11 0,6-6 91,8-4 0,12-6 0,3-4 0,0-9-26,2-5 0,-4-4 1,7-4-1,-3-2 27,-4 3 0,4 2 0,1 0 0,-1-2 52,1-3 1,-3 0 0,-8 8 0,0 0 56,0 0 1,-2-1 0,-3 1 55,-2 0 0,-11 0-11,2-1 1,-7 12-26,-7 4 1,-6 5 0,-10 3 0,-1 0 117,1 0 0,0 0 0,0 3 0,0 2-60,-1 3 1,9 7 0,-1-4 0,-2-1-36,-2 0 1,-4 8 0,4-2 0,2 4 16,2 4 0,11 6 0,-3 1 0,6-2-2,2-3 0,0-3 0,2 0 1,6 0-54,8 0 0,4-2 0,3-3 1,1-5-21,-1-3 0,8-2 0,2-8 0,1 0 24,-1 0 0,1-10 0,-6-3 0,3-3-164,-2 1 1,-4-1 0,-1-7 0,-4 0-160,-4 0 1,2 0 0,-10-1 225,-3 1 0,5 0-2,-2 0 483,-1 0-173,-17 10 0,0 13 0,-6 15 0,6 6-33,0 2 0,5 3 1,-8 2-1,0 3-68,0-3 0,8 6 1,-3-3-1,3-3 12,-3-2 0,6-3 0,-6 0-220,5 1-201,3-1 1,11-13 0,4-10 108,6-13 0,-6-7 1,1-6-1,2-3 75,2-1 0,1-9 0,-3 8 0,-5 3 78,-3 2 0,8-5 1,-5 0-1,3 5 83,-1 8 1,-7-3 390,7 6-247,-10 5 1,6 10 0,-11 15-60,0 6 0,0 10 1,0 0-1,0-3-57,0-2 0,0 0 0,0 2 0,0 3-32,0-3 1,0-2 0,2-3 0,3 0-39,3 1 1,10-11 0,-5-3 0,3-2-64,-1-1 0,1 1 0,7-11 0,0-4-38,0-9 1,8-7-1,0-5 1,-3-6-20,-2-2 0,5 5 0,0-5 0,-3 0-51,-2 0 1,-3 5-1,1-8 1,-1-2 43,0-3 0,-2-2 0,-3-1 75,-3 1 0,-2-1 0,5-2 0,-5-2 0,0-1-48,0 8 1,-5 1-1,5 12 757,-3 2-464,-2 3 1,-8 16 0,0 10 0,-3 10-39,-5 3 1,3 16 0,-10-3 0,-1 7 60,3 8 0,-7 3 0,7 5 0,-3 3-86,1 2 0,-1 8 1,-7-5-1,2-1-16,6 1 0,-3 0 1,10-6-1,3 1-85,2-8 0,3 0 0,0-14 0,0-1-108,0-3 0,3-3 1,5-3-1,7-4 35,6-8 1,2-6 0,0-2 0,1 0-379,-1 0 0,0-7 1,0-4-1,0-2-52,1-5 1,-1 0 0,0 0 0,-2 3 69,-6-3 0,3-3 0,-10-2 0,-3 0 390,-2-1 0,-3 1 0,0 0 0,0-11 0,0-2 0</inkml:trace>
  <inkml:trace contextRef="#ctx0" brushRef="#br0" timeOffset="68612">29413 5174 8226,'10'-13'0,"6"5"167,4 6 1,6 2 0,5 0 0,5-3 5,0-4 0,11 4 0,-3-5 0,7 6-165,1 2 0,-3 0 0,-3 0 0,1 0-136,-1 0 1,-7 0-1,-3 0 1,-3 0-1,-4 0 1,-4-3-1,-1-2 1,-1-3-1,0 3 128,0 2 0,-10 3 0,-3 0 0</inkml:trace>
  <inkml:trace contextRef="#ctx0" brushRef="#br0" timeOffset="70030">31246 5360 7569,'3'-23'-95,"5"-1"1,-6 9 0,6-1 0,-3-2 349,3-2 1,-5-4 0,4 1-189,-4 0 1,-13 0 0,-6 2-51,-5 6 1,-2 4 0,0 11-4,0 0 0,0 0 1,-1 3-1,1 5-14,0 7 0,0 6 0,2 2 1,3 0-11,3 0 0,2 8 0,-5 0 0,5-2 11,3-3 1,2-3 0,8 0-94,0 0 0,2-2 1,6-3-1,8-5 81,4-3 1,-4-2-1,-1-6 1,3 3 17,3 3 0,-3 0 1,0-11-1,3-2-18,-3-3 1,0-10 0,5 3-1,0-6-9,0-2 0,0 0 0,-2-3 1,-3-2 4,-2-3 1,-9 0 0,6 8 0,-2-1-66,-6 1 1,-3 8 114,-2-1 0,-2 11-26,-6-3 1,3 16 0,-8 8 0,0 7 36,0 8 1,8 5 0,-5 13 0,2 2 1,0 4 0,0 1 0,8-2 0,-2 6 66,-6-1 1,6 6 0,-6-9-1,5 4 43,3 4 0,0-7 0,-2-3 0,-3-5 3,-3-3 0,-3 1 1,6-3-1,-5-6-34,-3-7 0,0 3 1,-5-6-1,3-5 18,-3-5 0,5-5 0,-3 3 0,-2-8-105,-2-6 1,4-2-1,1 0 1,-3 0-70,-3 0 0,8-13 0,3-7 0,2-11-690,0-5 0,1-6 1,7-9-1,0-6 297,0-2 1,2-6 0,6-10 0,5 1 422,0 7 0,7-8 0,-4 13 0,4 5 0,4 6 0,-1 14 0,10-6 0,3 7 0</inkml:trace>
  <inkml:trace contextRef="#ctx0" brushRef="#br0" timeOffset="70547">31293 5337 7569,'23'-8'-486,"0"0"1,1 0 684,-1 8 1,0 0-83,0 0 1,-10 11 0,-3 2 0,-2 2 56,0 0 1,0 1 0,-8 7 0,0 0-98,0 1 0,0-1 0,0 3 0,0 2-55,0 3 0,0 0 1,0-5-1,0 2-89,0 3 1,-8-8-1,0-7-15,3 2 0,-5-5 1,2-3-1,3-8 1,2-12-1,6-11 0,2-7 1,5-3-1,3 0 1,8 0-1,5 0 0,4 0 1,-1 0-1,-1 0 1,1 3 64,2 2 0,-1 11 1,-6 2 180,-1 3 0,-8 2-54,1 8 1,-8 0-1,4 3 1,-1 4-5,-6 9 0,-2 12 0,-6 6 0,-2-1-62,-3 1 0,0 4 1,8-7-1,0 0-102,0 3 1,3-8 41,5 4 0,5-11 1,10-7-21,0-1 0,0-6 1,0-13-1,1-5-9,-1 0 1,0-15-1,-2 5 1,-3-6-22,-3-4 0,-2 5 1,5-9-1,-5 1 50,-3 0 0,1 8 0,-6-6 0,2 3 62,-1 0 1,-6 1 0,-8 6 12,-8 1 1,-4 10 0,-3 5-1,-1 6-80,1 2 1,0 0-1,2 2 1,3 6-187,3 8 1,2 4-1,-5 4 84,2-1 1,11 0 0,-3 0-844,6 0 966,2 1 0,10-12 0,3-1 0</inkml:trace>
  <inkml:trace contextRef="#ctx0" brushRef="#br0" timeOffset="71752">32152 5360 7569,'13'-11'-349,"-3"9"1,-8-8 544,6 10 1,-5 10 0,4 5 127,-4 6 1,-3-6 0,0 1 0,0 2-206,0 3 0,0 2 1,0 0-1,0 0-40,0 0 1,0 1 0,0-1 0,0 0-173,0 0 0,0-7 0,3-3 1,4-3-1,9-5 0,4-2 1,4-6-1,-1-2 0,0-5 0,0-3 1,1-8-1,-4-5 0,-2-5 1,-2 3-1,-1 2 0,1 3-966,-1 0 1099,-10 0 0,6-1 1,-9 4-1,3 2 664,3 2-409,0 11 0,-19-3-188,-4 16 0,2-3 1,0 11-1,0 2-29,0 2 1,8 4 0,-2-1 0,4 0-139,3 0 1,0-7 0,0-1 0,0 3-25,0 3 0,3-6 1,4-2-6,9-3 0,4 6 0,4-8 0,-1-3-13,0-3 1,0-12 0,0-3 0,1-2-13,-1-1 1,-3 1-1,-1-8 1,-7-1 93,-1 1 0,-4 8 0,-7-1 76,0-2 1,0-2-20,0-4 52,0 1 1,0 13 28,0 10 0,-7 2 1,-1 14-1,0 2-96,-2 3 0,5 2 1,-8 0-1,3 0-46,4 0 0,4 1-157,2-1 125,0 0 1,2-13-1,6-7-3,8-8 1,-3-13 0,2 0 0,3-6 10,3 1 1,2-13 0,0 15-1,0 1 20,0 2 0,-7 5 0,-3-5 37,-3 2 134,8 11 1,-15-2-1,5 14-4,-6 9 1,-2 4-1,3 4-51,4-1 0,-4 3 1,5 2-1,-3 3-53,3-3 1,-3-2 0,8-3 0,0-2-23,-1-6 0,4 3 0,7-7 1,0-1-46,1 0 1,-1-2 0,0-8 0,0 0-62,0 0 1,1-3 0,-1-4-1,-3-9 45,-4-4 0,5-4 1,-6-1-1,6-4 9,2-2 1,-10 0 0,-3 8 0,-2 0 75,0 0 1,-1 0-1,-7-1 1,-2 1 22,-6 0 0,3 7 1,-11 4-1,1-1-13,2 0 0,-8 8 0,6-3 0,-6 8 19,-2 8 1,2 5 0,3 10 0,3 0 40,-3 0 0,5 0 1,0 1-1,3-1-44,5 0 0,2 0 1,3 0-1,0 1-2,0-1 1,0 0-71,0 0 12,10 0 1,1-7 0,7-3 0,-3-3 8,3-5 1,3-2-1,2-6-123,0-4 1,-2-6 0,-3-11-1,-3-1 94,3-6 0,3-3 1,2-7-1,1 2 30,-1-2 0,0-3 1,0-2-1,0-1-47,1 1 1,-1-3 0,0-5-1,-2-6-25,-6 1 0,6-11 1,-8 3-1,-1-5 21,-4 5 1,-5 10-1,-1 19 1,4 7 179,1 5 70,1 13-219,-18 3 1,5 23-1,-8 10 1,0 13 79,0 8 0,-3 13 0,-7 4 1,0 9 266,0 7 0,0-4 1,-1 7-1,1-3-99,0 0 1,7 8 0,4-7 0,1-6-186,6-8 0,5-7 0,8-13 1,10-3-23,10-2 1,6-13 0,7-3-1,-2-10-63,2-3 0,-5-7 0,3 5 1,-1-8-372,-1-8 0,4-5 0,-8-10 1,1-1-238,-1 1 1,-2 0-1,-7-3-664,-1-5 994,0 6 0,0-9 0,-2 8 307,-6-5 0,-4 5 0,-11-7 0</inkml:trace>
  <inkml:trace contextRef="#ctx0" brushRef="#br0" timeOffset="72954">1307 7240 7509,'-13'-24'-181,"0"12"0,8 1 267,-3 1 0,-10 7 1,3-4-1,-6 4 1,-2 6-1,0 2 1,2 5-1,5 3 1,9 5-1,4 3-61,3 2 0,3-8 1,4-2-1,9-2 1,5-6-74,2-3 0,3 6 54,4 0 0,-4 2 0,5-5 0,-5 3 83,-3-3 1,-7 0 0,-1 0-29,3 3 0,-7 2 124,-4-2 1,-4 5-1,-6 8 1,-4-3-135,-9-3 1,-5-2 0,-2 5 0,0-5-221,0-3 0,0 8 0,-1-5-1006,1 0 756,10-2 1,3-22 418,10-4 0,10-6 0,3-2 0</inkml:trace>
  <inkml:trace contextRef="#ctx0" brushRef="#br0" timeOffset="73516">1516 7216 7640,'23'-12'179,"0"4"0,0 5 1,1 3 131,-1 0 1,-8 3-130,1 5 0,-11 4 1,3 12-198,-6-1 1,-2 0 0,0 0-363,0 0 0,-8 1 0,-2-4-321,-3-4 0,8-3 698,-3-6 0,-5-4 0,1 7 0</inkml:trace>
  <inkml:trace contextRef="#ctx0" brushRef="#br0" timeOffset="73902">1492 7077 7569,'-7'-15'-88,"-1"-1"0,3 11 0,13 0 1,7 8-1,6 4 88,2-2 0,0 8 0,0 0 0</inkml:trace>
  <inkml:trace contextRef="#ctx0" brushRef="#br0" timeOffset="73903">1841 6868 7569,'10'-23'101,"-5"8"139,11-1 0,-4 8 1,6-4-1,-5 4 77,-2 10 0,-4 1 0,-7 15 1,0 8-111,0 10 0,0 8 0,0 2 0,0 1-268,0-1 0,-7 0 1,-1 1-1,3-1-199,2 1 1,3-9 0,0-2 0,0-2-119,0-6 1,0-2-1,3-5 378,5-6 0,-6-4 0,8-11 0</inkml:trace>
  <inkml:trace contextRef="#ctx0" brushRef="#br0" timeOffset="74617">1678 7170 7613,'-8'-15'274,"1"-1"0,-1 8-156,8-7 1,3 7 0,4-5-1,9 3 3,4 5 1,4 2 0,-1 1 0,3-4-380,4-1 0,-4-1 1,8 8-1,-3 0 223,0 0 1,7-8 0,-7 1 0,-2 1-86,-4 4 0,-1 2 0,-1 0 121,0 0 238,0 0 1,-2 10 19,-6 6 1,-4 4 0,-11 3 0,0 1-215,0-1 0,0 8 1,0 0-1,0-3 0,0 0 1,0 1-1,0 2 1,0-3-1,0-2 0,0-3 1,2-2-1,3-3 0,6-5 1,2-3-1,2-7-735,-2-9 1,5 1 543,-10-10 0,7-1 0,-4-7 53,2 0 0,-6-8 1,6-3-1,0 1 18,0-1 0,-8-4 0,5 4 1,-2 1 127,0-1 0,2-5 1,-5 9-1,3 1 67,-3 3 1,0 6 0,1 2 634,1 2-586,1 11 0,-8-3 1,0 16 8,0 8 1,0 12 0,0 3 0,0-3-119,0-2 1,0 5 0,0 0 0,0-3-45,0-2 1,8 5-1,2 0 1,0-3-99,1-2 0,7-3 0,-3 0 23,6 1 1,5-11 0,2-6 0,3-4 19,-3-3 0,1 0 0,-1-3 0,3-2 9,-3-3 1,-2-10 0,-3 3 0,1-6-23,-1-2 0,-8-8 0,1 0 0,-1 3-9,-2 2 0,5 3 0,-10-3 0,0-2-24,2-3 1,-7 0-1,4 8 1,-7-1 85,-7 1 0,1 3 0,-9 1 35,-3 4 0,-3 10 0,-2 0 0,0 10 0,0 10 0,-1 6 1,1 2-1,0 0 0,0 3 0,2 3 0,3 1 0,3-1 1,-1-3-1,3-1 0,5 4 0,6 2 0,4-3 0,4-2-43,1-3 0,11-10 1,-2-3-1,5-2-35,2 0 0,0-1 0,0-7 1,0 0-73,1 0 1,-1-10 0,0-5-1,-2-6 1,-3-2 0,-3 0-1,1-1-199,-3 1 334,7 10 1,-15-7 0,8 4 81,-2-4 0,-4-4 356,-7 1-221,0 10 0,0 6 0,0 14-155,0 9 1,0 4 0,0 4 0,0-1 3,0 0 0,0 0 1,0 0-37,0 1 0,0-1 0,3-3 0,2-1-137,3-4 1,7-7-1,-4 5 1,1-3 48,6-5 0,-5-2 0,3-3 1,-1-3-11,-2-5 0,8-7 0,-6-13-40,6-3 0,-6 0 0,-2 5 0,0-3 6,0-1 0,-8-9 0,6 5 0,-4-2 63,1-5 1,0 5 0,-8-3 28,0-2 1,0 5-1,0-3 1,0 0 0,0 1 6,0-1 0,0 18 0,0-2 69,0 3 1,0 12 0,0 8 146,0 13 0,0 10 0,0 8 0,0 8-6,0 4 1,0 4-1,0-1 1,0 3-71,0 5 0,0-5 0,0 6 1,0-6-89,0-3 1,0-2 0,0-5 0,0-9-216,0-4 0,2-3 0,4 1-686,1-1 0,4-2-1119,-4-6 1483,-4-5 0,7-12 0,-10-6-106,0-7 573,-10-6 0,-3-13 0,-10-2 0</inkml:trace>
  <inkml:trace contextRef="#ctx0" brushRef="#br0" timeOffset="75041">3094 7100 7569,'-23'-7'101,"-1"-1"0,9 0 424,0 8 0,12 0-85,3 0 0,10 0-398,13 0 0,3 0 0,3 0 1,2-2-1,0-4-10,2-1 1,-7-1 0,7 5 0,-2-2-164,0-2 1,0-9 0,-5 8 0,2 1-43,3-4 0,0 9 0,-8-6 256,1 5 0,-1 3 0,-3 3 0,-1 5 0,-7 7 0,-1 6 0,-6 2 0,-3 0 0,-2 0 0,0 3 0,0 3 0,0 1 0,-2-1 0,-3-3 0,-3-3 0,3 0 136,2 0 1,3 0-1,0 1 1,0-1-311,0 0 1,0 0-2595,0 1 2219,0-1 1,3-13 0,2-10 0,3-13 465,-3-7 0,8-14 0,0-2 0</inkml:trace>
  <inkml:trace contextRef="#ctx0" brushRef="#br0" timeOffset="75440">3512 6892 7609,'-16'-24'355,"1"1"-251,10 0 0,-14 0 220,12-1 1,2 12-443,12 4 0,-2 8 0,11 5 1,-1 5-220,-2 3 1,8 0 0,-6 5 0,6-2 38,2 2 1,0-5 0,1 2 297,-1 3 0,0 3 0,0 2 0,1-2 0,-1-6 0,0 3 0,-2-8-41,-6 3 0,-2-5 1,-8 8 441,3 2 1,0 2-103,-8 3 0,0 8 0,0 0 0,0-2-46,0-4 1,0-1-1,0-1 1,0 0-1,0 0-201,0 0 0,10-10 0,5-2 0,6-4 0,2 1 0,0-3 0,1-2 0,-1-6 0,0-2 0,-2-5 0,-3-3 0,-3-3 0,1 1 0,-1 0-541,1-4 463,-11-1 1,8-1 0,-8 3 0,3 3-17,-3-3 1,-3-3 0,-2-2 7,0 0 0,0-1 0,-2 4-15,-6 4 1,3-2 0,-11 11-128,-2 1 1,-2 4-1,-4 4 1,1 6-272,0 8 0,8 7 0,-1 5 447,-2 3 0,8 0 0,-1-8 0</inkml:trace>
  <inkml:trace contextRef="#ctx0" brushRef="#br0" timeOffset="75843">4162 7077 7090,'12'-10'-287,"9"7"573,-5-4 1,-4-4 0,4 4 31,2 1 0,-5 14 0,0 8 0,-3 7-72,-5 8 0,-2-6 0,-3 6 1,0-5-105,0-3 1,0 1-1,0-1 1,0 0-113,0 0 0,0-7 1,2-1-134,6 3 92,-5-7 1,17-4-82,-4-14 0,-6-6 0,0-8 0,-2 3 48,0 3 0,2-1 0,-5-7 1,3 0-1,-3-3 0,-2-3 1,-1-1-1,4 1 0,4 1 0,0-1 1,3-1-1,-3 1 0,3 3 1,0 3-1,3-3 0,-1 1 1,-2-1 288,-3 5 1,1 11-109,-4-6 1,-4 14-36,5 2 0,-6 13 0,-2 15 0,0 6-22,0 2 0,-7 2 1,-1 9-1,3-1 34,2 1 1,3-9 0,0-2-1,0-2-10,0-6 0,13-5 0,8-7-198,7-8 74,3-6 0,2-2 0,6 0-129,5 0 1,-5 0 0,-1 0 0,1-2-1,-3-6-378,-5-8 0,3 4 0,-3-1 0,-3 0 527,-2 0 0,-3-3 0,0-7 0</inkml:trace>
  <inkml:trace contextRef="#ctx0" brushRef="#br0" timeOffset="79500">5577 7588 7805,'8'-16'1034,"0"1"1,10 10-180,-3-3 1,-2-2-705,3 2 0,-11 0-590,15 8 1,-14-8 438,9 1 0,-10-1 0,6 8 0</inkml:trace>
  <inkml:trace contextRef="#ctx0" brushRef="#br0" timeOffset="81132">6807 6822 7569,'-15'0'-428,"-1"0"845,11 0 1,-3 0 0,16 0 0,8 0-38,4 0 0,4 0 1,-1 0-1,3 0-239,4 0 1,-4-3 0,8-2 0,-1-3-161,6 3 0,-5-5 1,-1 0-1,-2-1-152,0 1 1,0 2 0,-8 8 0,-2-2-94,-6-6 1,6 5-1,-8-7-262,0 0 547,7 7 0,-20-7 0,0 10 38,-13 0 0,-7 0-3,-3 0 0,-1 8 0,1 2 0,0 0 1,2 3 38,6 0 1,-6 0 0,8 5 0,-2-3-19,-1 3 1,11 3-1,-5 2 1,2 3-5,0 5 1,1-5-1,7 7 1,0-2-60,0 0 1,0 8-1,0-6 1,2 1-87,6-1 0,-5-2 1,4-5-1,-4 3-228,-3 2 1,0-1-1,0-6 84,0-1 0,-3 0 0,-4-2 1,-9-3 103,-5-3 1,-2-7 0,0 5 0,0-3 103,0-5 0,-1 6 1,1-4-1,0-1 156,0-4 1,7-2 0,3-2 172,3-6 0,2 3 1,11-8-124,5 2 1,5-4-1,10 7 1,0 3-146,0 3 0,8-1 0,0-2 1,0-3-160,3 3 0,-9 2 0,9 1 0,-3-3-146,0-3 0,0 0 0,-8 6 0,0-4-174,0-1 0,-2-4 0,-3 6 109,-3-3 1,-7 1 0,5 4-159,-3-5 665,-2 6 1,-5-9 277,4 11 0,-1 0 783,9 0-858,-10 0 0,6 3 0,-11 5-175,0 7 0,0 6 0,0 2 0,0 0-218,0 1 1,-3-1 0,-2 0-189,-3 0 0,0 0-507,8 1 537,0-12 0,0-12 1,0-15-1,3-8 42,5-8 0,-6 2 1,9-7-1,-4 0 74,1 0 1,10 5 0,-5-7 0,2-1 107,1 3 0,-1-6 0,9 12 1,-1 1 190,0 3 0,0 3 0,0 0-128,1 0 0,-9 10 0,-2 8 0,-3 10 0,-2 8 0,-8 10 1,0 0-1,0 0 0,0 3 1,0 3-1,0 4-97,0 3 1,0-7-1,0 1 1,0-4-101,0-3 1,8 1 0,2-1 0,3-2-274,5-6 1,3 3 0,2-10 0,0-3-242,0-2 1,1-3 0,-1 0 0,0 0-7,0 0 1,0 0 587,1 0 0,-1-11 0,0-2 0</inkml:trace>
  <inkml:trace contextRef="#ctx0" brushRef="#br0" timeOffset="81554">8246 7286 7492,'16'-21'766,"-1"6"1,-10 7-442,3 16 0,-8 5 0,-5 10 0,-3 0-23,3 0 0,-5 1 0,2-1 216,3 0-684,2 0 174,3 1 1,0-12-155,0-1 1,11-4-235,4 1 170,6 10 141,2-15 0,0 7 0,0-12 0,1-4 0,-1-4 1,0-3-1,0-5 0,0-2 0,-2-4 0,-3 4 0,-5 2 1,0 2-1,-3-2 0,0-3 95,-4-2 0,-12 8-26,-1-1 1,-11 11 0,2-5-100,-4 0 1,-4 7 0,1-5-827,0 6 20,0 2 1,10 10 34,5 5 870,6-4 0,2-1 0,0-10 0</inkml:trace>
  <inkml:trace contextRef="#ctx0" brushRef="#br0" timeOffset="81972">8571 7193 7532,'23'-23'-5,"1"2"1,-4 3 0,-2 5 0,-2 3 255,2 5 0,-5 2 1,2 3-1,1 3 25,-3 5 1,5 5-1,-11 10 1,-1 0-221,-4 0 0,6 0 0,0 3 0,-3 3-111,-3 2 0,-2-1 0,0-6 103,0-1 1,0-8-1,0 1-537,0 2 354,0-8 0,0-2 68,0-16 1,3 3 0,2-13 0,5-5-16,3-6 1,3-2 0,7 8 0,0-3-35,0-4 0,1 11 0,-1-4 1,0 5-130,0 5 1,8-5 0,0 11-1,-3-1 1,-2 0 244,-3 0 0,1-10 0,-1 5 0</inkml:trace>
  <inkml:trace contextRef="#ctx0" brushRef="#br0" timeOffset="82751">9360 7077 7863,'-10'-13'250,"-5"6"0,2 7 1,-3 5-1,1 5-52,2 3 0,-8 0 1,6 5-1,-6-3-39,-2 3 0,7 3 1,4 2-1,-1-2-148,0-6 0,8 6 0,-3-6 0,5 6-94,3 2 0,0 0-42,0 1 1,3-4 0,5-2-1,7-5 61,6-2 0,2-4 0,0-9 0,0-3-12,0-3 1,-7-10-1,-1 0 1,3-8 16,3-5 0,-5-8 0,-1 6 0,3-3 15,3-6 1,-6 6 0,-2-2 0,-3-4 8,-4-1 1,4-4 0,-2-2 0,-3-2 31,-3-4 0,-2-1 0,0 2 0,0-6 77,0 1 0,0 5 0,0 15 0,0 8 343,0 5-312,0 3 0,-7 13 1,-1 10-17,3 13 0,0 18 0,-1 7 0,-1 6 59,2 3 0,-1 7 0,1 0 0,-3 0-28,3 3 0,3-8 0,2 5 1,0-5-106,0-3 0,0 1 0,0-3 0,0-6 1,2-4-1,3-3 0,6 0 0,2-3 1,5-5-1,2-7 0,4-9 0,-1-4 0,0-3 1,0 0-1,0 0 0,1 0 0,1-3-132,6-4 0,-5-4 38,5-4 1,-5-6-1,-3 6 1,0-6-23,1-2 0,-9 0 0,-2 0 0,0-1-86,0 1 1,-8 0-1,3 0 1,-6 0 54,-2-1 0,-2 4 0,-6 2 1,-8 5 113,-4 2 1,-3 4 0,-1 7 0,1 0-44,0 0 0,0 0 1,-1 2-1,1 6 112,0 8 0,8 4 1,2 3-1,2 3 166,6 5 1,-5-5-1,2 5 1,3-5 58,2-3 1,6 8-212,5 0 1,2 0 0,8-11 0,-2-2-1,2-5 17,2-2 0,6-4 1,2-7-1,3 0-230,-2 0 1,-1 0 0,0 0 0,3 0-29,-2 0 1,-3-7-1,-3-4 1,0-2-85,0-5 0,0-2 0,-2-4 127,-6 1 0,4 8 0,-12-1 0,1-2 56,2-2 0,-7-4 1,5 1 166,-6 0 0,-2 8 146,0-1 0,0 8-129,0-7 1,0 12 79,0 3 0,0 11 0,0 12 49,0 0 1,0 0 0,0 0 0,0 1-49,0-1 1,3 0 0,2 3-124,3 5 0,-1-5 0,-7 4-31,0-4 37,0-3-52,0-10 1,8-13 0,2-15-118,3-6 1,-5-2 0,5 0-58,-3 0 0,8-1 1,-5 1-1,3-3-11,-1-5 1,1 6-1,7-6 1,0 5-1,0 3-42,1 0 1,-1-1-1,0 4 1,3 2-92,5 2 0,-6 3 1,9-2-1,-3 7-359,0 6 1,0-6 657,-8 0 0,0 0 0,0 8 0</inkml:trace>
  <inkml:trace contextRef="#ctx0" brushRef="#br0" timeOffset="83197">11542 6659 7571,'0'-23'213,"0"10"1,0 8-1,0 18 1,0 10-11,0 3 1,0 10 0,-3 3-1,-2 5-5,-2 2 0,-9 1 0,6-1 1,-1 0-142,1 1 0,-5-9 0,7 1 0,3 0-67,2-3 0,3 0 0,0-8-233,0 3 0,0 0 0,0-8-35,0 1 1,10-11 0,6-6 89,5-4 1,-6-6 0,1-4 0,2-9-302,2-5 1,3-2-1,-2 0 489,-5 0 0,-6 0 0,-10-1 0,0 1 0,0 0 0</inkml:trace>
  <inkml:trace contextRef="#ctx0" brushRef="#br0" timeOffset="83636">11217 7054 7510,'-23'0'0,"0"3"-125,-1 4 1,12-2 277,4 11 1,8-11 0,8 3 21,7-6 1,6-2 0,4 0 0,4 0-146,2 0 1,7-2 0,-4-3 0,2-3-6,5 3 1,3-6 0,3 4 0,-4 2 0,-1-1 0,-6 1 0,-3-2-1,-4 1 1,-4 4 0,-4 4 0,-3 4 0,-5 4 0,-3 3 0,-5 7-1,-2 6 1,-3 5 222,0-3 1,-3 1-1,-2-1-188,-2 3 0,-1 8 0,8-8 1,0-3-24,0-2 0,2-3 0,6-2 21,8-6 0,-3-2 0,2-8 0,3 3-20,3-3 0,2-10 0,0-5 0,0-3-39,1-5 0,-1-3 1,0-2-1,0 0-47,0-1 1,-2 1-1,-3 0 1,-5 0 11,-3 0 1,-2-1-1,-8 1 1,0 0 86,0 0 1,0 0 0,0-1 0,-3 4-61,-4 4 1,-6-2 0,-10 8 0,-1 0-158,1-1 0,0 4 0,-3 7 1,-2 0-177,-3 0 1,8 0 0,7 2 0,-2 3-153,-3 3 0,6 10 494,0-2 0,-1 4 0,-7 3 0</inkml:trace>
  <inkml:trace contextRef="#ctx0" brushRef="#br0" timeOffset="84638">13143 7077 7502,'0'-23'-314,"0"8"376,0-1 1,-10 8 0,-5-5-15,-6 3 0,6 2 1,-1 8-4,-2 0 0,-3 0 0,-2 0 0,0 3-39,0 5 0,0-3 0,-1 10 0,1 3-41,0 3 1,0 2 0,2 0-9,6 1 1,-3-1 39,10 0 1,0-8 0,11-2 0,4-2 3,9-6 0,7-3 0,5 1 0,6 2 32,2 3 1,-5 0 0,5-8 0,-2 0 57,-6 0 1,-2 7 0,-3 1-1,0-3 47,0-2 1,-7-3-1,-3 2 73,-3 6 1,-2-3 0,-8 11-64,0 2 0,-10-5 1,-6 2-1,-5 3-124,-2 3 1,0-6 0,0-2-1,-3 0-232,-5 0 1,5-8-1,-5 6 1,6-4-41,1 1 1,1 0-626,0-8 1,10-3 872,5-5 0,6-15 0,2-13 0</inkml:trace>
  <inkml:trace contextRef="#ctx0" brushRef="#br0" timeOffset="85067">13259 7100 7569,'24'0'-5,"-9"0"105,1 0 0,-11 3 0,3 5 1,-6 7-1,-2 6 0,0 2 102,0 0 0,0 0 0,0 1 1,0-1-101,0 0 0,0 0 0,0 0-286,0 1 0,0-1 0,0 0-731,0 0 0,0-7 915,0-1 0,-10-10 0,-3 6 0</inkml:trace>
  <inkml:trace contextRef="#ctx0" brushRef="#br0" timeOffset="85524">13236 6961 7569,'0'-36'7,"0"5"148,0 5 0,0 3 0,0 0 136,0 0-335,0 10 0,8 5 0,2 13 0,3 6-239,5 1 0,3 4 0,2 7-160,0 0 1,1 1 442,-1-1 0,10 0 0,3 0 0</inkml:trace>
  <inkml:trace contextRef="#ctx0" brushRef="#br0" timeOffset="86046">13492 7147 7402,'0'-16'-342,"2"3"704,6 3 0,-6 5 1,9 10-237,-1 3 0,-7 10 1,4-3-112,-4 6 1,-3 2 0,0 0 0,0 1 7,0-1 0,0 0 0,0 0-111,0 0 0,0 1 0,-3-4 18,-4-4 0,4-8 0,-5-16 0,6-8 0,2-4 0,2-4 0,3-1 1,6-4-1,-1-2 0,3 3 0,-3 2-202,1 3 313,7 0 0,-13 0 0,8-1 1,0 4 120,0 4 1,-6 6-1,9 10-60,2 0 0,-5 0 0,0 3 0,-3 4-37,-5 9 1,5-3 0,-2 2 0,-3 3-31,-2 3 1,-3 10 0,0 0 0,0-3-137,0-2 0,0-3 1,0 0-47,0 0 1,0 1 29,0-1 1,2-10 25,6-5 1,-3-16 0,8-8 49,-2-4 1,4-4-1,-7-1 1,-1-4 74,4-2 1,-9 0-1,9 8 1,-4 0 87,1 0 1,0 0 0,-8-1 128,0 1 1,2 0 170,6 0-346,-5 10 0,7 15 0,-10 19-46,0 7 0,3 3 0,2-7 0,3-1-32,-3 0 0,-3 0 1,1 0-1,2 1 12,3-1 1,10 0-1,-5 0-40,0 0 1,7-10 0,-4-5-68,4-5 1,4-3-1,-1 0 1,-3-3-52,-4-5 0,5-5 1,-6-10 71,6 0 1,-1 0 0,-2 0 0,-5-1-1,-2 1 34,-6 0 1,5 0 0,-2 0-1,-3-1 179,-3 1 0,-2 0 1,0 0 506,0 0-534,0-1 0,0 14 1,0 10-1,0 16 1,0 12-1,0 8 1,0 3-1,0-1 0,0 6 1,0 5-1,0 5 1,0-2-1,0-1 380,0 4 0,-7-6-573,-1 5 0,0-5 0,8-3 0,0-2-171,0-5 1,0-6 0,0-10-1,0 1-252,0-1 1,0-8-33,0 1 0,-7-14 0,-1-2 223,3-12 1,-1-9 0,1-5 0,-2-5 314,1-8 0,-6-15 0,-1-5 0</inkml:trace>
  <inkml:trace contextRef="#ctx0" brushRef="#br0" timeOffset="86624">14188 7100 7569,'20'-23'0,"-1"0"-51,-4 0 112,0 10 1,9-8 73,-1 6 1,0 2 0,0 0 0,0 3-1,1 2 164,-1-2 0,0 7 0,0-5-128,1 6 1,-12 12-1,-4 6 1,-5 7-91,-3 8 1,-3-6-1,-2 6 1,-5-2-279,-3 2 0,-3-6 0,-4 6 50,4-5 0,3-10-1138,6-1 657,4-10 0,-7-5 0,10-15 628,0-6 0,0-2 0,0 0 0</inkml:trace>
  <inkml:trace contextRef="#ctx0" brushRef="#br0" timeOffset="87142">14513 6497 7329,'10'-36'-262,"3"5"0,10 15 476,0 9 1,-7 4-1,-3 8 1,-3 8-1,-5 10 0,-2 19 1,-3 1-1,0 12 26,0 4 0,0 0 1,0 6-1,0-6-33,0-2 0,0 5 0,0-8 0,0 0-167,0 3 1,0-11 0,0 3-92,0-8 0,0-12 0,0 2 1,0-6-1,2-4 0,4-3 1,4-5-1,3-3 0,5-4 1,2-4-1,4-4 0,-4-6 1,-2-5-1,-2-3 0,2 1 1,2-3-1,4-3 0,-1-2-364,0 0 0,-7-8 0,-1 0 412,3 3 0,-5 2 1,2 3 78,4-1 0,-7 11 340,4 6 0,-11 7-132,3 7 1,-3 6 0,0 11-141,3-1 1,0 0 0,-8 0 0,0 0 7,0 1 0,0-1 1,0 0-1083,0 0 1,0 0 3,0 1 0,-8-14 287,0-10 0,0-10 639,8-14 0,0-9 0,0-3 0</inkml:trace>
  <inkml:trace contextRef="#ctx0" brushRef="#br0" timeOffset="87640">14977 6752 7569,'0'-13'-194,"3"6"0,4 14 275,9 9 0,-3-3 1,2 2-71,3 3 0,0-5 0,0 0 0,-2-3-31,2-4 1,2-4 0,4-2 0,-1 0 52,0 0 0,0 0 1,0-2-1,1-4 17,-1-1 1,0-11-1,0 2 1,0-5 65,1-2 1,-1-3-1,0-2 1,0-3 37,1 3 1,-1-6-1,0 3-132,0 3 1,-2-6-1,-3 3 1,-5 3 0,-3 0 20,-5-3 0,6 5 1,-4-5-1,-2 5-10,-2 3 1,-3 8 0,-3-1-84,-4-2 0,-6 0 55,-10 3 0,-1 4 1,4 14 34,4 5 0,-2 4 0,8 14 0,0 5-10,-1 8 0,1 7 0,2 8 0,-5 11 43,0 10 0,-5-1 0,8 12 0,0-1 0,-3 0 1,3-5-1,-1-5 0,3-8 0,1 0 0,-1-3 1,3 1-1,2-6 0,1 3 0,-3 2 0,-3 8 1,3 1-1,2-1 0,3-5 0,-3-5 0,-2-8 1,-2-5 165,1-3 0,4-10 1,2-5-1218,0-5 573,0-3 0,-3-10 0,-2-8 0,-3-10-25,3-10 0,-8-6 1,0-5-1,-2-2 145,-1-3 1,1-10 0,-6 0 0,3-8 257,3-6 0,7-9 1,-5 5-1,3-3 84,5 0 0,2 10 0,3-2 0,0 8 0,3 4 203,4 4 0,6 7 0,11-5-81,-1 2 0,0-5 1,3 6-1,2-1-43,3 1 0,3-6 0,-6 8 1,6 6-33,2 6 0,-8 7 1,3 6-1,-5-1-30,-3 2 1,0 12 0,-2 9-1,-3 4 48,-3 4 1,-10 1 0,6 4-1,-3 2 40,-1-3 1,9 6-1,-9-4 1,1-1-127,3-3 0,-6-11 1,8 1-1,-1-1-74,1-2 1,3 0-1,7-5 0,0-6 0,0 3 6,1-10 0,-9-5 0,1-8 0,2 0-23,2-8 1,-4 3 0,-1-8 0,1 5-61,-3 3 1,5-8 0,-8 0 0,0 0 19,1-3 1,-4 9 0,-7-9 0,0 3 54,0 0 0,0-2 0,0 4 0,0-2 5,0 3 1,-2 10 99,-6 3 0,5 12 0,-4 3 0,4 15 48,3 14 0,0 7 0,0 13 0,0 2 0,0 6 0,0 3 0,0 1 0,0 1 0,0 0 0,0 0 0,0-3 0,0-2 0,3 0 0,2 2 0,3 3 0,-3-3 0,-3-2 0,-2-5 760,0-3 1,0-5-874,0-6 0,0 3 0,0-10 0,0-2-178,0-3 1,-10-14 0,-3-1-60,0-1 1,-18-7 114,0 4 1,0-7-1,0-7 1,8-9-20,8-4 1,-3-6 0,10-5-1,3-8 7,2-5 0,3-10 0,3-5 0,5 0 32,7 2 15,6-13 100,12 31 1,-4-10 0,9 13 0,3 3 0,3 4 0,3 6 391,-1 8 0,-2-3 0,-3 7 0,-5-1-177,-2-7 1,5 9 0,-6 0-1,1 2-306,-1 0 1,-2 1 0,-8 4-1,1-2-116,-1-3 0,-8 0 1,1 8-1183,2 0 1,2 0-933,4 0 2308,-12 0 0,-1 0 0,-11 0 0</inkml:trace>
  <inkml:trace contextRef="#ctx0" brushRef="#br0" timeOffset="90664">17135 6729 7455,'8'-15'-4,"0"-1"1,7 8 0,-4-5 323,2 3 0,-6 2-267,9 8 1,-11 3 0,3 5 0,-6 7 0,-2 6-48,0 2 0,0 8 0,-2 3 1,-4 2 45,-1 5 0,-4-8 0,6 1 0,-2-3 29,1 0 1,4 0 0,-1-5 0,-2 2-10,-3 3 0,-7 2 0,7-4 0,3 2-172,2-3 0,3-2 0,0-3 0,0 0-70,0 0 1,0-7 42,0-1 1,3-9 60,5 1 0,5-4 0,10-6-32,0-4 1,-2-6 0,-3-8 0,-5 3-65,-3 3 1,-2 7-1,-6-5 1,3 0-219,3 0 0,0 5-3,-8-7 383,0-1 0,-10-7 0,-3 0 0</inkml:trace>
  <inkml:trace contextRef="#ctx0" brushRef="#br0" timeOffset="91176">16926 7054 7560,'-12'-3'360,"4"-4"1,8 4 0,8-5-400,7 6 1,6-6 0,2 0 0,0 3 0,0 3 0,1 2 0,1 0 0,4 0 0,2 0 0,-3 0-1,-2 0 1,-3 0 0,0 0 0,0 0 0,1 0 0,-1 0 0,-3-3 38,-4-5 0,5 6 0,-9-19 0,12 8 0</inkml:trace>
  <inkml:trace contextRef="#ctx0" brushRef="#br0" timeOffset="91602">17391 6404 7569,'0'-23'-365,"2"7"1,3 1 853,3-3 0,2 8-260,-2 2 0,-5 8 0,5 8 0,-6 7-114,-2 6 1,0 4 0,0 6 0,0 8 0,0 5 0,0 10 0,0 3 0,0 0-22,0-1 1,-2 6 0,-4-8 0,-1-2-155,1-3 1,1-3-1,0 1 1,-5-3-12,-3-6 0,8 4 0,-6-9 0,4 1-54,-1-1 0,0-10 0,8-7-122,0 2 195,0-8 1,0-2 90,0-16 1,3-5 0,2-10-49,3 0 0,7 0 0,-4-1 0,-1 1 11,0 0 0,8 0 1,-5 0-1,3 2 0,-1 5 1,1-4-1,7 4 12,0-4 1,-2 4-1,-3 3 1,-3 1 32,3-1 1,-5 7-1,2-1 29,4 4 0,-9 6-40,-2 4 1,-6 6 0,-2 11 0,0-1 0,0 0 0,0 0 0,0 0 0,0 1 0,-2-1-1,-4 0 1,-1 0 0,2 0 0,-1 1 0,1-1 0,-3 0 0,3 0 255,3 0-294,2-10 1,2 0-1,6-8-47,8 3 0,-4 0 0,4-8 7,2 0 1,3 0 0,2 0 0,0 0-121,0 0 1,0-10 0,1-3-112,-1 0 1,0-5 0,-2 7 0,-3 1 5,-3 0 1,-7-6 0,7 9-237,3 1 0,-5-6 503,3-4 0,-11 6 0,5-11 0,-10 8 0</inkml:trace>
  <inkml:trace contextRef="#ctx0" brushRef="#br0" timeOffset="92013">17971 7170 10212,'10'13'225,"3"-3"1,10-10-276,1 0 0,-1-8 0,0-2-70,0-3 1,-2-2 0,-3-6 0,-5 3-95,-3 3 1,6-1 0,-9-7 185,-2 0 0,-2 7 0,-3 1 0,0-3 0,-3 0 0,-2 0 0,-5 5 0,-3 2 0,-5 6 0,-3 3 0,-2 2 0,0 2 0,0 6 0,0 8 340,-1 4 0,4 6-233,4 5 1,-4-3 0,7 8 0,-3-2 199,1-6 1,10-2 0,-3-3-1,5 0-155,3 1 0,3-9 0,5-2 0,7-3-202,6-5 0,2-2 0,0-3 0,3 0-255,5 0 0,-5 0 0,7 0 0,-2 0-115,0 0 0,8-8 0,-6-2 0,1 0-462,-1-1 1,6-4 909,-8 7 0,10-10 0,-5 5 0</inkml:trace>
  <inkml:trace contextRef="#ctx0" brushRef="#br0" timeOffset="92497">19340 6590 7622,'-23'0'108,"10"0"1,13 0-1,16-3 1,4-2-1,3-3 1,3 3 0,3 3-1,4 2 1,1 0-1,2 0 1,-3 0-1,1 2 1,-8 6 0,-8 7-1,-11 9 1,-4 4-1,-8 5 1,-8 1-222,-10 0 1,-8-1-1,2-5 1,-4 6-54,-3 2 1,7-8-1,-2 3 1,6-5 51,1-3 0,4 1 0,2-4 0,5-2-279,3-2 166,-9-11 238,17 5 0,-6-12 0,16-4 45,7-1 0,1-9 0,4 9 0,6-1 67,0-3 0,8 9 0,-1-6 1,3 6 102,5 2 1,-7 0 0,-3 0 0,-5 0 150,-3 0 0,-10 2 0,-3 6-218,0 7 0,-10 6 0,0 2 0,-10 0-65,-3 1 1,-10-1 0,2 0-1,-7-2-14,0-6 0,2 6 1,0-6-827,-5 6 1,5-6-1,-5-2-1310,6-2 819,12-4 1237,2-17 0,22-3 0,2-10 0</inkml:trace>
  <inkml:trace contextRef="#ctx0" brushRef="#br0" timeOffset="92939">19874 6775 7569,'23'0'88,"0"0"0,-10 13 0,-5 8 365,-5 7 1,-3 6-1,0-6 1,0 6-179,0 2 1,0 0 0,0 3 0,0-6-143,0 1 0,0-9 0,0 6 0,0-5-394,0-3 0,-8 1 0,0-1-2642,3 0 2903,2 0 0,3-10 0,0-3 0</inkml:trace>
  <inkml:trace contextRef="#ctx0" brushRef="#br0" timeOffset="93332">19874 6915 7407,'-10'-60'-54,"7"6"1,-5 13 0,6 5 0,4 2 290,6 6 0,5 2 0,10 6 0,3 4 40,5 8 0,-3 6 0,8 2 1,1 0 73,-1 0 1,-5 2 0,5 6 0,-3 8-49,-4 4 1,-6 3 0,-5 1-1,-5 1-64,-3 6 0,-2-5 0,-8 8-135,0-1 0,0 3 1,-3 11-1,-5-1 1,-4 1 21,-1-1 1,-11-7 0,6-3 0,-7 0-514,-4 0 1,9-8 0,-9 3 0,9-8-369,4-7 0,3 5 1,-5-9-625,3 1 1,2 0 1378,-3-5 0,-4-5 0,7 7 0</inkml:trace>
  <inkml:trace contextRef="#ctx0" brushRef="#br0" timeOffset="93749">20454 7124 7800,'23'-16'0,"3"3"458,5 3 0,-2-6 0,9 9 1,1 2-256,-3 2 0,-2 3 1,-9 0-1,4 0-308,2 0 0,0 0 0,-8 0 0,0 0-186,0 0 1,0 0 0,1 0 290,-1 0 0,10 0 0,3 0 0</inkml:trace>
  <inkml:trace contextRef="#ctx0" brushRef="#br0" timeOffset="94327">21522 6938 7348,'10'-21'-589,"3"3"687,0 3 0,8 10 4,-6-3 0,-2 5-54,2 3 0,-9 11 1,1 7-1,-7 7 1,-5 6-1,-5-2 1,0-1-1,-3 1 1,2 1-1,-2-1 1,3-3-1,-3-3 1,3 0 6,0 0-144,2-10 68,8 8 0,-3-19-18,-4 6 0,4-16 29,-5-7 1,6-6 43,2-2-37,10 0 0,3 0 1,10 2-1,0 3 35,1 2 0,-1 1 0,3-8 0,2 2 54,3 6 1,0-3 0,-8 10-1,0 3 27,0 2 0,1 3 1,-4 3-90,-4 4 0,-6 9 0,-10 12 1,0 3-28,0-2 0,0-1 1,-3 0-1,-2 3-30,-2-2 0,-4-4 0,6-1 0,-3-1-155,3 0 0,3 0-82,2 0 177,0 1 50,0-11 1,0-6 0,2-12 12,6-3 1,-3-10 0,8 3 0,0-6 109,0-2 0,0 0 0,5-3 0,-5-2 25,-3-3 1,5 0 0,-4 8-1,2-1 160,5 1 0,-5 8-72,2-1-87,0 1 0,6 4-67,-5 11 1,2 3-1,-11 13 1,-1 2-50,-4 2 0,1-4 0,2-1 0,3 3-22,-3 3 1,-3 2 0,-2 0 0,0 0 0,3-2 0,5-5-1,7-9 1,3-7 0,0-7 0,-2-6 0,-1-3-62,-2 1 0,5-1 0,-8-7 0,3 2 126,5 6 1,-5-3-1,0 8 1,0-1 0,0 1 160,5 5 1,-8 5-74,-2 7 1,-3 6 0,0 11 13,3-1 1,2 0-39,-2 0 1,-3-2 0,8-3 0,0-5-43,0-3 0,-5-2 0,7-8-76,3 0 0,3 0 0,2 0 32,0 0 1,-2-3 0,-3-2 0,-3-5 3,3-3 0,-5 0 1,0-5-1,0 2-37,0-2 0,-8-2 0,6-3 69,-1-1 1,-10 1 0,0 0-30,-13 0 1,-8 7 0,-2 3-1,0 1-15,0-1 0,-3 7 0,-2-1 1,-3 4-289,2 3 1,3 3 0,3 4-119,0 9 0,2 5 0,3-1 0,5-2-127,3-2 1,2-1-1,11 6 530,5-6 0,-3 3 0,10-10 0,3-3 0,3-2 0,2-3 0,11 10 0,2 3 0</inkml:trace>
  <inkml:trace contextRef="#ctx0" brushRef="#br0" timeOffset="95487">23077 7147 7569,'10'-13'-66,"-5"-5"1,8 8 5,-2-3 1,-4-3-1,-7-7 469,0 0 0,-2 2-374,-6 6 0,-5-3 0,-10 10 0,0 5 0,-1 6 0,4 7 1,2 3-1,2 3 0,-2-1 0,0 1 0,0 2 0,5 2 0,0 3 1,3 1-1,0-1 0,5 0 0,2 0-339,3 0 266,0 1 1,0-9 0,3-2 0,2 0 27,2 0 1,12-8 0,-4 3 12,6-6 0,2-2 1,0 0-1,0-2-1,0-6 1,1-5 0,-1-10 0,0-3-29,0-5 0,1 3 1,-1-8-1,0 0 12,0-1 1,0-1 0,-2-9-1,-3 1 14,-2 0 1,-4-3 0,6-3-1,-5-5-2,-2-2 0,4 5 0,-7-6 0,-3 6 40,-2 10 1,-1 8 0,3 13 485,3 0-459,0 10 1,-11 5 0,-2 16 0,-3 7 42,3 6 1,-5 13-1,0 7 1,-3 10 14,-5 11 1,5 3-1,-3-1 1,1-2-17,2 3 0,-5-9 0,10-1 0,3-9-21,2-7 1,3 2 0,0-10-1,0-3-1,0-2 1,0-3-1,3-2-74,5-6 1,5 3 0,10-10 1,0-3 1,0-2-1,3-3 1,2 0-150,3 0 1,3-3 0,-6-4-1,3-6 74,-3 0 0,6-8 0,-3 6 0,-3-6-77,-2-2 1,-3 0-1,-2-1 1,-3 1 91,-3 0 0,-9 0 0,1 0 0,-4-1 7,-3 1 1,-3 0 0,-4 2 3,-9 6 1,-4 5 0,-4 10-1,-1 0 80,-6 0 0,5 10 0,-5 5 0,2 6 75,-1 2 1,4 0 0,-3 3 0,9 3-33,4 1 0,3 1 0,-2-7 0,5-1 136,-1 0 1,9 0 0,-6 0 0,5 1-105,3-1 1,0 0-1,3-2 1,2-3-80,3-3 0,10-2 1,-3 3-1,6-6-57,2 0 1,8-7 0,0 5 0,0-6-60,3-2 1,-6 0-1,11-2 1,-1-6-156,-2-8 1,6-4 0,-11-1 0,0 0 87,2-2 0,-7 5 0,7-13 0,-4 5 51,-6 3 1,5-3 0,-12-5 0,4-5-21,4 0 1,-4-10-1,-2 2 1,-2-8 160,2 1 0,-5-8 0,0-3 0,-3-3-41,-5 3 1,0-2 0,0 10-1,3 5 52,-3 7 0,-2 9 1,-3 10 176,0-1 1,0 9-71,0 0 1,0 12-1,0 3-42,0 13 0,0 18 1,-3 7-1,-2 9 14,-3 7 0,-10 5 0,3 11 0,-6 0-13,-2-1 1,0 1-1,0 0 1,-1-1-34,1 1 0,8-11 0,2-5 0,3-7-6,4-9 1,4 4-1,2-11-55,0-3 0,0-2 0,2-6 0,6-4-9,8-8 0,4-6 0,6-2 0,2 0-52,3 0 1,3 0 0,-6-2 0,3-6-130,-2-8 1,4 3-1,-2-2-62,-3-3 1,1 0 0,-1 0 0,3 5-230,-3 3 1,-2-8-1,-3 5-321,1 0 0,-9-5-172,1 10 256,-11 0 0,2 8 686,-14 0 0,4 0 0,-17 0 0,7 0 0</inkml:trace>
  <inkml:trace contextRef="#ctx0" brushRef="#br0" timeOffset="96038">25467 7216 7541,'0'13'411,"8"0"1,0-5-67,-3 7 0,-2-2 0,-3 3 0,-3 2-370,-5 2 1,3-4 0,-10-1-1,-1 3-139,3 3 0,-7 2 0,7 1 164,0-1 0,-8 0 0,8 0 0</inkml:trace>
  <inkml:trace contextRef="#ctx0" brushRef="#br0" timeOffset="105140">26024 7008 7527,'0'-24'185,"0"11"1,3 6 0,2 14-1,3 9 1,-3 5 0,-2 4 0,-1 4-1,3 2 1,3-3 0,-3-2 0,-2-3-1,-3 0 1,0 0-456,0 1 0,8-9 1,2-2 83,3-3 0,-5-2 74,7-8 0,0-3 1,9-4 59,-1-9 1,-8-4 0,-2-4 0,0 1 68,0 0 0,-8 0 0,6-3 89,-1-5 0,-5-2 1,8-6 35,-3 8 0,1 5 1,-6 3 44,2 0 0,1 7 72,-8 1-198,0 10 1,3 12 0,4 17 0,-4 4 1,5-5-1,-6 3-15,-2 5 1,3-5 0,2 7 0,3-2 63,-3 0 0,5 0 1,1-8-49,2 0 0,2-2 0,8-5 35,0-9 1,-7-4-1,-1-3-45,3 0 0,-7-10 0,-1-6 0,0-5-29,6-2 1,-3-3-1,0-2-86,-3-3 1,5 0 0,-7 8-1,0 0-195,2 0 0,-7-8 1,5-3-1,-3 1-321,2-1 1,-4 3-1,7 10-149,1 6 0,-6 5 727,10 10 0,-10 10 0,6 3 0</inkml:trace>
  <inkml:trace contextRef="#ctx0" brushRef="#br0" timeOffset="105696">26883 7054 7451,'0'13'235,"0"7"0,10-17 0,6 5 0,5-6 0,2-4 0,0-6 0,0-7 0,0-6 0,-2-2 0,-5 0 0,-9-1 0,-4 1-624,-3 0 1,0 0 0,0 0-1,-3 2 233,-4 5 0,-6 4 0,-11 6 92,1-1 0,0-1 0,0 8 153,0 0 0,-1 10 0,1 6 83,0 4 1,7 4 0,1-1 0,0 0 51,2 0 0,-5 0 1,10 1-1,3-1 13,2 0 1,3 8 0,0 0 0,0-3-65,0-2 0,3-3 0,2 0 1,5 1-74,3-1 0,3-8 0,7-2 0,0 0-89,0 0 0,0-8 0,1 3 0,-1-6-300,0-2 1,8 0 0,0 0 0,-3-2-28,-2-6 0,-3 3 0,0-10-100,1-4 1,-1 9 0,-2 0 0,-3 2-427,-3 0 1,1-10 841,7 3 0,0-6 0,0-2 0</inkml:trace>
  <inkml:trace contextRef="#ctx0" brushRef="#br0" timeOffset="106232">28345 6984 7569,'0'-15'-415,"0"-1"1,-2 11 1312,-6-2-295,5 4 0,-7 6-332,10 4 1,-2-2 0,-4 11 0,-1 2-58,2 3 0,2 10 0,3 2 0,0 1-77,0-1 0,0 6 1,0-6-1,0 1-188,0-1 1,3 9 0,2-6 0,2 0-75,-1-5 0,-4 2 1,-2 1-1,0 2-74,0 5 1,0 0 0,0 1 0,-2-6-95,-6-3 0,5-2 0,-4-8 0,1 1-1016,-1-1 943,4-10 1,-7-5 0,10-16 365,0-8 0,0-15 0,0-7 0,0-6 0,0-3 0,0 1 0</inkml:trace>
  <inkml:trace contextRef="#ctx0" brushRef="#br0" timeOffset="106735">28322 7008 7339,'10'-13'-888,"1"0"987,4 5 1,6 5-1,-6-7 1,6 2 240,2 1 1,0-1-1,1 8 1,-1-3 5,0-4 1,0 4 0,0-2-140,1 10 1,-4 0 0,-2 8 0,-5 0-8,-2 0 1,-4 2 0,-7 9-1,0-1-134,0 0 1,-10 8 0,-6 0 0,-4-3-251,-3-2 1,-1-5 0,1-3 0,0-3-99,0 3 0,0-7 1,2-1-1,3-2 1,2-1-1,-2-2 1,0-5-1,3-7 282,7-9 0,-5-4 0,0-4 0</inkml:trace>
  <inkml:trace contextRef="#ctx0" brushRef="#br0" timeOffset="107247">28717 6892 7569,'23'0'29,"0"0"1,0 2 0,-2 6 200,-6 7 1,-2 9 0,-8 4 0,3 3-21,-3-3 0,-2-2 0,-3 0 1,0 2-66,0 3 1,-8 0-1,0-8-354,3 0 1,-5 1 0,2-1-281,3 0 1,3-7-623,2-1 900,0-10 1,7-5 0,4-13 0,1-2 139,7-1 0,1 1 1,3-8-1,-2-1 195,-6 1 0,6 0 0,-5 2 0,2 3 312,-3 3 1,6 10 534,-6-3-756,-4 5 0,1 3 1,-6 3-85,1 5 1,1 5 0,-8 10-104,0 0 1,3-2 0,2-3-120,3-3 1,10-2 72,-3 3 0,6-6 0,2-10-70,0 0 0,-7-3 0,-1-4 0,1-9 64,-4-5 1,6-2 0,-7 3 0,-1 2 59,0 2 0,-2 1 0,-8-9 61,0 1 0,-2 0 0,-6 2 0,-5 3-38,0 3 1,-8 10 0,6-6-131,-6 1 1,-2 7 0,0-4-248,0 4 1,2 13 0,3 6 0,5 5 0,3 2 0,5 0 317,2 0 0,13 11 0,3 2 0</inkml:trace>
  <inkml:trace contextRef="#ctx0" brushRef="#br0" timeOffset="107728">29552 6659 7569,'0'-36'-341,"0"3"1,-2 10 958,-6-1 0,5 9 339,-4-1-942,4 11 1,3-2 0,0 14 0,0 9-330,0 4 0,0 4 0,0-1 1,0 0-70,0 0 0,0 0 0,0 1 1,-3-1 382,-4 0 0,-6 11 0,-10 2 0</inkml:trace>
  <inkml:trace contextRef="#ctx0" brushRef="#br0" timeOffset="108199">29343 6961 7569,'0'-13'18,"0"0"538,0 6-362,0 4 1,11-10-1,4 8-167,6-3 1,-6 1 0,1 7 0,2-3-179,2-5 1,4 6 0,-1-6-315,0 5 0,0 1 90,0-6 1,-7 5 30,-1-4 460,-9 4 81,4 3 1,-13 0-146,-4 0 1,-4 10 0,-4 6 0,7 5 123,5 2 0,3 8 0,0 2 0,0 3-78,0 6 1,0 1 0,0 4 0,0-3 0,0-3 0,0-2-1,0 2 1,0 3 0,0 2 0,0 1 0,0-4 0,0-1 0,0-4-1,0 1 1,0-3 0,0-2 0,0-3 336,0 0 1,-2-8 0,-3-8-399,-3 3 1,-10-5 0,2 0-1,-4 0-90,-3 0 0,-1-8 0,1 3-146,0-6 1,0-2-1,0 0 1,-1-2 0,4-6-173,4-7 1,-2-6 0,8-2 0,0-3-63,-1-5 1,4-13-1,7-10 1,0 2 432,0 3 0,0 3 0,0-11 0,0-2 0</inkml:trace>
  <inkml:trace contextRef="#ctx0" brushRef="#br0" timeOffset="108822">29715 7077 7415,'20'3'154,"-4"4"1,4-4-1,-7 7 1,3-2 243,-1 0 1,1 2-1,7-5-290,0 3 0,0 0 1,1-8-262,-1 0 1,0-11-146,0-4 1,-2-6 0,-3-2 124,-3 0 0,-9 8 0,1-1 0,-4-2 4,-3-3 0,0-2 0,-3 3 168,-4 4 0,1-2 0,-9 10 62,-3 3 1,-3 5 0,-2 5 0,0 6-30,0 1 1,-1-4 0,1 8 0,3 2 270,4 2 1,-2-4 0,8-1 0,-1 3-53,1 3 1,0 0-1,5-3 1,-3-3-255,3 3 0,2 3 0,3 2 0,3-2 0,4-3 0,9-3 0,5 1 0,2-1 1,0-2-1,0-3 0,0-5 0,1-2 0,1-3 0,4 0 0,2 0 0,-3-3-666,-2-4 1,-3 2 0,0-11 475,0-2 1,1 0 0,-1 0 0,0 2 12,0-2 0,0-2 1,1-3-1,-4-1 96,-4 1 0,2-8 0,-8 0 0,0 3 187,1 2 1,4 3 0,-7 0 231,-3 0 1,-2 7 38,-3 1 0,-3 9 0,-2 1-94,-3 10 0,-7 8 1,4 11-1,1-1-31,0 0 0,0 3 0,4 2 0,-1 6-150,1 2 0,-4-8 0,2 3 1,3-5-66,3-3 1,4-2 0,3-3 0,6-3-63,2 3 1,-6-5 0,9 0 0,2-3-104,3-5 1,2-2-1,3-3 1,2 0 5,3 0 1,2 0-1,-4-3 1,2-4-99,-3-9 0,6-4 1,-1-4-1,1 1-27,-1 0 1,-2 0 0,-8-3 0,1-2 154,-1-3 0,0-11 1,-2 4-1,-3-6 55,-3-2 1,-10-1 0,6 1 0,-4-1 101,1 1 0,0 10 0,-8 5 0,0 5 868,0 3-571,0 10 1,0 5 45,0 16 0,-3 5 0,-2 13 0,-5 5-117,-3 7 0,5 6 0,-5 2 1,0 1-96,0-1 1,6 1 0,-6-1 0,2 1-290,6-1 1,3-7 0,2-3 0,0-3 0,0-4 0,0-4 0,2-4-1,6-3 1,8-5 0,4-3 0,3-5 0,1-2 0,-1-3 0,0 0-1,0 0-4337,0 0 3667,1-10 766,-12-3 0,-1-10 0,-11-1 0</inkml:trace>
  <inkml:trace contextRef="#ctx0" brushRef="#br0" timeOffset="109360">30713 7008 7367,'-36'-21'-304,"5"5"1,15 4 1158,8 4 1,11 5 0,10-4-439,10 4 1,13 3 0,-2 0 0,-1 0-252,1 0 0,7 0 0,-2 0 0,2 0-112,-2 0 0,2-8 0,-10 0 0,-3 3-15,-2 3 1,-3 2 0,0 0 0,1 0-594,-1 0 0,0 0-223,0 0 1,-7 0-1131,-1 0 576,-10 0 1331,6 0 0,-11 0 0,0 0 0</inkml:trace>
  <inkml:trace contextRef="#ctx0" brushRef="#br0" timeOffset="109859">31920 7008 7569,'-24'0'833,"11"0"1,3 2-480,10 6 1,-8-3 0,1 11 0,1 2-202,4 2 1,2 3 0,0 1-243,0-1 0,0 0 0,0 0-170,0 0 1,-8 1 0,-2-4-2727,-3-4 2985,8 4 0,-16-27 0,8 4 0</inkml:trace>
  <inkml:trace contextRef="#ctx0" brushRef="#br0" timeOffset="109860">31804 6683 7569,'0'-13'56,"7"0"1,4 8 0,1-3-44,6 3 1,-5 2 0,0 6 0,0 2-394,0 3 1,3 7 0,7-5 379,0 3 0,0 3 0,0 7 0</inkml:trace>
  <inkml:trace contextRef="#ctx0" brushRef="#br0" timeOffset="109861">32268 6520 7269,'2'-13'31,"6"6"1,-8 7-1,3 10 1,-11 10 681,-5 9 0,0 12 0,-5 0 0,3 8-374,-4 6 1,7-1 0,-1-5 0,2 0-276,6-3 0,3 6 1,2-14-1,0 4 90,0-4 0,0-4 1,2-11-1,3 0-491,3 0 1,2-2-1,-4-3 1,4-5-380,3-3 0,-5-2 0,7-8-34,3 0 0,-5-3 1,0-4 749,-3-9 0,-2 6 0,-8-11 0,0 8 0</inkml:trace>
  <inkml:trace contextRef="#ctx0" brushRef="#br0" timeOffset="110228">32082 6822 7398,'-10'-3'557,"10"-2"0,13-3-149,7 3 1,6 3 0,2 2 0,6 0-244,2 0 0,0 0 0,5 0 1,-2 0-155,2 0 0,3 0 0,3 0 0,-4 0-125,-4 0 1,-3 0 0,-7 0-854,1 0 0,-6 0-889,-9 0 1856,-10 0 0,6 10 0,-11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29:39.074"/>
    </inkml:context>
    <inkml:brush xml:id="br0">
      <inkml:brushProperty name="width" value="0.17143" units="cm"/>
      <inkml:brushProperty name="height" value="0.17143" units="cm"/>
      <inkml:brushProperty name="color" value="#5B2D90"/>
    </inkml:brush>
  </inkml:definitions>
  <inkml:trace contextRef="#ctx0" brushRef="#br0">524 1022 10152,'-10'8'0,"8"2"0,9 3 0,4 5 0,-1 3 0,-5 2 0,-2 0 365,-3 0 0,0 3 0,0 2 0,0 3-669,0-2 0,0-4 1,0-1-1684,0-1-197,0 0 2184,0-10 0,-11-13 0,-2-13 0</inkml:trace>
  <inkml:trace contextRef="#ctx0" brushRef="#br0" timeOffset="551">339 813 7598,'0'-36'0,"0"5"137,0 5 1,0 3-1,0 0-28,0 0 1,2 10 0,6 5-196,8 5 0,4 11 1,3 2-1,1 1-1233,-1-1 1319,0 8 0,11-5 0,2 10 0</inkml:trace>
  <inkml:trace contextRef="#ctx0" brushRef="#br0" timeOffset="1092">873 976 7981,'0'23'728,"0"0"1,0 0-541,0 0 0,0 1 0,0-1 1,0 0-92,0 0 0,0-7 1,-3-1-246,-5 3-692,6-7 722,-9-1 1,11-20 0,0-6 0,0-5-232,0-2 1,8 0 0,2 0 0,1 0 197,-1-1 0,5 1 0,-4 0 1,-1 0-1,3 2 381,0 6 0,-5-6 0,7 8 1,1 3-1,-1 10 0,-2 13 0,-3 7 1,-5 4 451,-2-1 1,-3 0-661,0 0 0,3 0 0,2 1 0,5-4 0,0-2 67,1-2 0,4-9 0,-5 6-180,3-2 0,3-4 0,7-7-50,0 0 0,-7-2 0,-1-6 75,3-7 0,3-6 0,0-5 0,-6-2 33,-7-3 1,2 0-1,-2 5 1,0-2-6,2-3 0,-8-10 0,6 5 0,-5-3 47,-3 0 0,2 0 1,3-7-1,3 0 93,-3-1 1,-2 3 0,-3 6 0,0 7 195,0 5 1,0 10-210,0 1 1,0 12 0,0 3 0,0 13 203,0 8 0,0 10 1,0 2-1,0 4-55,0 4 1,0 3-1,0 5 1,0 2-135,0 3 1,0 1-1,0-9 1,0 0-235,0 1 1,0-9 0,0-1 0,0-4-254,0-5 0,3-2 1,2-3-879,2 1 0,11-11-783,-2-6 1138,-6-4 906,1-13 0,-11-3 0,0-11 0</inkml:trace>
  <inkml:trace contextRef="#ctx0" brushRef="#br0" timeOffset="1659">1058 906 7569,'-13'0'547,"6"0"0,14 0 0,9 0 0,4 0 0,6 0-523,5 0 1,-2 0-1,9 0 1,3-3-1,3-2 1,0-3-33,-5 3 0,5 3 0,-8 2 1,2-3-1,-1-2 0,-4-3 0,-5 3 1,-2 3-1,-3 2 0,1 0 1,-1 2-1,-3 6 0,-4 7 0,-8 6 1,-6 2 1088,-2 0-1001,0 1 0,0 1 0,0 4 0,0 2 7,0-3 1,0-2 0,0-3 0,0 0-14,0 0 1,8 1 0,0-1 0,-1-3-117,4-4 1,-6 2 0,10-10-32,3-3 1,3-3 0,2-4 81,1-6 1,-1-5 0,-3-10-1,-2 0-145,-2 0 0,-8-1 1,5-1 26,-3-6 0,-2-3 0,-8-4 0,0 7 174,0 5 0,-3 3 0,-5-1 0,-5 1-68,0 0 0,-7 2 1,4 3-1,-4 5-115,-3 3 1,7-5 0,1 7-657,-3 3 1,-3 5 43,-2 7 1,10 6-1,5 11 265,5-1 0,3 0 0,0 0 465,0 0 0,11 1 0,2-1 0,10 0 0</inkml:trace>
  <inkml:trace contextRef="#ctx0" brushRef="#br0" timeOffset="2076">2776 1068 7615,'15'-15'618,"1"-1"-354,2-2 1,-8 6 0,-2-4 14,-6-2 1,-2-3 0,0-2-100,0 0 0,-2 7 1,-6 4-1,-7-1-115,-6 0 0,5 8 0,1-3 1,-3 5-1,-3 6 0,-5 2 0,1 5 1,-4 6-1,4 7 0,-4 5 1,3 1-1,3-3 0,5-3 0,5 3 1,3 5 115,5 7 0,2-4-165,3-3 1,8-13 0,2-3 0,3 1-104,5-3 1,3-3 0,2-8-1,0 4-107,0 1 0,1 1 0,-1-11 0,0-4-47,0-9 1,-2 3-1,-3-2 1,-5-3 92,-3-3 0,6-2 0,-6-3 0,0-2 141,1-3 1,-4 0 0,-4 8 0,2 0 149,3-1 0,0 1 0,-8 0 709,0 0-672,0 10 1,-8 5 0,0 18 0,3 11-18,2 7 1,3 3-1,0-5 1,0 3 36,0 1 0,0 1 0,0-7 0,3-4-197,5-4 0,5 2 0,10-8-335,0 3 0,0-8 0,0 3 0,1-6 29,-1-2 0,0 0 0,0 0 0,0 0-1963,1 0 2266,-1 0 0,0-10 0,0-3 0</inkml:trace>
  <inkml:trace contextRef="#ctx0" brushRef="#br0" timeOffset="2531">3797 1045 7569,'-3'-13'149,"-2"3"1177,-3 0-1024,1 7 0,7 3 1,0 16-1,0 4 39,0 3 1,0 8 0,0 3-1,0 2-143,0 5 1,0 3 0,0 5 0,0 5-145,0 8 0,0-3 0,0 1 0,0-1-101,0 0 1,0-10 0,0 0-1,0-10-192,0-5 0,0-3 1,0-8-182,0 0 0,2-10 0,3-8 217,3-10 0,0-8 1,-8-13-1,0-2-23,0-3 0,8-18 0,-1 2 0,-1-4 74,-4-6 0,-4-2 0,-4-11 0,-1 3 210,1 5 0,4-2 0,2 10 1,0 2 79,0 3 0,0 5 0,2 6 0,6 7 34,8 5 0,-3 3 1,2 2-1,3 3 135,3 2 0,2 11 1,0-2-54,0 4 1,1 6 0,-1 4 0,0 6 23,0 0 1,-7 8 0,-3-6-1,-3 6-340,-5 2 1,-2 0 0,-3 3 0,0 2 0,-3 3 0,-2-2 0,-5-4 0,-3-4 0,-3-3 0,1-2-1,-1-1 1,1 1 0,-1-4 0,1-1 0,-3-4 0,-3 1-4006,-2 0 3826,10-11 0,0-2 0,8-10 0,-3-3 241,3-3 0,3-2 0,2-11 0,0-2 0</inkml:trace>
  <inkml:trace contextRef="#ctx0" brushRef="#br0" timeOffset="3843">4284 511 7539,'8'-15'0,"0"-1"0,-1 9 891,-7-9-138,0 11-469,0-5-25,0 30-137,0-14 0,0 24-116,0-14 1,0-3 0,0 2-22,0 3 0,0 11 0,0 4 35,0 3 0,0-7 0,-2 2 0,-3-6 20,-3-1 1,0 7 0,8 0-1,0 0 1,0-1 0,0 4 0,0 0-1,0-1 1,0-2 0,0 0 0,0 0-1,0-3 1,0-2 0,3-3 0,5 0-1,7 1 1,6-4 0,2-4 537,0-9-555,0-4 1,8-3-1,0 0 1,-2 0-22,-4 0 1,6-8-1,0-2 1,-2-3-52,-4-5 1,-1 5 0,-1-2 0,0-3-29,0-3 0,-2-2 0,-3 2 0,-5 3 20,-3 3 1,6-1 0,-9-7-1,-2 0 24,-2 0 1,-3 7 0,0 1 0,0-3-19,0-3 1,0 5 0,-3 1 12,-4-3 1,-6 0 0,-10 0 28,-1 2 1,1 11 0,0-3-1,0 8 10,0 8 1,7 5 0,1 10 0,-3 1 11,-3-1 1,0 3-1,3 2 1,5 3 8,3-3 0,0-2 0,5-3 1,-3 0 36,3 1 0,2-1 1,6 0-36,4 0 1,-1-7 0,9-3-7,3-3 0,3-2 1,2-8-1,0 0-69,0 0 1,1 0 0,-1-3 0,0-5-58,0-7 0,0-3 0,1-3 0,-1 3 50,0 0 1,-7-8-1,-1 11 1,0-6-11,-2-2 0,-2 0 0,-9 2 0,3 3 259,3 3 1,0 7 435,-8-8-348,0 11 1,-3-2-171,-4 14 0,4 6 0,-5 10 1,6 1-51,2-1 1,0 0-1,0 0 1,0 0-59,0 1 1,0-1-1,0 0-37,0 0 0,2-2 0,6-6-52,7-7 1,-2-3 0,3 0 0,2 3-2,3-3 0,-6-10 1,0-5-115,4-3 1,-1-3-1,0-7 96,-3 0 1,-2 0-1,5 0 83,-2-1 0,-9 1 1,6 0 6,-3 0 1,-2 0 267,-8-1 34,0 11 0,0 6-188,0 14 0,0 6 1,0 11-66,0-1 0,0-8 0,0 1 0,0 2 0,0 2 16,0 4 0,0-1 1,0 0-206,0 0 1,0-7 13,0-1 0,0-7 0,3 5 59,5-3 0,-6-5 0,8-12 0,1-6 7,4 0 1,-2-16 0,0 6 0,0-3 24,0 1 0,2 1 0,6-1 1,-3-4 57,-3-2 1,-2 0-1,5 8 1,-5 0 129,-2 0 1,4 7 432,-7 1-468,10 10 0,-13-3 0,8 16 1,-3 7 5,-5 6 0,-2 2 0,-6 0 1,-2 0 3,-3 1 1,1 7 0,7-1-1,0-1 11,0-3 0,0-11 0,0 1-32,0 2 1,10 0 0,6 0-1,4-5-25,3-3 0,1-2 0,-1-8 1,0 0-107,0 0 0,8 0 1,0-3-1,-3-2-109,-2-3 1,-3-10 0,3 3-3,5-6 0,-13-2 0,5 0 1,-2-1-1,-3 1 31,-2 0 1,2 0 0,-8 0 0,0-1 3,1 1 1,-4-3 0,-7-2 0,0-3 91,0 3 1,0 2 0,-2 3-1,-3-1 39,-3 1 0,-10 10 0,2 6-9,-4 4 0,-4 3 1,1 3-1,3 7 118,4 13 0,-4 11 0,7 12 1,0 1 208,5-1 0,5-7 0,3-3 0,0-3-56,0-4 1,8-4 0,2-1-132,3-1-53,3 0 0,7-10 1,3-5-1,2-3 12,3 3 0,0-6 1,-8 6-1,1-6-585,-1-2 0,8-7 0,2-4 0,1 1-301,-1 0 0,1-6 0,-6 6 1,3 0 781,-3-1 0,-2-7 0,-3 5 0</inkml:trace>
  <inkml:trace contextRef="#ctx0" brushRef="#br0" timeOffset="15176">6559 1092 7810,'15'0'-528,"1"0"1,-9 7 527,9 1 0,-11 10 0,5-5 0</inkml:trace>
  <inkml:trace contextRef="#ctx0" brushRef="#br0" timeOffset="16490">7626 697 7503,'0'-23'-327,"0"0"482,0-1 1,0 9 959,0-1 0,0 14-860,0 2 1,-2 10 0,-6 13 0,-7 3-111,-6 5 1,-2 3-1,0 7 1,-1-2-69,1 2 0,0 3 0,0 2 0,-1-2-301,1-5 0,0 5 0,0-6 1,0 6-60,-1 2 1,4 1 0,2-3 0,5-3-88,3-2 0,-6-11 0,8 3 61,3-5 1,5-13 0,8-8 79,7-10 0,6-11 0,0-15 0,-3-5 170,-3 0 0,1-16 0,7 6 1,0-3 74,0 0 1,0-5 0,1 0 0,-4 2 91,-4 3 0,4 3 1,-7 2-1,3 3 24,-1 2 1,-2 3 0,5-3-1,-5 8 498,-3 5 1,8 3-271,-2 0 0,-3 10 1,0 8-146,-3 10 1,-2 0 0,-6 11 0,4 2-26,1 2 1,4 4-1,-6 1 1,2 4-34,-1 2 1,-1 10 0,0-2 0,5 5-145,3 2 0,-8 0 0,6 1 0,-4-1-61,1 1 0,2-9 0,-4 1-98,1 2 1,4-7-1,-6-1 1,3-2-112,-3 0 1,0 3 0,0-6 0,3 3-151,-3-3 1,-3-2 0,-2-3-197,0 1 0,-2-12 236,-6-4 0,-5-8 0,-10-5 211,0-3 1,-3-10-1,-2 3 1,-3-6 96,2-2 1,-4-8 0,-1-3 0,1 1 139,-1-1 1,3-4 0,8 7 0,0 2 362,0 4 0,10 1 89,5 1 1,8 10-434,8 6 0,7 4 0,14 3 0,4 0-187,3 0 1,-7 0 0,4-3-142,1-4 1,-1 4 0,8-7 0,-2 2-250,2 0 0,-7 1 477,-3 7 0,5-11 0,0-2 0</inkml:trace>
  <inkml:trace contextRef="#ctx0" brushRef="#br0" timeOffset="17735">8067 1068 8310,'0'24'0,"0"-1"112,0 0 0,0 0 1,0 0-1,0 1-171,0-1 1,0 0 0,0 0-1,0 0 96,0 1 1,0-1 0,0 0-767,0 0 426,0-10 0,0-5 260,0-16 0,0-5 0,3-10 0,2 0 24,3 0 0,2-1 0,-5-1 1,6-4 69,1-2 0,-4 0 0,8 6 0,-1-4 95,-2-2 1,8 3 0,-8 10 0,2 5 157,1 3 0,-9-1-187,9 4 0,-9 4 71,9-5-144,-11 16 1,5-3 0,-10 11-1,0 2-2,0 2 1,8 11-1,0 0 1,-3 0-59,-2 3 0,-3-8 1,0 7-1,2-2 2,6 0 0,-5 0 1,7-8-1,0 0 17,6 1 0,-3-1 0,2-3 1,0-2-4,-2-2 0,8-11 0,-6 5 1,6-2-2,2 0 1,8 0-1,0-11 1,-2-2 14,-4-3 1,-9-7 0,-1 4 0,3-2-8,3-5 1,0-2-1,-3-3 1,-3-1-31,3 1 1,-5 0 0,0 0 0,0-1 11,0 1 1,-8 0 0,3 0 0,-6 0 3,-2-1 0,0 1 1,0 0 7,0 0 1,-2 7 0,-6 3 84,-8 3 1,4-5 9,-4 7 1,1 3-81,-9 13 1,4 4-1,2 12-64,2-1 1,3 0-1,-2 0 1,5 0-16,-1 1 0,9-1 1,-6 0 71,5 0 0,3 0 0,0 1 0,0-1-17,0 0 0,3-7 0,5-4 29,7-1 1,-2 4 0,3-7 0,2-3 66,2-2 0,3-14 0,1-4-44,-1-6 0,0-10 0,0 0 0,0 3-28,1 2 1,-4 0 0,-2-2 0,-5-3-55,-2 3 1,4-6-1,-5 3 1,1 3-67,-1 2 1,-2 3-1,-6 0 1,3 0-11,3-1 1,0-7 0,-8-2 0,2-1 112,6 1 1,-5-6 0,5 6 0,-6-1-19,-2 1 0,0 2 0,0 7 356,0 1-122,0 0 0,0 8 86,0-1-38,0 11-226,0-5 1,-8 20 0,1 5-16,1 6 1,1 0-1,0-3 1,-3-3 45,3 3 0,3 3 0,2 5 0,0 2 13,0 3 0,-8 10 0,0-2 0,3 5-33,2 2 1,3 6 0,0-3 0,0-8-21,0-5 1,0-5 0,0-8-1,0 0-76,0 1 0,0-9 1,3-2-31,5-3 1,5 8 0,10-5 4,0 0 1,0-3 0,1-10-92,-1 0 0,0 0 0,0 0 0,0 0-308,1 0 0,-1-2 1,0-3-91,0-3 1,0-7 269,1 7 1,-11-3 0,-3 6 0,-2-5 291,-1-3 0,1 8 0,2-16 0,3 8 0</inkml:trace>
  <inkml:trace contextRef="#ctx0" brushRef="#br0" timeOffset="32564">9901 883 8919,'0'23'617,"0"0"-454,0 0 0,2 1 1,4-1-1,1 0-79,-2 0 1,-2 0 0,0 1 0,2-1 122,3 0 1,2-8-441,-2 1 0,-3-3 0,10 2 19,3-7 0,-5-8 0,0-8 116,-3-7 0,6-6 0,-6-2 56,3 0 0,-8 0 0,6-1 0,-4 1 33,1 0 1,2 0 0,-5 0 0,3-1 140,-3 1 1,6 8 0,-1-1 97,3-2-110,-8 8 1,5 2 0,-10 16 0,0 7-40,0 6 1,8 2-1,0 0 1,-3 1 28,-2-1 1,-3 0 0,2 0 0,3 0-63,3 1 0,2-4 0,-4-2 0,4-5-51,3-3 1,0 1 0,5-6 19,-3 3 0,1-1 1,7-9-191,0-6 0,0-2 0,0-11 1,-2 1-230,-5-6 1,4-3 0,-4 6 0,2 0-136,-3 0 1,6 0 0,-8-1 171,0 1 0,0 8 1,-6 2 323,9 2 0,-3 4 130,2 7 1,-7 0 372,7 0 1,-7 10-1,5 6 165,-3 4 1,6 3-1,-9 1-410,-1-1 0,4 0 0,-2 0 0,-3 0-191,-3 1 0,1-9 0,2 1-548,3 2 0,0-6-1985,-8 4 2507,0-11 0,10-15 0,3-16 0</inkml:trace>
  <inkml:trace contextRef="#ctx0" brushRef="#br0" timeOffset="32944">10667 674 7569,'-11'-13'364,"9"-8"1,-6 19-1,13-3 1,6 10-108,1 10 1,-4-2 0,8 3-637,2 2 0,2-5-553,4 2 1,-1-10 931,0 3 0,11 5 0,2 0 0</inkml:trace>
  <inkml:trace contextRef="#ctx0" brushRef="#br0" timeOffset="33319">11015 395 7477,'2'-33'518,"6"10"0,-5 23 0,5 20 0,-6 11-78,-2 5 1,0 3 0,0 10 0,0 3-241,0 2 0,0 8 0,0-8 0,0-3-306,0-2 0,0-5 0,0-5 0,0-6-142,0 1 1,0-8 0,0 5-1422,0-6 1,0-1 1668,0-1 0,-10 0 0,-3 0 0</inkml:trace>
  <inkml:trace contextRef="#ctx0" brushRef="#br0" timeOffset="33320">10899 952 7660,'-21'-23'381,"6"0"1,4 7 0,14 4-164,5 1 0,5 4 1,10 7-1,0 0-32,0 0 1,0 0-1,3 0 1,3 0-193,2 0 1,2-8-1,-2 0 1,5 3-487,0 2 1,6 1-1,-9-6 1,1-5 491,-1 0 0,8-7 0,-5 7 0</inkml:trace>
  <inkml:trace contextRef="#ctx0" brushRef="#br0" timeOffset="33689">11456 233 7569,'-8'-23'775,"0"-1"-510,1 12 0,7 4 0,0 16 1,0 7 91,0 6 0,2 12 0,3 6 1,3 5-198,-3 2 1,-2 8 0,-3 3-1,0 0-86,0-1 0,0-1 0,-3-9 1,-2 0-93,-3 1 1,1-8 0,4-3 0,-2-3-165,-3-4 0,0-4 0,8-1-579,0-1 560,0 0 1,0-13 105,0-10 1,3-10-1,5-13 1,5 0 56,0-1 1,7 1 0,-4 0 0,4 0 95,3 0 0,1-3 0,-1-3 1,0-2 50,0 3 0,1 2 1,-1 6-1,-3 2 156,-4 2 0,4 11-140,-4-3 0,-6 8 0,-2 8-84,-5 7 0,-3 14 1,0 4-1,-3 3-17,-5 6 0,6-6 0,-6 0 0,3-3 67,-3-4 1,5-3 0,-4-3 0,7 0 238,7 0 0,-1-2 1,9-3-266,3-3 0,3-9 0,2 1 1,0-4-309,0-3 0,1 0 0,-1-3 0,0-2-265,0-3 0,8-10 0,0 3 0,-2-6-376,-4-2 1,-1 8-1,-1-1 884,0-2 0,0-3 0,0-2 0</inkml:trace>
  <inkml:trace contextRef="#ctx0" brushRef="#br0" timeOffset="34078">12988 581 7560,'-11'-13'293,"9"0"678,-6 5-745,5 6 1,3-6 0,0 16-1,0 7-57,0 6 0,0 2 0,0 3 0,0 2-136,0 3 0,0 8 1,0-5-1,0 2 26,0 5 1,0-5 0,0 0 0,0 0-171,0 0 0,0-5 0,0 5 0,0-2-414,0-6 1,0-2 199,0-3 0,11-10 1,4-5 37,6-6 0,-6-12 0,1-5 59,2-6 0,0-2 0,0 0 1,-5-1-8,-3 1 0,-2 0 0,-11 0 235,-4 0 0,-6-1 0,-10 1 0</inkml:trace>
  <inkml:trace contextRef="#ctx0" brushRef="#br0" timeOffset="34482">12825 813 7389,'-23'0'1820,"13"0"-1624,10 0 0,13 0 1,15 0-1,3 3-149,-3 4 1,6-4-1,-1 5 1,1-6-239,-1-2 0,6 0 0,-5 0 0,-1-2-39,1-6 1,-3 5 0,-8-7 0,0 2-2000,0 1 2229,0-11 0,1 5 0,-1-11 0</inkml:trace>
  <inkml:trace contextRef="#ctx0" brushRef="#br0" timeOffset="34975">13382 233 7141,'0'-28'231,"0"4"1,0 19 160,0 5 0,3 18 1,2 13-165,3-2 0,-1 4 0,-7 3 0,0 5-13,0 8 0,-2 3 0,-3-3 1,-6 3-77,-2 2 1,8 0 0,-5-8-1,2 1-113,1-1 1,-4-7 0,6-1 0,-5 1-180,-3-3 0,5 6 0,-5-12 0,3-1-155,5-3 1,2-3-68,3 0 1,0-13 279,0-10 1,10-10-1,6-13 118,5 0 1,-6-3 0,1-3-1,2-1-40,2 1 1,6-4 0,2 2 0,3 2 95,-2 4 0,-4-6 1,-1 0-1,-1 5 14,0 8 1,-2-3-1,-3 8 352,-3 0-281,1 3 0,-3 20 0,-6 8 0,-4 8-70,-3 5 1,-8 3 0,-2-6 0,0 6-40,-1 2 1,-4-5-1,7 5 1,3-3-61,2-4 1,3-4-1,0-1 1,0-1 22,0 0 1,3 0-1,5 0 2,7 1 0,6-9 0,2-2 0,0-3-57,0-5 1,1-2 0,-1-6 0,0-4 53,0-9 1,8-2-1,-2 0 1,-6 3-35,-5-3 0,-3-3 0,8-5 0,-2-2-18,-5-3 1,2 0 0,-8 8 0,0 0 16,1-1 0,4 1 1,-7 0-1,-3 0 3,-3 0 1,-2-1-1,-2 1 19,-6 0 1,3 7 0,-10 4-5,-4 1 1,-1 3-1,-3 8 1,2 3 16,6 5 1,-6 5 0,5 12-1,-4 4 65,-3 2 1,7 7-1,3-7 1,3-2 52,5-3 1,2-3 0,3 0 0,0 0 50,0 0 0,11 1 0,4-4 0,6-2-81,2-2 0,0-11 0,0 5 0,0-2-131,1 0 0,7-1 0,2-7 0,3 0-318,5 0 0,-4-2 0,1-3 0,1-6-227,-3-2 0,5 6 1,-7-6-1,-1 0-361,1 0 1,-3 5 931,-8-7 0,0-1 0,0-7 0</inkml:trace>
  <inkml:trace contextRef="#ctx0" brushRef="#br0" timeOffset="36159">15494 836 7201,'0'-13'224,"-2"1"0,-3 4 23,-3-8 0,-3 6 0,4 2 97,-9 6 0,3-6 0,-2 0-194,-3 3 1,-3 5 0,-2 8 0,0 5-32,0 0 1,7 15 0,1-5 0,-3 6-17,-3 4 1,5-5-1,4 9 1,1-4-123,6-5 0,3-2 1,2-3-153,0 1 1,10-11-1,5-3 1,6-2-159,2-1 0,8 1 0,3-8 129,2 0 1,0-8 0,3-2-1,-6-3 1,-2-2 38,0 2 0,0-8 1,-8 6-1,-2-6 287,-6-2 0,6 7 0,-8 1 559,0-3-255,7 7 1,-20 4-282,0 14 1,-2 6 0,-11 11 0,2-1-13,6 0 0,3 0 0,2 0-128,0 1 1,0-1-1,2-3-52,6-4 0,5 2 0,10-10-43,0-3 1,1-3 0,-1-4 0,0-3 37,0-3 0,-2-10 0,-3 2-4,-3-4 0,-2-3 1,3-1-1,-9 1 154,-4 0 1,-3 8-1,0-1 113,0-2 0,-3 0 0,-4 2-264,-9 9 0,-12 4 1,-3 3-1,3 0-82,2 0 1,0 3 0,-2 4-1,-1 9-426,9 5 0,-1 2 1,13 0-1393,3 0 1949,2 0 0,14-10 0,2-2 0</inkml:trace>
  <inkml:trace contextRef="#ctx0" brushRef="#br0" timeOffset="37330">15912 976 7562,'23'-16'105,"0"1"1,-7 9 0,-1-4 0,3 2 460,3 1 0,-5-1-66,-1 8 0,-2 10-339,2 6 1,-4 4 0,-11 4-124,0-1 0,-3 0 1,-2 0-366,-3 0 300,0 1 1,6-9 0,-3 1-117,-3 2 1,0-6-147,8 4 0,8-13 0,2-1 0,3-10 127,5-5 0,-5-2 0,3-8 0,2 0 170,2-1 0,4-7 0,-1 1 0,0 1 169,0 3 1,0 3 0,1 0 182,-1 0 0,0 10 55,0 5 1,-10 8-310,-5 8 0,-6 5 0,-2 10 1,0 0-71,0 0 0,0 8 1,0 0-1,0-2-29,0-4 0,0-9 0,0-1-308,0 3 0,0-5 0,3 0 12,5-3 0,-3-4 227,10-14 0,1-5 0,4-10 0,-2 0 3,-2-1 0,-3 1 1,5-3-1,-3-2 56,3-3 0,-5 0 1,3 8-1,-1 0 215,-2 0 0,0 7 0,-8 1 473,3-3-513,10 7 1,-15 3 0,4 16-1,-4 8-60,-3 4 1,0 6-1,0 2 1,0 3-56,0-2 0,0-3 0,0-3 0,0 0-94,0 0 0,8 0 0,2-2 0,3-3-31,5-2 1,-5-9 0,2 6 39,3-3 0,3-2 1,2-8-1,0-2 21,1-6 0,-4 0 1,-2-12-1,-2-6-108,2 0 1,0-2-1,0-3 1,-3-5 12,3-1 1,-5-6 0,0 7 0,0-3 57,0 0 1,-8-7 0,3-8 0,-6-1-16,-2-1 0,8 7 1,0-3-1,-3 11 246,-2 10 1,-3 5 223,0 3 0,0 13-224,0 10 1,0 12 0,-3 19 0,-2 8-66,-3 5 1,-2 5 0,5 3 0,-3 2-58,3-3 0,0 6 1,0-3-1,-3-5-53,3-8 1,2 1 0,3-9 0,-3 1-152,-4-1 1,4-2 0,-5-8-225,6 1 1,2-9-46,0 1 94,0-11 0,8-13 0,2-15 188,3-3 1,-5 0-1,7 3 1,3 0 100,3 0 0,2-1 0,0 1 0,0 3 99,1 4 1,-1-2 0,3 8-1,2-1 173,3 1 1,0 2 0,-8 8 65,0 0 1,-7 3-1,-3 5 50,-3 7 1,5 6-1,-10 2-94,-7 0 0,-1 0 0,-12 3 1,-3 3-142,-3 1 1,-10 1 0,0-7 0,3-4-545,2-4 0,3 4 0,0-7 0,0 3-349,-1-1 0,1-7-514,0 7 1,2-12 815,6-3 0,4-10 0,14-14 0,5 1 265,7 0 1,6 0 0,2 0 0,3-1 197,5 1 0,-3 8 0,11-1 0,0-2 46,-3-2 0,5 4 0,-10 3 0,-3 0 329,-2 0 1,5 8-1,0-2-57,-3 4 0,-2 6 0,-5 4 552,-6 9 0,3 4 0,-10 4-696,-3-1 0,-2 0 0,-3 0 0,0 0-401,0 1 1,-3-9-1,-2 1-358,-3 2 1,0-6 0,6 1-1563,-6-2 2147,6-4 0,-9-27 0,11-6 0</inkml:trace>
  <inkml:trace contextRef="#ctx0" brushRef="#br0" timeOffset="37770">17560 720 7674,'0'-36'419,"0"3"0,2 12-213,6 6 1,5-4-1,10 12-165,0 2 0,-7 2 0,-1 3-239,3 0 0,-5 0 1,0 3-517,-2 4 0,7-2-131,-3 11 845,-5-11 0,1 16 0,-11-8 0</inkml:trace>
  <inkml:trace contextRef="#ctx0" brushRef="#br0" timeOffset="38688">18001 860 7116,'-13'-11'-847,"0"9"1179,5-6 0,6 8-162,-6 8 1,3 2 0,0 8-1,-3-3-75,3 4 0,2 1 1,3 3-1,0 1-53,0-1 0,0-8 0,0 1-228,0 2 0,-8 2 71,1 4 0,-4-11-222,4-6 1,4-7 0,-5-7 236,6-9 0,4-5 0,4-2 1,4 0 67,3 0 0,-6 0 1,9-1-1,2 1 54,3 0 0,-1-8 1,1 0-1,-3 3 129,0 2 1,8 5-1,-13 3 1,2 5 236,1 3 1,-9 2-278,9 8 0,-11 11 0,5 4 0,-2 6-19,0 2 0,-1 3 0,-7 2 0,0 3-25,0-3 1,0 6-1,0-3 1,0-3-150,0-2 0,0 5 0,0 0 64,0-3 0,11-10 1,4-5-2,6-3 0,2-2 1,0-8-1,1 0 13,-1 0 1,0 0-1,0 0 1,0-2-17,1-6 1,-1-5 0,0-10 0,0 2-25,0 6 0,1-8 1,-4 2-1,-4-7 14,-9-1 0,4 1 6,-3-3 0,-3 0 1,-10-3-1,-6 11-4,-2 3 0,6 1 106,-9 4 1,1 5 0,-9 10-1,1 0-49,0 0 1,8 10 0,-1 5 0,-2 6 29,-3 2 1,6 1-1,2-1-74,3 0 1,-6 0 0,8 0-67,3 1 0,5-1 0,8 0-5,8 0 1,-4-10 0,4-5 0,2-6 30,3-2 0,2 0 1,0-2-1,0-3-63,0-3 1,1-10 0,-1 2-1,0-4 72,0-3 0,-7-1 1,-1 1-1,3-3 105,3-5 0,-6 6 1,-2-6 354,-2 5 0,-1 5-102,-2 6 1,-6 7-159,6 16 0,-8 5 1,-5 10-1,-3 3-40,3 5 1,0-6-1,0 6 1,-3-5-77,3-3 1,2 1-1,6-1-71,4 0 1,-1-2 0,6-3-11,-1-3 1,7-10 0,-3 3-8,6-5 0,0-14 0,-3-4 0,-3-6-146,3-2 0,0 0 0,0-3 0,-2-2 125,2-3 1,0-8 0,0 5-1,-3-2 47,3-5 0,-5 0 1,0 0-1,0 2 50,0-2 0,-8-3 1,5-3-1,-2 4 78,0 4 0,0-2 0,-8 10 1,0 2 811,0 4-639,0 12 0,-3 5 0,-2 18-116,-3 13 0,-7 11 1,4 12-1,1 3 18,0 5 1,-1-5 0,6 8 0,-5-3-84,-3 1 1,8 6 0,-3-9 0,6-6-254,2-4 0,0-14 0,0 3 0,0-5-313,0-3 1,0 0 0,2-2-105,6-6 1,-6-2-1,9-8-253,-1 3 1,-7-3 828,4-12 0,-4-6 0,-3-11 0,0 1 0,0 0 0</inkml:trace>
  <inkml:trace contextRef="#ctx0" brushRef="#br0" timeOffset="39117">18744 790 7454,'-11'-13'-308,"9"0"0,-4 8 440,12-3 1,7 0 0,10 8 0,0 0 19,0 0 0,0-2 0,3-3 0,3-3-103,1 3 0,1 2 0,-7 3 0,1 0-49,6 0 1,-2 0 0,7 0 0,-3 0 66,-4 0 0,-4 0 1,-1 3 67,-1 5 1,-2-3-1,-3 8 300,-3-3 0,-10 0 0,3-2-221,-5 7 1,-3 6 0,0 2 0,-3 3-60,-5 5 1,6-5 0,-9 5 0,4-5-248,-1-3 0,0 0 0,8 0-664,0 0 0,0 1-525,0-1 1,3-3 888,4-4 1,-4-8 0,7-16 391,1-8 0,-1-4 0,8-3 0,-5-1 0,-3 1 0,8-10 0,-5-3 0</inkml:trace>
  <inkml:trace contextRef="#ctx0" brushRef="#br0" timeOffset="39604">19370 627 7110,'-10'-46'-197,"7"2"0,-7 5 0,2 9 1,0 4 986,3 3-687,3-1 0,4 11-354,6 6 0,-3 4 0,11 3 59,2 0 0,0 10 0,0 6 192,-3 5 0,-7 2 0,8 3 0,2 4 0,2-4 0,3 8 0</inkml:trace>
  <inkml:trace contextRef="#ctx0" brushRef="#br0" timeOffset="40024">19602 743 7110,'0'24'-207,"0"-1"0,0 3 0,0 2 0,0 3 463,0-3 0,-2-2 0,-3-3 0,-3 1 116,3-1 0,2 0 0,3 0-230,0 0 1,10-10-1,6-2-80,4-1 0,-4-7 0,-1 4-138,3-4 1,3-6 0,2-4 0,1-9 29,-1-5 0,-8-2 0,1 0 0,-1 0 0,-2 0-225,-5-1 0,-3 1 0,0 0 234,3 0 0,0 0 0,-8-1 0,0 1 3,0 0 0,-11 2 1,-2 3-1,-2 5-19,-1 3 0,4 0 0,-7 5 0,4-3-154,-3 3 1,5 5-611,-2 7 817,-1 6 0,3 3 0,5-1 0,6-10 0,23 6 0,4-11 0</inkml:trace>
  <inkml:trace contextRef="#ctx0" brushRef="#br0" timeOffset="40356">19858 790 6651,'15'0'-573,"0"0"573,4 0 0,-9 2 0,0 6 119,0 8 1,-7 4-1,5 4 347,-6-1 1,-2 0-325,0 0 0,0 0-121,0 1 0,0-9 94,0 1 1,3-11-289,5 2 0,-6-7 0,6-7 90,-5-9 0,7-4 0,3-4 54,0 1 1,5 0 0,-8 0-1,3 0 10,5-1 0,-5 1 0,2 0 1,3 0 109,3-1 0,-5 1 0,-1 0 0,3 2 191,3 6 1,-6-3 0,-2 8 393,-3-3-504,8 8 1,-12-6-29,9 11 1,-10 11-1,3 4 1,-5 6 4,-3 2 0,-8 3 1,0 2-1,3 6 168,2 2 0,3-8 0,0 6-193,0-1 1,0-7 0,3 5-1,5-8-96,7-8 0,6 4 0,2-12 0,0-2-77,0-2 0,1-3 0,-1 0 0,3 0-241,5 0 1,-6-3 0,6-4-1,-5-6-401,-3 0 1,0-8 0,1 8 152,-1 0 1,-8-7-1,1 7 1,-1-3 537,-2 1 0,8 0 0,-8-9 0</inkml:trace>
  <inkml:trace contextRef="#ctx0" brushRef="#br0" timeOffset="41239">21529 860 7594,'-11'-24'712,"6"4"-515,-10 4 0,7 14 1,-5 12-1,0 0-62,0 1 0,8 7 0,-3-3 0,3 6-22,-3 2 1,6 0-1,-6 0-147,6 1 0,4-12 0,3-1 0,6-3-62,2-1 1,2 1 0,8-8 0,0 0-47,1 0 1,-1-3-1,0-4 61,0-9 1,0-4-1,-2-4 1,-3 1 61,-2 0 0,-9-8 0,6 0 0,-2 3 87,-6 2 1,-3 3 0,-2-1 0,-2 1-61,-6 0 1,-5 8 0,-10 2 0,0 2-6,-1 6 0,1-5 1,0 2-1,0 3 4,0 2 1,2 6 0,3 2 0,5 5 6,3 3 1,2-5-1,8 8 29,0 2 0,10-5 0,6-1 0,2 1 47,-3 0 0,14-8 0,-6 3 1,3-3 39,-1 3 1,6-5 0,0 4-1,0-4-63,3-3 1,-6-8 0,11-2-1,0-3-16,-3-5 0,5-3 0,-8-5 1,1-2 9,-1-3 1,6 0-1,-8 8 1,-3-3-24,-2-5 0,-3 5 1,1-7-1,-4 2-29,-4 0 0,-3 0 0,-8 8 0,3-3-35,-3-5 0,-3 5 0,-2-7 0,-2 2 0,-6 0 0,3 0 1,-11 8-1,-2 0 4,-2-1 0,4 1 0,1 3 8,-3 4 1,-3 6 10,-2 10 0,0 5 0,2 8 0,6 10 19,7 3 0,-5 10 1,0 3-1,0 4 27,5 4 0,-2 10 0,2 4 0,1 9 88,-4 7 1,6-4 0,-8 4-1,3-5-62,5-2 0,-6 0 1,4-3-1,2-3-14,2-2 0,-5-3 0,0 6 0,3-6 4,3-2 1,-6 7 0,0-4-1,1-1-22,-4-5 1,9 3 0,-9-3 0,4-5 89,-1-8 1,-8 0 0,6-7 0,-3-1 40,-5 1-110,8-3 187,-11-18-289,8 7 66,-10-7 0,0 3 0,0-3 146,-1-3-60,1-2-24,-10 2-798,7-7 368,-8 7 146,11-10-756,-10-10 607,7-3 0,-8-10-92,11-1-624,10-9 633,-7-3 1,14-11 72,-9 1 0,10-16 1,-3-2-1,8-1-204,8-2 0,-3 0 563,10-3 0,1-10 0,7-2 0</inkml:trace>
  <inkml:trace contextRef="#ctx0" brushRef="#br0" timeOffset="41612">21575 743 7454,'10'-12'472,"3"-1"0,10 8-151,1-3 0,-1 0 0,0 8 1,3 0-89,5 0 0,2-3 0,6-2 1,-5-2-85,-1 1 0,1 1 0,7 0 1,-5-3-72,-3 3 1,9 0-1,-6 0 1,3-3-129,-1 3 1,-9 2 0,2 3 0,-6 0 0,-1 0-286,-1 0 1,-8 0-384,1 0 0,-11 3 0,5 2 1,-2 5-1035,0 3 1752,-1-7 0,-17 14 0,-3-7 0</inkml:trace>
  <inkml:trace contextRef="#ctx0" brushRef="#br0" timeOffset="58105">896 2368 7570,'-23'0'169,"7"0"1,1 0 28,-3 0 0,-3 10 0,-2 6 0,-1 5-53,1 2 0,0 3 0,0 4 1,2 7-86,6-1 0,-6 5 1,8-10-1,0-3-155,6-2 0,4-3 1,3 0 53,0 1 0,0-1 0,0 0 0,3-2 0,2-3 44,2-3 0,19-7 0,-3 5 0,6-3-146,4-5 1,1-2-1,5-3 1,-6-3 83,1-4 0,-9-6 0,9-11 1,-3 1 37,0 0 1,0 0 0,-8-3 0,-2-2-13,-6-3 1,3-8-1,-10 8 1,0 0 56,2-2 0,-7 7 0,4-5 88,-4 5 1,-13 3 0,-6 2 4,-5 6 0,6 5 0,-1 10-86,-2 0 1,-2 10 0,-3 5 0,2 6 0,3 2 31,2 0 0,4 1 1,-7-1-1,7 3 48,1 5 0,-4-6 0,7 6-179,3-5 1,5-3-65,8 0 1,5-2 0,10-5 30,0-9 1,0-4-1,0-3 1,1 0-22,-1 0 1,-8-10 0,1-6-1,2-2 14,2 3 1,-4-9-1,-3 4 1,0-9 98,0 1 1,-6 5-1,6 5 168,-2 2 1,-4 1-115,-7-8 1,0 7 236,0 1 1,-7 12 0,-4 3-131,-2 13 1,8 8-1,-3 2-144,6 0 0,2 0 0,0 0 0,0 1-51,0-1 0,0 0 0,2-2 0,4-3-43,1-3 0,11-10 0,-2 3-43,4-5 0,4-6 0,-1-2 69,0-3 1,-7-10 0,-4 3 56,-1-6 1,4-2 0,-4 0 0,-1-1 0,3 4-28,0 4 0,-8-4 0,5 4 0,-2-4 173,0-4 1,2 1-1,-5 0 211,3 0-127,0 10 0,-8 5 0,0 16-96,0 7 1,0 9-1,0 4 1,0 3-35,0-3 0,-3-2 0,-2 0 1,-6 2-38,-1 3 0,4 0 1,-5-8-1,0 0-122,0 1 0,5-1-444,-7 0 364,10-10 0,-5-5 1,10-16-1,0-8 2,0-4 1,7-3 0,4-3 0,1-2 63,7-3 0,-1-11 0,0 6 0,-3-2 124,3-1 0,3 8 0,2-5 1,0 2 228,0 6 0,1 5-40,-1 7 1,-3 11-26,-4 21 1,2 2 0,-10 18-1,-3 0-114,-3 0 1,1-8 0,2 6 0,5-3-245,3 0 0,3-3 0,7-10 0,0-2-201,0 2 1,8-5 0,0-1-1,-5 1 49,-8 0 1,3-5 0,-6 5-1,6-3-515,2-5 1,-7 6 812,-1-4 0,1 11 0,7-5 0</inkml:trace>
  <inkml:trace contextRef="#ctx0" brushRef="#br0" timeOffset="58556">2752 2670 7431,'-2'-10'1396,"-3"10"-1234,-3 12 1,-7 17 0,4 2-39,-2-3 0,8-2 0,-3-3-125,6 0 1,10-7 0,2-3-36,3-3 1,2 5-1,8-7 10,1-3 1,-1-5 0,0-5-1,0-5-109,1-3 1,-9-3 0,-2-7 0,0 0 136,0 0 0,-6-3 0,6-2 0,-2-3 103,-6 2 1,-3 11 0,-2 3 37,0-3 0,-10 5 0,-5 0-127,-6 3 1,-2 2 0,0 11-88,-1 4 1,1-2-1,2 11 1,3 2-226,3 3 1,2 2-1,-2 0-453,7 0 0,5-7 289,3-1 0,3-10 460,5 3 0,15-5 0,13-3 0</inkml:trace>
  <inkml:trace contextRef="#ctx0" brushRef="#br0" timeOffset="59030">3240 2113 7610,'15'-31'0,"-2"0"207,-2 3 1,4 9 156,-7 4 0,-1 12 1,-7 3-1,0 13-113,0 8 0,0 10 1,-2 2-1,-3 1-80,-3-1 1,0 9 0,8-4 0,0 6-131,0 3 0,-7-1 0,-1 1 0,0 2-140,-2 5 1,7-8 0,-7 3 0,2-8-3,0 1 0,-2-9 1,5-2-1,-3-5-465,3-3 0,2-7-287,3-1 754,0-10 0,8-13 1,2-15 58,3-3 1,3 1 0,4-1-1,1-2 16,2-3 1,-5 0 0,13 7 0,-5 1 158,-3 0 1,8 8 0,0 2 0,-2 2 24,-4 6 0,-1 3 0,-1 2 27,0 0 0,-2 10 1,-6 5 37,-7 6 1,-6-6-1,-2 1 1,0 2-86,0 3 0,-2 2 1,-3 0-1,-6 0-51,-2 0 0,1 1 0,-6-1 0,2 0-30,-2 0 1,0-7 0,0-3 0,5 0-692,3-1 1,-1-6-141,4 1 0,4-7 0,-5-7 366,6-9 1,2-5 0,2-2 0,6-3 405,8-4 0,4-7 0,3-9 0</inkml:trace>
  <inkml:trace contextRef="#ctx0" brushRef="#br0" timeOffset="59442">3797 2182 7463,'23'-23'-316,"0"3"446,1 4 1,-1 8-1,-3 16 308,-4 8 0,-6 4 1,-10 6-1,0 5-179,0 8 1,-2 7 0,-4 8 0,-4 6-120,-3-1 0,5 5 1,-4-10-1,1-2-55,6-3 1,-5-5 0,2-3 0,3-5-51,2-2 1,3-3-460,0-8 0,11-2 217,4-6 0,-2-5 0,2-12 0,4-6-179,1-7 0,1-6 0,-6-2 0,-4-1-4,-1 1 0,-8-3 0,6-2-629,-5-3 1019,-3 0 0,0-2 0,0-3 0</inkml:trace>
  <inkml:trace contextRef="#ctx0" brushRef="#br0" timeOffset="59868">3634 2415 7569,'-36'0'928,"5"0"-659,6 0 0,14-3 0,11-2-136,13-3 1,16 0 0,4 8 0,3 0-27,5 0 1,-4-7 0,1-1 0,1 3-435,-3 2 0,8 3 0,-5-2 0,2-4 24,-3-1 1,6-1-1,-5 8 1,5 0 18,2 0 1,-2 0 0,-3 0-1,-2 0 284,2 0 0,3-10 0,3-3 0</inkml:trace>
  <inkml:trace contextRef="#ctx0" brushRef="#br0" timeOffset="60306">4493 2368 7569,'-23'0'-54,"7"0"1,1 0 69,-3 0 0,5 0 1,-2 0-1,-3 3 331,-3 4 1,-2 6 0,2 11 0,3-1-217,3 0 1,2 3 0,-5 2 0,5 3-182,2-3 1,1-2 0,5-3-30,-3 1 1,0-1-1,11 0 47,5 0 0,-3-7 0,10-3-39,3-3 0,3-2 1,2-8-1,0 0-80,1 0 1,-1-3 0,0-5 0,0-7 71,1-6 0,-1-2 0,-3 0 61,-4 0 0,2-1 0,-10 1 0,-3 0 57,-3 0 0,6 7 0,0 1 94,-3-3 0,-2-3 0,-6 1 228,-5 4 1,3 6-213,-10 10 1,2 10 0,-5 6 0,5 4-24,2 3 0,4 1 0,7-1 0,0 0-32,0 0 1,0 0 0,2 1 0,3-1-294,3 0 1,10-7 0,-2-4-39,4-1 0,11 4 0,0-7 27,-2-3 0,-4-5 1,-1-5-1,-1-5 72,0-3 1,-2-3 0,-3-7 88,-3 0 1,-2-8 0,3-3 245,-9-2 1,4 16 0,-4-4 998,-2 4-819,-2-1 1,-3 11 0,-3 10-145,-4 13 0,4 7 1,-5 6-1,6 3-161,2 1 0,0 1 1,0-7-1,0-1-357,0 0 0,0 0 0,0 0-521,0 1 1,0-9-184,0 1 0,10-11 281,6 2 0,-6-14 708,-2-9 0,5-4 0,-1-4 0</inkml:trace>
  <inkml:trace contextRef="#ctx0" brushRef="#br0" timeOffset="60723">4795 2252 7569,'-13'-15'-300,"5"-1"142,6 1 1,4 2 7,6 5 0,-3 5 1,11 3 69,2 0 1,2 8-1,1 2 1,-3 1 79,-3-1 0,1 8 0,7-5 0</inkml:trace>
  <inkml:trace contextRef="#ctx0" brushRef="#br0" timeOffset="61137">5050 2368 7569,'8'16'0,"0"-1"69,-3 3 0,-3 3 0,-2 2 1,0 3 219,0 5 0,0-6 0,0 6 0,0-5-114,0-3 1,0 1 0,0-1 0,0 0-15,0 0 0,-7-7 1,-1-1 242,3 3-446,2-7-347,3-1 0,8-28 141,0-5 0,2-8 1,-2 2-1,5-2 105,-1 3 0,7 0 0,-9-1 1,3-2 53,5 3 0,-5-6 1,0 3-1,-1 6 276,1 7 1,-5-3 196,8 6 0,-9-4 246,9 4 1,-8 5-389,7 10 0,-10 13 0,3 7 0,-6 11 8,-2 5 1,-7 3 0,-1 7 0,3 1-102,2-1 0,3-7 1,0-3-1,0-2-400,0-6 1,11-2-125,4-3 1,6-3 0,4-4-1,4-8 1,2-6 28,-3-2 1,-2 0-1,-3 0 1,0 0-775,1 0 1,-1-2 1119,0-6 0,0 5 0,0-7 0</inkml:trace>
  <inkml:trace contextRef="#ctx0" brushRef="#br0" timeOffset="61567">6791 2554 7569,'-8'-16'0,"0"1"0,-7-1 66,7-7 1,-10 3 0,3 4 311,-6 8 0,6-2 0,-1 2 0,-2 3-249,-3 3 1,-10 2 0,0 0 0,3 0-60,2 0 1,-5 7 0,0 1 0,3 0-24,2 2 0,11-5-354,-1 11 0,11-1 1,-3 8 97,6 1 0,20-9 1,8 1-1,5-1 61,2-2 1,6 0 0,-6-8 131,3 3 0,-7 7 1,2-7-1,-5-3 1,-3 0 35,0 3 1,0-5 0,-2 7 354,-6 0 0,-4-5 0,-11 11-204,0 2 1,-11 2 0,-4 4-1,-8-1-251,-8 0 1,2-7 0,-7-1 0,0 0-109,0-2 0,5 0 0,-5-8 1,2 3-301,6-3 1,-5-2-28,2-3 1,10-3-1,13-4 515,6-9 0,12-5 0,3-2 0</inkml:trace>
  <inkml:trace contextRef="#ctx0" brushRef="#br0" timeOffset="61988">6814 2484 7556,'23'-13'58,"0"6"0,-2 7 1,-5 7-1,-9 9 0,-4 4 151,-3 4 0,0 7 1,0 2-1,0 1-89,0-1 0,-8 6 0,0-8 0,3-3-78,3-2 1,2-3 0,0 0-71,0 0 1,2-2 0,3-3-55,3-2 0,10-11 0,-2 0 40,4-10 1,-4 0 0,-1-11-1,1-2-163,-3-3 1,7-12 0,-4-3-1,2-3 135,-3 1 1,6 1 0,-8-4-1,2 2 108,1-2 0,-11 5 0,3 0 1,-6 2 223,-2 6 1,0 2 8,0 3 1,0 15 0,0 16-47,0 20 0,-8 14 0,1 4 0,2-2-174,2-5 0,3 5 0,0-8 0,0 0-133,0-5 0,3 0 0,2-6 0,5-4-112,3 0 1,2-3 0,9 0-611,-1-3 0,0-10 0,0 6 804,0-1 0,11-7 0,2 7 0</inkml:trace>
  <inkml:trace contextRef="#ctx0" brushRef="#br0" timeOffset="62400">7789 2577 7422,'0'-31'-170,"0"0"1,0 0 0,-3 8 453,-4 0 0,-6 10 1,-11 5-105,1 6 1,-3 4 0,-2 8 0,-3 11 231,3 7 1,-6 14 0,3-6 0,3 2-105,2 1 1,5-8 0,6 5 0,7-2-355,6-6 1,2-2 0,0-3 0,2-2-58,6-6 0,5 3 0,10-7 0,0-1 0,1 0 0,1-2 0,4-8 0,2 0-179,-3 0 1,6-3 0,-1-4 0,1-9-68,-1-5 1,1-2 0,-6-3 0,3-4 57,-3-9 1,-2 3 0,-3-3 0,-2-2 103,-6-3 1,6-2-1,-8-3 1,2-3 186,1-2 0,-8 0 0,5 7 0,-3-2-13,-5-5 1,-2 5 0,-3-5 0,0 8 156,0 7 0,0 5 0,0 11 984,0 0-825,0 10 0,0 13 1,0 18-1,0 8-12,0 5 0,0 10 0,0-2 1,-3 5-90,-5 2 1,3 8-1,-8 3 1,3 0-41,5-1 1,0-1 0,-1-9 0,-1 0-45,2 1 1,-1-3 0,1-6 0,-3-4-298,3-1 1,3-15 0,-1 6-162,-5-4 36,6-9 1,-8-4-1,10-14 76,0-9 1,7-12 0,4-6-1,1 1 86,7-1 0,-7-5 0,4 6 0,2-1 74,3 1 1,2-1-1,0 6 1,0-3 111,0 3 1,1 4-1,-1 6 1,0 6 240,0 1 0,-7 3-190,-1 8 0,-10 3 0,3 5 0,-5 7 160,-3 6 1,-3 12 0,-2 6 0,-3 5-90,3 2 1,-5 1 0,2-3 0,3-3-3,2-2 1,3-11 0,3 3-1,2-5-173,3-3 0,10-3 1,-3-4-1,6-8-225,2-6-593,0 9 570,11-9 0,-6 8 0,8-12-578,-2-6 563,-3 6 1,2-19-831,-7 18 482,-3-17 620,-2 17 0,-8-17 0,10 7 0</inkml:trace>
  <inkml:trace contextRef="#ctx0" brushRef="#br0" timeOffset="62837">9692 2600 7569,'0'-23'0,"0"0"-281,-10 10 247,7-8 1,-10 8 33,5-10 173,6 0-32,-19 0 1,16 2 271,-10 6-229,9-6-1,-14 18 1,17-17 34,-17 17-69,7-7 0,-3 10-71,1 0 1,-1 0-1,-7 2 1,0 6 30,0 8 1,-1 4-1,-1 6 1,-1 2-13,3 3 0,-11 8 1,16-8-1,0 0-19,-3 3 1,11-9 0,2 6 0,6-5-190,2-3 1,0 0 0,2 1 80,6-1 1,5-10-1,10-6 4,0-4 0,8-3 0,3 0 0,2-3 0,3-2-106,-3-2 0,5-19 1,-7 3-1,-1-3 7,1 0 0,-3 3 1,-8-3-1,-3-2 116,-4-3 1,2 0-1,-10 8 1,-1-1-3,4 1 0,-9 0 0,6 0 131,-5 0 0,-6 10-65,-5 5 0,-2 8 0,-8 8 0,5 10 198,3 10 0,-6 3 1,6 10-1,0 1-181,-1-9 0,4 3 1,7-5-1,2-3-51,6-2-339,-6-3 1,19-2-1,-5-3-7,4-2 1,3-9 0,1 6-1,-1-2-231,0-6 1,0 5 0,0-2-420,1-3 975,-1-3 0,0 9 0,0 2 0</inkml:trace>
  <inkml:trace contextRef="#ctx0" brushRef="#br0" timeOffset="64613">10760 2461 7560,'-13'-10'443,"5"-6"-255,5-4 1,1 9 0,-3 14-186,-3 17 1,-8 6-1,6 10 1,0 0 99,-1 1 0,1-9 0,5 5 0,-3-2-5,3 0 0,3 0 1,2-8-1,2 1-47,6-1 1,2-8 0,8-2-1,-2 0-72,2 0 1,10-8 0,3 3 0,-3-6 31,-2-2 1,-3-2 0,3-6-1,3-7-44,2-6 0,-1-5 0,-4-2 0,3-6-10,2-2 1,0-2 0,-8-6 0,0 3 17,0 2 1,-7 8 0,-3-5 0,-3 2-8,-5 6 1,-2 2-1,-6 3 1,-2 0 27,-3-1 0,-10 12 0,5 1 0,-2 4-4,-1-1 1,1 3 0,-8 10 0,-1 5 23,1 3 0,8 5 1,-1 10-1,1 3 129,2-2 1,-5 7-1,7 3 1,1 2-4,0-3 1,2-1-1,8-9 1,0 3-1,0 0-26,0 2 0,8-15 1,2 6-78,3-4 1,2-2 0,9-2 0,1-9 0,4-4 0,4-3 0,1 0-691,-1 0 517,9-10 1,-6-3 0,10-10 0,-2-1-5,-5 1 1,2 0 0,-7 0 0,-1 0 45,1-1 0,-4-7 0,-6 1 1,-1 1 31,0 3 1,-7-5 0,-4 0-1,1 3 116,0 2 1,-8 3 0,6 0 0,-4 0-26,1-1 0,0 9 1,-8 0 0,-3 9 0,-4 1-39,-9 10 1,3 1 0,0 9-1,3 3 8,5 3 1,-5 2 0,2 0-40,3 0 0,2 1 0,3-1 0,3-3 21,4-4 1,4 4 0,7-7 0,-3 3 7,3-1 0,3-2 1,2 5 28,0-2 0,-7-9 0,-3 9 320,-3 2 0,-2 3-196,-8 2 1,-3 0 0,-5 0 0,-4 0-94,-1 1 1,-16-9-1,6 1 1,-3-1-109,1-2 1,1 0 0,1-8 0,0 3-230,0-3 1,7-3 0,3-4-1,3-6-248,5-7 1,2 2-1,3-3 1,0-2 305,0-2 0,11-4 1,4 1-1,6 0 228,2 0 0,0 0 0,0-1 0,3-1 0,5-6 0,-5 5 0,7-5 0,-2 5 69,0 3 0,3 0 0,-6 2 240,3 6 1,0 4 0,-8 11 9,0 0 0,-10 11 0,-2 7 0,-4 7-57,1 6 1,0 11 0,-8-6 0,0 2-62,0 1 0,0-8 1,0 5-1,0-2-141,0-6 1,0-10-1,0-2-94,0 2 1,2-8 0,4 0-1,4-2 39,3 0 0,2-1 0,9-9 0,-4-6-241,-4-7 1,4-6 0,-2-2 0,6 0-52,-1-1 0,8-1 0,-11-6 0,6-5 220,-5 0 1,2-6 0,-8 11 0,3 0 171,-2-2 1,2 15 0,-10-5 239,-3 2-224,8 11 1,-13 2 0,2 16-1,-9 10 97,-6 10 0,5-2 0,-5 7 1,0-2 27,0 0 1,8 8-1,-3-8 66,6-3-200,2 8 1,0-10 0,0 5 240,0-5-286,0-3 1,8-7-330,-1-1 226,11-10-47,-5 5-242,10-10 176,1 0 0,-1 0 146,10-10-164,-7 8-49,8-19 222,-11 8-193,0-10 0,0 0 129,1-11 3,-1 8 1,0-10 0,0 5-119,0-7 174,1 4 1,-1-10 0,-3 6 0,-2-6 43,-2-3-86,-11 11-6,16-8 13,-19 19 179,9-9-175,-11 11-4,0 0 139,10 10 0,-7 2-112,7 11-13,-10-10 38,0 8-27,0-9 30,0 11 11,0 0 99,-10 11-126,7 1 13,-18 12 254,8 9-116,1 3-289,-9 11 189,18-1 233,-17 11-111,17-8-1,-7 8 124,-1-11-235,9 0 1,-8-2-20,10-5 0,0-6 1,0-9-1,2-1 4,6 0 1,-3-10-1,8-3 1,0-2-115,0 0 1,2-1 0,8-7-1,1 0-85,-1 0 1,0-10 0,3-5-40,5-6 1,-5-5-1,5-2 1,-3-6-1,3-2 56,7-5 0,-4-3 1,0-2-1,-4-1 81,1 1 0,0 0 0,-7-1 0,-1 1-59,0-1 0,-2 3 0,-3 3 0,-5 5 123,-3 3 0,5-6 1,-7 8-8,-3 3 1,-2 9 61,-3 4 0,-3 12 0,-2 3 0,-5 16 190,-3 12 1,-3 8 0,-7 13 0,0 3 111,0 2 0,2 8 0,3-5-116,3 2 0,9 0 0,-4 3 0,2-8 0,1-5-48,2-2 1,5-8 0,5-3 0,5-3-298,3-4 1,-5-6-1,5-5 1,-1-5-268,1-3 0,-5 5 0,8-7-373,2-3 1,-6-2 0,4-3 168,2 0 1,-8-10-1,-2-6 122,-5-5 0,-3-2 0,0 0 1,0 0 438,0 0 0,-11-11 0,-2-2 0</inkml:trace>
  <inkml:trace contextRef="#ctx0" brushRef="#br0" timeOffset="65044">13081 2391 7643,'-24'-2'1223,"1"-6"-820,10 5 1,13-7-1,16 10 1,4 0-165,4 0 0,9 0 1,6 0-1,5 0-72,2 0 0,8 0 0,3 0 0,0-2-98,-1-6 0,-2 5 1,-7-7-1,-1 2-171,1 0 1,-11-7-1,-5 7-481,-5 3 0,-3 2 1,0 3-166,0 0 0,-10 3 748,-5 5 0,5 5 0,0 10 0</inkml:trace>
  <inkml:trace contextRef="#ctx0" brushRef="#br0" timeOffset="65290">14218 2902 7569,'23'0'391,"0"0"78,0 0 0,1 0 0,-4-3-696,-4-4-1148,-6 4 1375,-10-7 0,10-1 0,3-2 0</inkml:trace>
  <inkml:trace contextRef="#ctx0" brushRef="#br0" timeOffset="50549">23664 860 7569,'15'0'-387,"1"0"0,-1-3 268,-2-5 0,5 3 242,-10-10 0,7 7 0,-7-8 0,-3-2 184,-2-2 0,-1-4 0,4 1-54,1 0 1,1 0 0,-8 0-187,0-1 1,0 1-1,-2 0 3,-6 0 1,-5 2 0,-8 3 0,3 5-14,3 3 1,-1 2 0,-7 8-1,0 0-59,0 0 1,7 10 0,1 6 0,-6 5 3,-7 2 0,2 0 1,-5 0-1,5 3-34,3 5 0,7-5 1,1 5-1,0-6-23,2-1 1,0-9 0,8 1 43,-3 2 1,0 2 2,8 4 0,3-12 0,4-4 0,9-5 16,5-3 1,2 0 0,0 0 0,0-3 50,0-5 0,8-4 0,0-12 0,-2 1 11,-4 0 0,-1 0 0,-4-1 0,-2 4 6,-2 4 0,-8-4 0,7 4-35,3-4 0,-5-1 1,0 3 16,-3 2-44,-2 11 1,-6-5 18,6 10 0,-5 3 1,5 4-1,-6 9-4,-2 4 1,-8 4 0,1 1-1,1 4 20,4 2 0,-6 7 0,-2-4 0,0 2-30,-1 5 1,1 3-1,5 3 1,-3-1-72,3 0 1,-5 1 0,2-1 0,3 1-73,2-1 1,-5-7-1,1-1 1,1 1 34,4-3 0,-6 5 1,0-10-1,3-2 49,3-3 1,-6-11 0,-2-2 80,-3-3 1,-3 1 0,-7-6-1,0 2 8,0-1 0,-1-4 0,1-4 0,-3-4-39,-5-1 1,6-11 0,-4 2 0,9-4-83,4-4 1,3 1-1,-5 0 1,5 0-89,3 0 1,2-8 0,8 0 0,0 2-54,0 3 1,11-4 0,4-1 0,8 2-20,8 3 1,-2 3 0,7 3 0,0 2 63,0 2 1,0 3 0,5-5 0,-2 5 37,2 3 0,-5 0 1,0 4-1,1-4 99,-1-3 1,-8 6 0,6-6 0,-4 0 53,1 0 0,0 5 0,-7-7 0,-1-3-24,0-3 0,0 5 1,0 1-1,-2-3 352,-6-3 1,4 6-1,-9-1 1,0-2 27,0-2 0,-2 4 1,-8 1-165,0-3 1,0-3 0,0-2-22,0 0 1,-10 10-1,-6 5-140,-4 5 1,4 3 0,1 0 0,-3 0-71,-3 0 1,1 11 0,1 4 0,4 6 5,-3 2 0,0 0 0,2 0 0,6 3-119,0 5 0,5-5 1,-8 5 85,2-5 1,4-3 0,7 0-106,0 0 1,2-2 0,6-6 107,8-7 0,4-5 1,3-6 33,1-5 0,-4 3 0,-2-10 1,-2-3 63,2-3 1,-5-2 0,2 0-1,1 0 24,-4-1 1,9 1 0,-8 0 0,2 0 29,1-1 1,-11 1-1,3 0 1,-3 2 49,3 6 1,-6 2 58,6 5-172,-5 6 0,-3 2 1,0 15-1,0 6 1,0 2-33,0 0 0,-3 0 1,-2 3-1,-3 3-88,3 2 0,2 0 1,3-8-188,0 0 1,0 0 83,0 0 1,11-10 0,4-5 59,6-5 1,2-6 0,0-5 80,0-7 1,1-3-1,-1 0 1,-2 2 50,-6-2 1,6-2 0,-8-4 0,2 4 87,0 4 1,-2-4 0,5 4 18,-2-5 0,-11 6 420,3 0 0,-6 12-327,-2 3 1,0 10 0,0 13-218,0 1 0,-2 7 0,-3 0-248,-3-3 0,0-2 0,8-3 0,-2-2-156,-6-6 1,5 6-1,-4-6-1295,4 6 1248,-7-8 1,7-6 0,-5-14 449,6-9 0,-9-4 0,-1-4 0</inkml:trace>
  <inkml:trace contextRef="#ctx0" brushRef="#br0" timeOffset="51016">24407 535 7632,'0'-37'1111,"0"7"-846,0 4 1,2 13 0,3 8-352,3 10 0,7 8 0,-4 7 0,-1-2-743,0-2 1,8-8 360,-2 7 0,5-10 0,2 3 468,0-5 0,0-3 0,0-11 0,1-2 0</inkml:trace>
  <inkml:trace contextRef="#ctx0" brushRef="#br0" timeOffset="51381">24847 256 7569,'11'-13'0,"-6"-5"289,10 10-91,-9 1 0,4 9 0,-10 6 18,0 7 1,0 6-1,0 5 1,-3 5-22,-4 7 1,4 6-1,-7 3 1,-1-1-81,-4 1 1,5-1-1,-1 0 1,4 1-94,-1-1 0,0-7 0,6-3 0,-4-2-740,-1-6 1,-1-2-74,8-3 1,0-8 85,0 1 1,0-14 704,0-2 0,0-10 0,0-13 0,0 0 0,0 7 0,0 1 0,-10-1 0,-3-7 0</inkml:trace>
  <inkml:trace contextRef="#ctx0" brushRef="#br0" timeOffset="51382">24662 720 7569,'-10'-13'-35,"-3"3"122,0 0 0,5 7 115,16-5 0,-3 3 0,10 0 0,3-3 11,3 3 0,5 0 1,2 0-1,3-3-89,-2 3 0,-4 2 1,-2 1-1,1-3-112,-1-3 0,3-2 1,2 4-81,3-1 0,0-4 0,-8 6-153,0-2 1,-7-1-882,-1 8-163,-10 0 396,6 0 869,-11 0 0,0 0 0,-11 0 0,-1 0 0,-12 0 0</inkml:trace>
  <inkml:trace contextRef="#ctx0" brushRef="#br0" timeOffset="52629">25915 836 7518,'-13'-2'112,"5"-6"0,8 3 0,8-8 0,5 0 4,0 0 1,8 5 0,-8-7-1,2-1-63,0 4 1,1-9-1,5 5 1,-3-2 94,-3 3 0,-10-6 0,6 6-33,-1-6 1,-8 6-1,6-1-124,-5-2 0,-3 5 20,0-2-26,0 10 1,-3-3 13,-5 16 0,6 5 1,-8 12-1,2 4 50,0 2 0,-7 10 1,4-2-1,1 4 44,0 4 0,-6 2 0,8 2 0,1 4-34,-4-4 0,9 6 0,-8 0 1,2-1 3,0 1 1,-2 5 0,5-5-1,-3 2-15,3 6 0,-6-6 1,4 0-1,-1-2-134,-2-6 0,4-2 0,-6-5 0,1-5-210,6-8 1,0-13 124,-3-3 1,6-12 0,-6-3 0,3-13-77,-3-7 1,5-22-1,-4-7 1,4-5 79,3-3 1,0-10 0,0 3 0,0-8 24,0-3 0,0 16 0,0-9 0,0 7 83,0 1 1,10 9 0,6-6 0,4 5 112,4 6 0,-1-6 0,0 16 0,0 0 16,1 5 0,6 8 0,1 5 0,-2 5 29,-3 3 0,5 2 0,-1 8 1,-1 0 23,-3 0 0,-6 10 0,-2 3 0,-5 3 6,-2-1 0,-4 1 0,-7 7 1,0 0-64,0 0 0,-2 3 0,-6 2 0,-8 3-63,-4-2 1,4-3-1,1-3 1,-3 0-180,-3 0 0,-2-7 1,0-1-431,0 3 0,7-7 366,1-4 1,9-7 0,-1-7 0,4-9 239,3-5 0,10-2 0,3 0 0</inkml:trace>
  <inkml:trace contextRef="#ctx0" brushRef="#br0" timeOffset="54259">26565 94 7433,'23'-21'-318,"0"6"0,-7 4 475,-1 11 0,-10 11 1,3 4-1,-5 6 45,-3 2 1,-11 8 0,-1 2-1,-4 6 32,1 10 0,-1-3 0,-7 11 0,0 0-84,0 5 0,-1-3 1,4 0-1,2-2-127,2-5 0,11-3 0,-3-5 0,6-6-96,2-7 0,0-5 0,0-3 1,2-2-29,6-6 0,5 3 1,10-10-1,0-3 33,1-2 1,1-3 0,4-3 0,2-5 41,-3-7 1,6-6-1,-4-2 1,-1 0 22,-3 0 0,-3-3 1,0-2-1,0-3 15,0 2 0,-10-4 1,-2 2-1,-4 0 21,1-3 0,0 9 0,-8-6 0,0 5-8,0 3 1,-10 2 29,-6 5 0,-5 6 0,-2 10-20,0 0 0,0 10 0,2 9 1,3 6-29,3 6 1,2 0-1,-5-5 1,2 2-2,-2 3 1,8 0 0,0-8 0,2 1-62,0-1 0,0 0 0,8 0-54,0 1 0,3-12 0,5-4 50,7-5 0,8-3 0,6 0 0,2-3 9,-3-5 0,-2-2 0,-3-8 0,0 3 72,0-3 0,-2-3 0,-3-5 0,-2 0 56,2 3 0,-8-5 0,0 12 454,1-4-352,-9 7 1,9 5-124,-11 16 1,-8 5-1,0 10 1,0 0 3,-2 0 0,7 0 0,-4 1-53,4-1 0,3 0 1,0 0-153,0 1 1,0-1-10,0 0 0,3-10 0,4-5-8,9-6 1,5-12-1,2-6 108,0-4 0,-8-3 0,1-1 1,2 1 33,3 0 0,-6 0 0,-2-1 1,0 1 57,0 0 1,-6 0 349,9 0-297,-11 10 0,5 5 0,-10 16-15,0 7 0,0 6 0,0 2 0,-2 0 71,-6 0 0,3 1 0,-8-1 0,0-2-100,0-6 0,6 6 1,-6-6 23,2 6 1,1-1 0,5-2-388,-3-2 159,0-11 1,11 5 0,5-12 69,7-6 1,6 3-1,2-13 1,-2-5-35,-6-6 0,13-4 0,-4 4 0,1-4 148,1-3 0,-3 5 0,1-5 0,-1 2 174,0 6 1,-2 2 0,-3 5 150,-3 6 1,1-3-239,7 10 0,-10 3 1,-5 13-14,-6 7 0,-2 6 0,0 2 1,-2 0-42,-6 0 0,5 1 0,-5-1 0,3 0-68,-2 0 1,4-7-1,-5-1-108,6 3 1,4 3 62,6 2 1,5 0 0,10-2-18,0-6 1,1 3 0,-1-10 0,0-3-78,0-2 0,0-3 1,1 0-1,-1 0-122,0 0 0,0-10 0,0-6 248,1-4 1,-9-1 0,-2 3 0,-3 2 74,-5-2 0,6-2 1,-3-4-24,-3 1 1,-3 0 0,-2 0 713,0 0-141,0 10-542,0 2 1,-7 22 0,-1 4 0,0 3 1,-2-2 1,7 4 0,-7-4-1,2 4-97,0 4 1,-7-1 0,5 0-120,-3 0 0,8 1 0,-6-4 0,3-2-26,1-2 0,-1-9-46,8 9 0,3-11 137,4 3 1,4-16 0,7-7 0,-3-6 10,3-2 0,-5-3 0,3-2 1,2-3 84,2 2 1,1-4 0,-3 2 0,-3 2 77,3 4 0,-5 4 1,0 3-1,0 5 139,0 3 0,-5 2-125,7 8 0,-10 10 0,3 6-18,-5 4 1,-3 11 0,0 0 0,0 0-17,0 3 1,0-8 0,0 5 0,0-6-67,0-1 1,0-1 0,2 0 0,3 0 5,3 0 0,10-7 1,-2-3-1,4-3-265,4-5 1,-1-2-1,0-3 144,0 0 0,0-8 0,1-2 0,-1-3 70,0-5 1,0 0-1,0 0 1,1 2 118,-1-2 0,-8-2 0,-2-4 0,0 4 88,0 4 0,-8-4 0,5 7 708,1 0-685,-9 2 0,9 14 0,-11 5 0,-3 7-99,-5 6 0,6 2 1,-9 0-1,4 3 20,-1 5 1,0-5-1,8 5-855,0-5 1,0-3-1254,0 0 1017,0 0 1,0-12 567,0-11 0,0-11 0,0-12 415,0 0 0,0 0 0,0-11 0,0-2 0</inkml:trace>
  <inkml:trace contextRef="#ctx0" brushRef="#br0" timeOffset="54689">28375 674 7569,'0'-44'43,"0"5"17,-10 6 0,7 2 0,-4 0 92,4 3 1,3 2 0,3 5-1,4 3-160,9 3 0,-3 2 0,2-3 0,3 8-214,3 6 0,-6 2 0,1 0 0,-1 2-85,-2 6 0,8 5 0,-8 10 0,2 1 307,1-1 0,-11 0 0,15 10 0,-7 4 0</inkml:trace>
  <inkml:trace contextRef="#ctx0" brushRef="#br0" timeOffset="55235">28747 697 7524,'0'13'321,"0"8"-136,0-6 1,0 6-1,0 2 1,0 0 14,0 0 1,-8 1 0,0-1-117,3 0 0,2 0-151,3 0-105,0-10-14,0-2 0,11-29 74,4-6 1,3-7-1,0 3 1,-2-3 106,2 3 1,-5 4 0,2 6 0,1 3 115,-3-3 0,7 5 1,-4 0-13,4 3 0,-4 2 59,-1 8 0,-10 3 1,3 4-39,-5 9 0,-3 4 0,0 4 1,0 1 24,0 6 1,0-5-1,0 5 1,2-5-109,6-3 1,-5 0 0,7-2 0,-2-3-26,-1-2 1,11-9 0,-2 6 0,5-3 0,2-4 0,0-4 0,3-2 74,5 0-138,-6 0 0,12 0 1,-9-2-1,3-6-17,-3-8 0,8-4 1,0-6-1,1-2 80,-6-3 0,-1-8 0,-4 8 0,-5 0-5,0-2 1,-9 4-1,1-9 1,-2-1-20,-6 3 0,-3 2 0,-2 11 0,-2 0 43,-6 0 1,3 7 0,-11 3 0,-2 3 22,-2 5 0,-3 12 0,-1 9 0,1 7-43,0 8 1,0-3 0,-1 9 0,1-4-53,0-5 0,2 6 1,6-3-1,7-3-36,6-2 0,2-10 0,0-1 68,0 3 0,10-5 0,5 0 0,6-3-38,2-5 1,0-2 0,1-3-1,-1 0-86,0 0 1,0 0 0,1-3 0,-1-2 85,0-3 0,0-10 1,0 6-1,-2-4 23,-6 1 0,4-1 0,-9-5 0,0 3 151,0 3 1,-2-1 295,-8-7-337,0 10 0,-8 16 1,-2 18-1,-3 10 36,-5 5 1,-2 10-1,-4 8 1,1-2 0,0-3 0,2 5 0,3 0 0,5-2 48,3-3 0,2-3 0,6 3 1,-3 3 65,-3 2 1,-2 0 0,2-8 0,-5 1-113,0-1 0,-8 1 1,6-4-1,-3-4-156,2-8 1,-4-5 0,4-5-1,-4-3 1,-4-3 1,1-10 0,0 3 0,0-5-71,0-3 0,-1 0 0,1-3 1,3-5 10,4-7 1,-2-6-1,8-5 1,-1-5-500,1-7 1,2-16 0,8-8 0,0-3 4,0 3 0,0 0 0,3 13 0,2 8 240,3 5 0,10 5 0,0 8 1,8 2 342,5 6 0,20-6 0,-2 8 0</inkml:trace>
  <inkml:trace contextRef="#ctx0" brushRef="#br0" timeOffset="55624">29884 1161 7569,'20'3'395,"-4"5"-196,5-6 0,-16 8 191,10-10 0,-10 3 1,3 5-147,-5 7 0,-3-2 1,-3 3-515,-5 2 0,-5 2 0,-10 3 0,0-2-1841,0-5 2111,0 4 0,-1-7 0,1 10 0</inkml:trace>
  <inkml:trace contextRef="#ctx0" brushRef="#br0" timeOffset="56426">30627 929 7569,'0'-13'182,"0"-7"0,2 17-23,6-5 0,-6 8 0,6 8 0,-5 8-24,-3 4 1,0 3-1,0 1 1,0-1-66,0 0 0,0 0 0,0 0 1,0 1-188,0-1 0,0-8 0,0 1 14,0 2 1,2-8 0,6 0-14,8 1 0,4-9 0,3 3 88,1-10 1,-9 0-1,1-10 1,2-3-23,2-3 0,3-5 1,1-2-1,-4-3 94,-4 3 1,4-6 0,-4 3 0,2 3 186,-3 2 1,3 3 82,-10 0-261,10-1 0,-15 14 0,5 10 0,-8 13 12,-8 8 0,5 9 1,-5 1-1,6-2 34,2-3 0,-3-1 0,-2 4 0,-3 2 125,3-3 1,3-2-1,2-3-18,0 0 0,2-10-75,6-5 0,5-6 1,10-4-76,0-6 1,1-5-1,-4-10 1,-2-3-132,-2-5 1,7 3 0,8-8 0,-3 0-218,-2 0 0,-11 5 0,1-8 0,-1 0-137,-2 3 1,5 0-1,-7 10 1,-1 1-400,0 4 0,1 13 605,-4 0 1,-4 8 0,5 8 0,-6 8 222,-2 4 0,8 6 0,0 2 0,-3 3 0,-3 0 0,-2-7 0,0-1 46,0 0 0,0-8 1,0 1 506,0 2 0,8-5-173,0 2 1,2-10-1,-5 6 1,6-3-179,2-1 0,2 1 0,8-8 1,1-3-98,-1-4 1,0 2 0,0-8-1,0 0-198,1 0 1,-1-3 0,0-7-75,0 0 0,0-8 1,-2 0-74,-6 3 0,-4 2 73,-11 3 1,0-1 97,0 1 0,-11 10 0,-4 6 98,-6 4 1,-2 3 0,0 3 0,0 4 74,0 9 0,-1-3 0,-1 2 1,-4 3 89,-2 3 1,-2 2 0,4 0 0,-2 3 30,3 5 0,5-5 0,5 5 0,5-5-60,3-3 1,2 0 0,10 0 0,6 0-66,8 1 0,12-9 1,6 1-1,2-1-132,5-2 0,3 0 1,2-8-1,-2 3-163,-5-3 1,2-3 0,-8-2-1,1 0-151,-1 0 1,-2 0 0,-5-2-1,3-3-772,2-3 1,-3-2 1117,-13 2 0,16-5 0,-5-10 0</inkml:trace>
  <inkml:trace contextRef="#ctx0" brushRef="#br0" timeOffset="68244">15355 2252 7549,'0'-23'177,"0"7"578,0 1-582,0 10 1,3-6-1,2 14 1,2 7-88,-1 14 0,4 1 0,-2 11 0,-3 1-28,-3-1 1,-2 2 0,0 9-56,0-1 1,0-7 0,0 0 0,0 2-1,0 0 48,0-2 0,0 2 0,0-10 1,0-3-225,0-2 1,0-3 0,3-2 88,5-6 1,5 3 0,10-10 0,0-5 16,0-8 1,0-11-1,3-12 1,3-6 21,2-2 0,7-10 1,-7-8-1,0 2 56,3 3 1,-11-5 0,3 0 0,-8 2 90,0 3 0,0 3 0,-3 2 0,-7 3 1,-5 2 1,4 11 0,1-3 72,-3 5 0,-2 3-90,-3-1 0,0 14 0,0 10-71,0 13 1,0 15 0,-3 6 0,-2 2 4,-3 5 1,1 3-1,4 2 1,-2 1 43,-3-1 1,0 1 0,8-1 0,0 1 0,0-1 0,0-2 1,0-3-1,0-5 32,0-2 1,3-3 0,5-11-15,7-4 0,-2-3 0,3-8-42,2 3 0,2-11 1,3-13-36,1-4 0,-1-6 0,0-5 0,0-8 0,0-4 19,1-4 1,-1-2 0,0-2-1,0-4 41,1 4 1,-4 2-1,-2 2 1,-5 1-30,-3 0 1,6 2 0,-8 3 0,-3 4-135,-3 4 0,-2-6 0,0 8 41,0 3 0,0 10 0,-2 5-560,-6 3 0,3 2-163,-11 8 1,11 10-1,-2 6 233,4 4 1,3 4 0,0-1 545,0 0 0,-10 0 0,-3 0 0</inkml:trace>
  <inkml:trace contextRef="#ctx0" brushRef="#br0" timeOffset="68704">16283 2531 7569,'13'23'161,"0"-10"124,-5-6 1,-3-4 0,11-3-1,2 0-27,2 0 0,1-10 1,-3-6-235,-3-4 0,1-4 0,4 1 0,-2 0 0,-2 0 48,2 0 0,-8-1 0,1 1 0,-4 0-335,1 0 0,0 7 1,-8 1-1,0-3 40,0-3 0,-10 8 0,-6 5 150,-5 6 1,-2 2 0,0 0 104,0 0 1,0 2 0,-3 9-1,-3 9 68,-1 9 0,-4 9 0,6-4 0,-1 2 79,9 5 1,-4 1 0,12-1-1,-4-5 53,1-3 1,9 6-1,-1-8 1,4 0-76,3 3 0,0-9 0,3 6 0,4-8-112,9-7 0,-3 5 0,5-9 0,5 1-359,5-5 0,14-5 1,-4-3-1,6 0-62,3 0 1,-1-11 0,3-2-1,0-2-39,-3 0 1,6 2 0,-16-3-1,0 6 415,-5 0 0,5-3 0,0-11 0</inkml:trace>
  <inkml:trace contextRef="#ctx0" brushRef="#br0" timeOffset="69744">17583 2391 7412,'-23'-10'62,"0"7"0,-1-4 1,1 4-1,0 6 0,0 4 300,0 9 0,-1 5 0,1 2 0,0 3-145,0 4 0,0-1 0,-1 10 0,4-1-62,4-2 1,-2 0 0,10-7 0,3 2-27,3-3 1,2 6 0,2-3-222,6-3 1,5-13 0,10-7-1,0-5-15,1-3 0,9 0 0,6 0 1,5-3 4,2-5 0,-7-2 0,-1-8 0,1 3 42,-3-4 1,0-9 0,-7-3-1,2 0 34,-3-2 1,-5 7 0,-5-5 0,-5 3 17,-3-3 0,1 5 1,-6-5-1,3 5-5,-3 3 1,-3 0 0,-4 0-1,-3-1-15,-3 1 1,-10 8-1,2 2 1,-4 2 14,-3 6 1,-1 5 0,1 8 0,0 7 23,0 6 0,-8 10 1,0 3-1,2 2 80,4 5 0,4-5 0,6 0 0,4 0-50,1 0 0,7-7 0,-4 2 0,4-6-87,3-1 1,8-9 0,2-2 0,3-3-108,5-5 0,3-2 0,4-3 0,4-3-23,2-4 0,2-6 0,-4-10 1,2-1 4,-3 1 0,-2-8 0,-3-2 0,0-1 173,0 1 1,-2-6-1,-3 6 1,-5-1 32,-3 0 0,-2 4 1,-5 6 188,4 1 14,-4 10 0,5 5 0,-14 16-85,-1 8 0,-9 4 1,6 4-1,0 1-10,-1 6 1,-4-5 0,7 8-1,3-3-54,2-1 1,-4 1 0,-1-7 0,3-1-116,2 0 1,6-2 0,2-3 0,5-5-149,3-3 1,3-2 0,7-8 30,0 0 1,0-11 0,0-4 0,1-6 31,-1-2 1,0-3 0,-2-2 0,-3-3 62,-3 3 0,-2 2 0,5 3 0,-5-1 78,-3 1 1,1 0-1,-6 0 1,3 0 101,-3-1 0,-3 9 318,-2-1-367,0 11 1,0-3 0,-2 16-1,-3 8 96,-3 4 1,-8 11-1,6 3 1,-3-1-47,-5 1 0,5 5 0,0-9 0,0 1-39,1 3 1,6-8 0,-4 2 0,2-7-136,1-6 1,-1-7-12,8 7 1,0-12 0,2-3-147,6-13 1,-3-8 0,11-2 0,2 0 95,2 0 0,1-8 0,-3-3 0,-2 1 76,2-1 1,2 1 0,6 4 0,2-2-5,3 3 1,0-5 0,-7 2-1,-1 2 245,0 3 1,0 6 0,0 2 556,1 2-593,-12 11 0,-4 8 0,-16 20 0,-7 13 6,-6 8 1,-2 2 0,3 1 0,4-1-20,8 1 1,-2-1-1,2-2 1,3-5 38,3-9 1,9 4 0,4-3-1,1-5-399,7-8 0,9 0 1,3-10-1,0-3-386,2-3 0,1-2 0,7 0 0,-2-2 137,2-6 0,-7 3 0,-3-8 0,-6 0-628,-1 0 1,-1 0 1070,0-2 0,0 4 0,0 11 0</inkml:trace>
  <inkml:trace contextRef="#ctx0" brushRef="#br0" timeOffset="70339">19904 2461 7495,'0'-23'149,"0"0"0,-3 10 0,-4 5 0,-6 8 39,0 8 0,-8 5 0,6 10 0,-3 0-27,2 0 1,-2 3 0,8 2 0,0 3-116,-1-2 0,4-1 1,7 0-1,0 3-133,0-2 0,0-4 0,2-1-91,6-1 0,-3-3 1,10-4 79,4-8 0,1-6 0,3-2 0,1 0 12,-1 0 0,0-10 1,0-6-1,-2-4 42,-6-3 0,6-8 0,-8 0 0,0 0 156,-6-3 0,4 6 0,-4-8 0,-1 2 60,-4 6 1,-2 2 0,-2 3 0,-4 0 9,-1 0 0,-11 7 0,2 3-129,-4 3 0,-1 5 1,3 12-1,2 11-129,-2 11 0,0-1 0,0 8 0,5 0-280,3 1 1,0-9-1,5 3-202,-3-5 0,3-6 1,12-4 144,9-9 1,5-4 412,2-3 0,0-10 0,0-3 0</inkml:trace>
  <inkml:trace contextRef="#ctx0" brushRef="#br0" timeOffset="71174">20345 1997 7569,'13'-36'-136,"-5"5"359,-6 5 0,-2 8 213,0 10 1,-2 21 0,-4 26-246,-1 5 0,-4 2 0,6 0 1,-3 1-51,3-1 0,-5 1 1,2-1-1,1 0-192,-4 1 1,6-1 0,-10 1 0,-1-3-33,3-6 0,-7 4 0,7-9 0,-3 1-50,1-1 1,7-10-1,-5-7-247,3 2 184,2-8 0,8-2 127,0-16 0,8-7 1,2-14-1,3-2 66,5 3 0,10-6 0,3 1 0,-2-1 58,-3 1 0,4-6 0,1 11 0,-2 5-6,-3 5 1,-3 12-1,0-1 1,0 4 20,0 3 1,-7 0 0,-3 3 0,-3 4 34,-5 9 0,6 5 0,-4 2 0,-2 0 17,-2 0 1,-3 3 0,0 2 0,0 3-8,0-2 1,-10-4 0,-6-1-1,-4-1-60,-4 0 0,1 0 0,-3-2 0,-2-3-79,-3-3 0,0-9 0,8 4 0,0-2-307,0-1 0,-1 1-422,1-8 0,2-3 374,6-4 1,5 2 0,10-11-1,2 1 105,6 2 1,5-8-1,10 6 1,0-6 273,1-2 0,9 0 0,3-1 0,3 1 0,0 0 0,-1 0 0,9-3 0,-4-2 0,-4-3 0,2 0 0,-10 10 0,-2 3 51,-4 3 1,-1 2 0,-1-5 351,0 2 1,-2 8 748,-6-7-982,-4 10 0,-22-6 1,-2 14-1,-2 2-17,-1 3 0,1 10 0,-11-5 1,-2 2-171,-3 1 1,0-1-1,8 9-89,-1-1 0,4 0 1,2-2-1,5-3-179,3-3 1,2 1 179,8 7 0,2-8 1,6-2 103,8-3 0,4 6 1,3-8-1,1-1 123,-1 4 1,0-9 0,0 6 0,0-3 173,1 3 0,-4-3 1,-2 8-1,-2-3 1,-11 8-1,0-2-157,-10 4 1,0 1 0,-11-3 0,-2-2-216,-2 2 1,-1-5 0,3-1 0,3 1-411,-4 0 0,-1-8 1,-1 6-1589,6-1 2074,-6-7 0,19-3 0,2-24 0,12-12 0</inkml:trace>
  <inkml:trace contextRef="#ctx0" brushRef="#br0" timeOffset="72226">20879 2647 7569,'23'0'-153,"0"0"359,0 0 0,-7 0 0,-3-3 150,-3-5 0,8 3-199,-2-10 0,2 7 0,0-5-271,-3 3 0,1-8 31,7 2 1,-3-4-1,-1-4-116,-4 1 0,-10 8 0,3-1 101,-6-2 0,-2-2 1,-2-4 129,-6 1 1,3 10 0,-8 3 69,3 0 0,-8 7 0,2-5 0,-4 6-21,-4 2 0,4 2 0,2 6 0,2 5 17,-2 0 0,0 15 1,0-5-1,5 6 96,3 4 1,0-4-1,4 7 1,-1 0-24,2 0 0,2-8 1,3 6-1,0-3-119,0 0 1,0 0 0,3-11-91,4-4 0,-2 2 0,11-10 0,2-3-99,3-3 1,2-2-1,0 0 1,0 0-190,0 0 0,1-2 0,-1-3 36,0-3 1,0-8-1,0 6 1,-2-3-1,-3-5 46,-2-3 1,-9-2 0,6 0 0,0 2 131,0 6 1,-5-13-1,5 4 1,-3-1 144,-5-1 1,-2 3 0,-1-1 0,3 1 483,3 0 1,0 7 457,-8 1-711,0 10 1,0-3 0,0 16 0,0 7-32,0 6 1,0 10 0,0 2 0,0 1-15,0-1 0,0 1 1,0-6-326,0 3 94,0 0 1,8-15 0,2-1 72,3 3 1,2 0 0,9 0-99,-1-2 0,0-11 0,0 0-50,0-10 0,1 0 1,-1-11-1,0-4 19,0-9 1,0 4 0,-2-9-1,-3 3 43,-2 0 1,-4-10-1,7 5 1,-7-3-89,-1 0 1,-4 3 0,-7-2 0,0 7-219,0 5 1,0 3 0,0-1-630,0 1 321,0 10 1,0 6 638,0 14 0,0 9 0,0 12 0,0 3 0,0-2 0,0-4 0,0-1 0,0-1 0,0 0 0,0 0 0,0 0 0,3 1-52,5-1 0,-6-8 0,6 1 0,-3 2 379,3 2 1,-5-4 0,7-3 145,0-3 1,-5 0-1,11-4-149,2 1 0,-5-2 0,2-12-178,3-9 0,3-4 0,2-4-126,0 1 1,-7 0 0,-1 0 0,1 0-28,-3-1 1,5 1-1,-8 0 1,0 0-323,1 0 1,-4-1 0,-7 1 182,0 0 0,0 0 0,-2 2 146,-6 6 0,3 4 0,-11 11 56,-2 0 0,-2 3 1,-3 5-1,-1 10 33,1 10 0,3 0 0,1 8 1,7 1 100,1-1 0,-4-5 1,7 7-1,3 1 32,2-3 1,3 5-1,0-10 1,0-2 21,0-4 0,3-1 0,5-1 0,5 0-374,-1 0 1,9-7-1,-5-3 1,4-3-179,3-5 0,1-2 1,1-3-172,6 0 0,-2 0 0,9-3 0,4-5 0,-1-5-1387,-2 1 1866,4-9 0,-6 8 0,9-10 0</inkml:trace>
  <inkml:trace contextRef="#ctx0" brushRef="#br0" timeOffset="72638">23060 2275 8022,'-2'31'366,"-6"0"0,3 10 0,-8-2 1,0 5-155,0 2 1,6 1 0,-6-3 0,0-3-32,0-2 1,8-11-1,-3 3 1,5-5-239,3-3 1,0 0-126,0 0 1,11-10 0,4-5 84,6-6 0,2-9 0,3-4 0,2-1-462,3-7 0,0-1 0,-8-3 1,-2-1 12,-6 1 0,3 0 0,-10 0 546,-3 0 0,-2-1 0,-3 1 0</inkml:trace>
  <inkml:trace contextRef="#ctx0" brushRef="#br0" timeOffset="73087">22921 2438 7652,'-13'0'1040,"24"0"1,17 0-949,5 0 1,9 0 0,-9 0 0,3 0-283,6 0 0,1 0 0,1 0 1,-2-3-197,-4-5 1,-7 3 0,5-8 0,-2 0-29,-6 1 0,-2-1 0,-3-5 0,0 2 414,1-2 0,-12-3 0,9-12 0,-8-3 0</inkml:trace>
  <inkml:trace contextRef="#ctx0" brushRef="#br0" timeOffset="73860">23641 1858 7569,'0'-13'87,"0"7"0,0 19 0,-3 13 0,-2 8 147,-3 7 1,-7 3-1,4 2 1,-2 1-44,-5-1 1,-2 8-1,-3 0 1,-1 0-68,1 3 0,3-8 0,1 8 0,4-5-67,-3-6 1,0 3 0,0-16 0,5 1-218,3 0 0,-1-11 0,6-8-606,-3 3 546,1-7 1,17-11 0,5-18-1,6-8 65,2-5 0,8-10 1,0 2-1,-2-5 24,-4-2 0,6 2 0,0 5 0,-2 6 152,-4-1 1,-1 16-1,-1-3 1,-3 6 237,-4 2 0,5 8-112,-6-3 1,-5 16 0,-2 7 0,-5 6-32,-3 2 1,0 3 0,-3 5 0,-2 5 54,-3 0 0,-7 5 1,7-7-1,3-1-73,2 1 1,3-3 0,0-8 0,0 0-46,0 0 0,3-2 0,5-3 25,7-2 1,6-9 0,2 6 0,0-2-176,0-6 0,1-5 1,-1-5-1,0-6-48,0-2 1,0-2 0,3-8 0,2-1-14,3 1 1,0-8-1,-10 0 1,-3 3 76,-2 2 0,-11-5 1,5-2-1,-2-1 19,-1 1 1,1 2 0,-10 8 0,-4-1 62,-1 1 0,-11 10 0,2 5 0,-4 6 76,-4 2 0,1 2 0,0 6 0,0 8 90,0 4 1,7 4 0,1 1 0,-1 4-1,3 2 0,-5 7 1,8-7-1,0-2-98,-1-4 0,4-1 0,7-1 0,0 0 31,0 0 0,0-7 0,2-3-294,6-3 0,5-2 0,10-8 0,0 0 77,0 0 1,1-8 0,-1-2 0,0-3-74,0-5 0,8-3 0,0-2 1,-3 0 90,-2-1 1,-5 1 0,-3 0 229,-3 0 1,-2 0 278,3-1-89,-6 11 0,-13 6-162,-4 14 0,2 6 1,-8 11-1,2-1 10,6 0 0,3 0 1,2 0-1,0 1-152,0-1 1,2 0-1,3 0 1,6 0-9,2 1 0,2-11 0,8-3 0,0-2-5,1-1 0,-1 1 0,0-8 0,0 0-67,1 0 0,1-3 0,4-2 1,2-5-51,-3-3 0,-2-2 0,0-9 1,2-1-43,3-6 0,0 2 0,-8-7 0,-2 0 32,-6 0 0,6 5 0,-8-8 0,2 1 69,1 2 0,-9-6 0,6 9 1,-2-1 17,-6 1 0,0 2 0,0 8 446,3-1-173,-1 12 1,-7 4 0,0 16-38,0 7 0,-10 8 0,-3 8 0,-2 8 46,-1 5 1,1 2-1,-8 3 1,2 3 64,6 2 0,-3 0 0,7-10 0,1-3-140,0-2 1,2-11 0,10 6-229,6-1 1,5-10 0,10 1 0,0-14-55,1-8 1,-1-2 0,0 0-1,0 0-358,1 0 0,-1-10 0,-3-5-318,-4-6 1,-3-2 0,-8 0 233,3-1 1,-1 1 0,-7 0 0,-2 2 552,-6 6 0,3-6 0,-11 6 0,1-6 0,-8-2 0</inkml:trace>
  <inkml:trace contextRef="#ctx0" brushRef="#br0" timeOffset="74284">24685 2461 7563,'-23'0'421,"10"0"1,5 0 0,16 0-201,7 0 0,16 0 0,5 0 1,3 0-46,0 0 1,-1-3-1,9-2 1,-1-3-504,1 3 1,-1 3 0,1 2 0,-4 2 326,-4 6 0,15-5 0,-5 7 0</inkml:trace>
  <inkml:trace contextRef="#ctx0" brushRef="#br0" timeOffset="74739">26031 2415 7503,'8'-16'0,"2"3"0,1 0-23,-1 0 1,5-2-1,-4-6 1318,2 6-1077,-8 4 0,5 14 0,-10 5-80,0 7 0,-10 14 0,-3 4 0,-3 3-25,1 6 0,-1 9 0,-7 3 1,0-2-118,0-3 0,7-5 1,3-3-1,3-5-40,5-2 0,2 4 0,3-7-119,0-2 0,0-4 0,3-4-16,5-6 0,5-4 1,10-11-1,0 0-200,0 0 0,-7-8 0,-1-2-1,3-3 1,3-3 0,-1-7 121,-4 0 1,-8 0 0,-14-1 257,-1 1 0,-11 8 0,2-1 0,-4 1 0,-4 2 0,1-8 0,0 6 0,0-3-48,0 2 0,-1-2 0,4 8 0,2-3 456,2-5 1,8 5 919,-7-2-1099,10-1 0,-3 3 1,16 6-1,7 4-140,6 3 0,5 0 0,5 0 0,5 0-194,0 0 0,8 0 0,-6 0 0,6 0-145,3 0 0,-1 0 0,0 0 0,-2 0-47,-5 0 0,2-8 0,-10-2 0,-2 0-157,-4-1 454,-1-7 0,-1 5 0,0-10 0</inkml:trace>
  <inkml:trace contextRef="#ctx0" brushRef="#br0" timeOffset="75326">26519 1858 7444,'0'23'181,"0"0"1,0 10-1,-3 6 1,-5 5 23,-7 2 1,-6 3-1,-2 3 1,0 2-20,0-2 1,-1 7 0,1 0 0,0 3-133,0 0 0,7-10 0,1 2 0,-1-5-86,3-3 1,-5-10-1,8-5 1,0-5 82,-1-3 0,4-7-261,7-1 0,2-12 0,3-3 113,3-13 1,10-8 0,-2-2 0,4 0 40,3 0 1,8-8 0,0-3-1,0-2 62,3-5 1,-6 0 0,8-1 0,-2 6 75,-6 3 0,-2 2 1,-3 10 52,0 6 13,-10 4 1,-2 14 0,-11 5 0,0 7-33,0 6 1,0 5 0,0 2-91,0 3 1,0 2 0,0-4-1,0 4 1,0 1-10,0-1 0,0-2 1,0-8-2,0 1 0,10-1 1,3 0-1,2-2-6,1-6 0,-1-2 0,8-8 1,1 3-93,-1-3 0,0-2 0,0-3 38,0 0 1,1-11 0,-1-2 0,0-2-33,0 0 0,-7-1 1,-1-5-1,3 3-29,3 3 1,-6-1 0,-2-7 0,0 0 12,0 0 0,-8 0 0,3-1 81,-5 1 1,-14 0-1,-4 0 1,-8 0-3,-8-1 0,2 11 84,-9 6 0,9 4 0,-2 6 0,5 7 90,3 13 1,3 3 0,2 13 0,5-1 91,2-1 0,4 4 1,7-8-1,0 1-95,0-1 0,2-2 1,6-8-142,7 1 1,6-9 0,2-2 0,0-3-78,1-4 0,7-1 0,0 0 0,2 3-231,8-3 0,-2-3 0,15-2-116,-5 0 0,-10-2 0,0-3 1,-1-3-1,1 3-194,0 2 1,-8-5-1,5 1 601,-3 1 0,-2-6 0,-8-1 0</inkml:trace>
  <inkml:trace contextRef="#ctx0" brushRef="#br0" timeOffset="76107">28306 2577 7443,'-3'-23'-206,"-5"0"0,3-1 1,-8 1 597,3 0 1,2 7 17,8 1 1,0 12-241,0 3 1,-8 3-1,1 12 1,2 4-13,2 1 1,-5 3 0,-2 3 0,-3 3-69,-5 1 0,5 12 0,-2-4 1,-3 4-106,-3-4 1,6 4-1,2-9 1,2 1-255,6-1 1,3-2 157,2-8 0,2-2 0,6-6 1,7-7-68,6-5 0,2-11 0,3-2 0,2-3 100,3-5 0,3-3 0,-6-5 1,3-2 124,-3-3 0,3 0 0,-5 8 1,-5 0 94,-1-1 1,-1 9 0,-1 2-8,-3 3 0,-7 2-74,7 8 0,-10 3 0,3 4 1,-8 9-7,-8 4 1,6 4 0,-6-1 0,6 0-50,2 0 0,0 0 0,0 1 1,0-1-7,0 0 0,10-7 0,5-4-42,6-1 0,2 4 1,0-7-1,1-3 6,-1-2 1,0-6-1,-2-5 1,-3-7 95,-3-6 1,-2-2-1,5 0 1,-5 0 25,-3-1 1,-2 1-1,-8 0 208,0 0 1,-3 0 0,-4 2-326,-9 6 0,-4 4 0,-4 11 0,1 0-195,0 0 0,-8 0 1,0 0-1,3 3-193,2 5 1,3-6 0,0 8-239,-1 1 1,11 2 656,6 10 0,7-10 0,7-6 0,6-14 0,11-6 0</inkml:trace>
  <inkml:trace contextRef="#ctx0" brushRef="#br0" timeOffset="77289">28956 2066 7507,'15'-33'75,"0"10"1,-7-1 0,5 14 0,-3 5 0,-4 13 0,-4 10 0,-4 8 0,-6 4 0,-8 9 0,-2 5 0,0 2 926,3 1-963,10-1 1,-8 1 0,8-1 0,-3 1-40,3-1 1,-6 0 0,4 1 0,-1-3-114,-2-6 0,7 4 1,-7-11-95,-1-3-16,9-2 1,-9-8 124,11-11 1,3-1-1,2-22 1,6-2 67,1-3 1,1-2 0,5-3 0,0-2 26,8-3 0,-3 8 0,8 7 0,-5 1 60,-3 2 1,1-5 0,1 10 137,6 3 1,-5 3 0,5 4 48,-5 6 0,-13 5 0,-6 10-111,-4 0 0,-3 0 0,-5 1 0,-8 1-78,-10 6 0,-6-5 0,6 5 0,0-5-175,0-3 0,0-2 0,-1-3 1,1-3-500,0 3 1,0-7-1007,0-4 1288,10-4 0,2-6 1,11-4 336,0-9 0,11-5 0,4-2 0,6 0 0,2 0 0,8 0 0,2-1 0,1 1-13,-1 0 0,1 8 0,-6 2 0,3 0 258,-2 0 1,-4 8-1,-1-3 32,-1 5 1,-10 6 0,-6 5-74,-4 7 0,-6 14 0,-2 2 0,-5-3-43,-3-2 1,8-3 0,-3 0 0,6 0-146,2 0 0,0 1 0,2-4-1,6-4 0,-3 2 1,11-10 10,2-3 1,2-3 0,3-2-1,1 0-82,-1 0 1,0-2 0,0-3-1,-2-6 104,-6-2 1,6-2 0,-8-8 151,0-1 0,-3 1-127,-10 0 0,-10 2 1,-6 6-198,-4 7 0,-3 6 0,-1 2 0,1 0-310,0 0 1,0 0 0,-1 0-1016,1 0 1449,10 0 0,3-3 0,13-5 0,4-5 0,9 1 0,12-17 0,6 6 0,-1-5 0,1-6 0,4 6 0,-4-11 0,0-2 0,-1-3 0,6 5 0,-8 1 0,0-1-113,2 3 0,-7-5 0,5 10 0,-5 2 492,-3 3 1,-8 3 376,1 0-546,-1 10 0,-2 13 0,-5 16 0,-6 7 37,-2 8 1,-2-3-1,-6 13 1,-5 6-45,0 4 0,-5 6 1,8-3-1,-3 6-35,-5-1 1,5-2 0,0-11 0,3 0-118,5 1 0,2-3 0,3-6 0,0-7-324,0-5 1,3-3-37,5 1 0,-3-12 0,10-4 79,3-5 0,-5-6 0,0-5 0,0-4-82,0-1 1,-8-8 0,3 6 27,-6-6 1,-2-2 0,0-1 0,0 1 130,0 0 0,0 8 0,-2-1 0,-3-2 153,-3-3 0,-8-2 0,6-3 0,-3-2 0,-5-3 0,-3-2 0,-2 4 0,0-4 0,0-3 0,0 5 0,-1-5 0,1 5 136,0 10 0,2-2 0,3 10 1390,3 0-1230,10 3 0,5 10 0,15 2 0,6 3-114,2 3 0,11 0 0,4-8 1,6 0-145,2 0 0,6 8 1,7-1-1,11-1-383,2-4 1,3-2 0,0 0 0,2 0-433,-2 0 0,-3 0 777,-2 0 0,-1-10 0,1-3 0</inkml:trace>
  <inkml:trace contextRef="#ctx0" brushRef="#br0" timeOffset="78586">31044 2484 7569,'3'-20'0,"2"1"-3,3 4 0,0 7 40,-8-7 0,-3 10 99,-5-3 0,3 5 1,-10 3-1,-3 0 16,-3 0 0,-2 11 1,-1 4-1,1 6 50,0 2 1,0 8 0,0 2-1,2 1-83,6-1 0,-4 1 1,12-6-1,2 3-179,2-2 1,3-4 0,0-1 0,3-4 5,4-4 1,4 4 0,9-7 0,1 0-1,5-5 0,5-3 0,0 0 1,7 3-73,6-3 1,0-10 0,0-5 0,0-3 20,5-5 0,2-11 0,-7-2 0,-3 0 78,-2-2 1,-11 5 0,3-9-1,-7 4 57,-9 5 0,-2-6 0,-8 3 1,3 3-1,-3 2 0,-5 3 1,-5 0-1,-6 2-8,-1 5 1,-4 6-1,-7 10 1,0 0 25,-1 0 1,-6 3 0,-4 2 0,0 5 8,1 3 0,-6 3 0,6 9 1,2 4-3,5 2 1,-2 0-1,12-8 1,-2 3-35,3 5 1,4-6-1,11 6-71,0-5 1,3-3 0,5-2 0,7-6-121,6-7 0,2-5 0,0-3 0,3 0 8,5 0 1,-5-3-1,7-5 1,-2-7 128,0-6 0,0-2 0,-8 0 0,0 0-42,1-1 0,-1-1 166,0-6 0,-7 7 1,-4-1 282,-1 7-261,-3 12 0,-16-1 0,-3 14 1,1 9-54,0 5 0,-8 2 0,5 3 1,-3 2-22,1 3 1,10 0 0,-3-8 0,5 0-33,3 0 0,0-7 0,3-1-63,5 3 1,5-5-1,10 0 1,0-2-46,0-6 0,1-3 1,-1-4-1,0-6 50,0-8 1,0-4 0,1-3 0,-1-1 19,0 1 0,-2-3 0,-3-2 1,-3-3 104,3 3 1,-5-6 0,0 3 0,-3 0 48,-5-2 1,6 15-1,-4-5 1,1 5 158,3 5-129,-9 2 0,8 14 0,-12 5-59,-6 7 0,-2 6 0,-8 5 1,5 2-33,3 3 0,-6 0 0,6-8 0,-1 0-38,1 0 1,-5 1-1,7-1 1,3 0 45,2 0 1,3-7 0,0-1-219,0 3 0,3-7 128,4-4 0,6-4 0,11-3-10,-1 0 1,0-10 0,0-6-1,0-5-45,1-2 1,-1 0-1,3-3 1,2-2 33,3-3 0,2-8 1,-4 6-1,2-1 7,-3 1 0,6-6 0,-6 8 0,-5 5-8,-5 8 139,-2-2 1,-3 22-1,-8 3-33,-10 16 1,-6 18 0,-7 2 0,3 8 225,-3 5 0,7 0 1,4-10-1,4-3-200,3-2 1,3-11 0,4 3 0,12-5-85,9-3 1,5-2 0,9-6 0,-6-4-30,-3-1 0,9-7 1,-4 4-1,6-4-88,2-3 1,-2 0 0,-2 0-1,-4-3-329,4-4 1,-6 1 0,0-6 0,-3-1-86,-4 0 0,-4 5 0,-1-5 1,-4 0-676,-4 0 1200,4 8 0,-17-15 0,7 7 0</inkml:trace>
  <inkml:trace contextRef="#ctx0" brushRef="#br0" timeOffset="80416">339 3807 6793,'-16'-8'314,"1"1"1,7-1-76,-7 8 0,9 10 0,-1 6-188,4 4 0,3 11 0,0 0 0,0-2-61,0-4 0,0-1 0,0-1 0,0 0 11,0 0 0,0 0 0,3-2-156,4-6 1,-1 4-101,9-12 1,-7 1 160,7-8 1,-7 0 0,5-3 0,0-2 40,0-2 0,-6-12 1,9 4-1,-1-6 38,-2-2 0,8 3 0,-6-1 1,6 3 72,2 0 1,-7-13 0,-1 13 0,1 0 179,-3-3 0,5 8-113,-11-2 0,1 12 0,-8 3-96,0 13 1,3 8 0,2 2 0,2 3 8,-1 5 0,-4-6 1,1 6-1,2-5-14,3-3 0,2 6 0,-5-3 0,5-6-21,3 1 1,-7-8 0,4 0 51,0-3 0,-5-2-26,11-8 1,-3-11-1,2-4 1,-5-6-37,1-2 1,-9 0-1,6-3 1,-5-2-23,-3-3 1,7-8 0,1 5 0,-3 1-33,-2-1 1,-3-4 0,0 4-1,0 1 29,0-1 1,-3-5 0,-2 9 0,-3 1-842,3 3 533,3 14 1,2 4 0,2 16 339,6 7 0,5 6 0,10 2 0</inkml:trace>
  <inkml:trace contextRef="#ctx0" brushRef="#br0" timeOffset="81811">1174 3830 7484,'0'-23'-306,"-2"2"0,-6 6 532,-8 7 1,4 6 0,-4 2-169,-2 0 1,-3 0-1,1 2 1,2 3 15,2 3 0,3 10 0,-5 0 1,3 8-29,-3 5 1,7 0 0,1-5 0,2 2-47,1 3 1,-1 0-1,8-8-88,0 0 0,3 1 0,4-1-18,9 0 1,4-8 0,4-2 68,-1-2 0,-8-4 1,1-7-1,2-2-6,2-6 1,-4-2 0,-1-8 0,1 2 28,-3-2 1,7 0-1,-7 0 1,0 3 105,-5-3 0,2-3 0,-2-2 18,-3 0 1,5-1 0,-2 1 41,-3 0 0,-2 7 0,-6 4-45,-4 1 1,1 3 0,-6 11-23,1 5 1,3-3-1,8 10 1,0 3-30,0 3 1,0-5 0,0-1-1,0 3-87,0 3 0,0 2 1,3 0-51,5 0 1,5-7 0,10-3-48,0-3 1,0-2 0,1-8 0,-1 0-97,0 0 1,0-3-1,0-2 1,-2-5 26,-6-3 1,6-3 0,-8-7 0,2 0 119,1 0 0,-8 0 1,5-1-1,-3-1 53,-5-6 1,0 5 0,0-8-1,3 1 100,-3-6 1,-2 3 0,-3-3 0,0 1 217,0 2 0,0-8 0,0 8 83,0-1 0,0 4-60,0 10 1,0 12-200,0 11 0,0 18 1,-3 16-1,-2 2-19,-3 5 0,-7 3 1,5 0-1,-1 0-34,1 2 1,0-7 0,4 10 0,-1-8-22,2 0 0,2-7 1,3-3-1,0-5-74,0-3 0,8 0 1,2-2-60,3-6 0,2 3 0,9-10 0,-1-3-23,0-2 1,0-3 0,0-3-1,1-2-22,-1-3 0,0-10 0,0 3 0,0-6 50,1-2 0,-4 0 1,-2 0-1,-2-1-54,2 1 0,-8-3 0,1-2 1,-4-3 115,1 3 1,2-6 0,-5 1 0,3-4 40,-3-4 0,-2 5 0,-3-3 0,0-2 1,0-3 0,0-7 0,0 2 0,0 8 147,0 4 1,0-1 118,0 7 1,-3 10-157,-4 13 0,4 8 0,-5 8 1,6 8 23,2 4 0,0 14 0,0 4-99,0 6 1,0 3-1,0 2 1,0 2 0,0 3 31,0-2 0,0-3 0,0-3 0,0 1-122,0-1 0,0-7 0,2-3 0,3-2-61,3-6 0,0-2 8,-8-3 0,0 0 72,0 0 0,0-7 1,-3-3 3,-4-3 1,1 0-160,-9-2 1,10-8 0,-3 0-29,6-13 0,4-7 0,3-6 82,3-5 1,10 2-1,-5-9 1,2-1-1,-2 0 30,-2 1 0,4 7 1,-5-5 261,3 2 1,0 3 0,5 11-9,-2 4 1,-1 6 0,8 10 0,1 0-123,-1 0 0,-8 0 1,1 0-1,2 0 21,2 0 1,-4 0-58,-1 0 1,-7 10 0,5 6-73,-3 4 0,-2 3 0,-11 1-71,-4-1 1,4 0 0,-7 0-37,0 0 0,-1-7 1,-7-3-1,5 0 1,0-3-44,1 0 0,-4 6 174,-7-8 0,0-1 223,-1-7 0,9 0 99,-1 0 1,11-2-91,-2-6 0,4 8 0,6-3-37,4 9 1,-2 9 0,8-5-1,0 3 37,0 5 0,3 0 0,7 0 0,0-5-45,0-2 0,0 4 0,1-7 0,-1-3-154,0-2 0,0-3 0,0 0 0,1 0 22,-1 0 0,0-3 1,0-5-1,1-7-568,-1-6 1,3-2 0,2 0 104,3 0 1,-3-1 0,-10 1 0,-2 0 0,2 2 446,2 6 0,4-6 0,-1 8 0</inkml:trace>
  <inkml:trace contextRef="#ctx0" brushRef="#br0" timeOffset="82419">3472 3900 7585,'0'-23'21,"0"-1"0,0 1 0,-3 3-99,-4 4 1,-4 3-1,-7 8 66,3-3 1,-1 1-1,-7 7 1,0 0 76,0 0 1,7 2 0,1 3 0,-1 6-172,3 2 1,0-1 0,8 7 133,-2-4 1,-1 0-1,10 9 39,6-1 0,-3-8 1,11-2-1,2-2-9,2-6 1,11 5 0,0-2 0,0 0 23,3 2 0,-8-5 0,5 8 60,-6-3 1,-9 6 0,-3-6 1,-3 3 1,-5-5 0,-13 7-78,-7 3 1,-13-5-1,-3 0 1,2-3-39,4-5 0,-6 1 0,0-1 0,0 2-157,-3-1 1,8-4 0,-5-2-1,6 0-346,1 0 0,9 0-302,-1 0 1,11-10 775,-2-6 0,25 6 0,-3-11 0,19 9 0</inkml:trace>
  <inkml:trace contextRef="#ctx0" brushRef="#br0" timeOffset="83274">3820 3830 7321,'13'-23'-651,"-3"8"779,-10-1 0,-2 11 112,-6-3 1,-5 6 0,-10 2 0,0 2-122,-1 6 0,4 5 0,2 10 1,2 0-46,-2 0 0,0-7 1,3-1-1,7 3 22,5 3 0,3-5 0,0-1 1,3 1-218,5-4 1,-3 1-1,10-8 1,3 3-60,3-3 1,2-2 0,0-3 93,1 0 1,-1 0 0,-2-3 0,-3-2-55,-3-3 0,-2-10 0,5 3 114,-3-6 1,-2-2-1,5 0 1,-5 0 81,-2-1 1,-4 1 0,-7 0 73,0 0 0,0 7-71,0 1 0,-2 10 159,-6-3-138,5 5 0,-15 6 1,11 5-3,2 7 1,2 6 0,6-1-1,2-1-19,2-4 0,11 0 7,-2 9 0,5-9 0,2-2 1,0-3-17,0-4 0,0-4 1,1-2-1,-1 0-14,0 0 0,8-2 0,2-6 0,1-5 29,0 0 1,-1-8 0,-5 6 0,3-6-31,-2-2 0,-3-8 1,-6 0-1,-2 0-22,-2-2 1,-3 7 0,5-8 0,-5 3-2,-3 1 0,0-12 0,-5 4 1,3-4-24,-3 4 0,-2-11 0,-3 7 1,0 4 0,0 2 1,-8-3-1,-2 8 1,-1 3-1,1 2 1,-5 10-1,4 3 1,1 1-38,0-1 1,-8 7 0,2-1-26,-4 4 1,4 3 49,1 0 1,-1 10 0,-5 6 27,6 5 1,2 4 0,8 4-1,-3 4 18,3 3 1,-5 3 0,2 7 0,3 3 3,2 6 1,3-4-1,0 11 1,0 0-10,0-3 0,0 6 0,3-9 0,2 1-41,3 0 1,2 5 0,-5-8 0,3-2 67,-3-3 0,5 0 0,-2 2 0,-3 3 89,-2-2 0,-3-1 0,0 1 0,0 2-59,0-2 0,-8 4 1,0-4-1,1-6-8,-4-4 0,6-11 1,-8 5-1,0-3-44,1-4 1,-4-4-1,-7-4-106,0-5 0,7-4 0,1-6 0,-3 1 7,-3-1 1,0-6 0,3-8 0,3-8-364,-3-4 1,0-6 0,0-2 0,2-6-7,-2-2 0,0-11 0,0-9 1,3-4 201,-3-4 0,5-3 0,0 0 0,2 2 242,6 4 0,3 9 0,2-15 0,0 8 0</inkml:trace>
  <inkml:trace contextRef="#ctx0" brushRef="#br0" timeOffset="84581">3959 3877 7495,'16'-13'386,"-1"5"1,1 5 0,7 3-420,0 0 0,0 0 0,1 0 1,1 0-198,6 0 1,3 0-1,7 0 1,-2 0-23,2 0 0,0 0 0,1 0 1,-6 0 74,-3 0 0,-2 0 0,-8 0 1,1 0 176,-1 0 0,-3 3 0,-2 2-27,-2 3 0,-3 2 149,2-2 0,-2-5 676,-5 4-461,-5-4 0,9-3 0,-4 0-175,8 0 1,-3 0 0,2 0-86,3 0 1,3 0-127,2 0 1,0-3-112,0-4 0,-2-6 0,-3-8-16,-3 6 0,-9-6 97,1 5 0,-4-4 54,-3-3 1,-10 10 0,-6 2 52,-5 1 1,6 8 0,0-6 64,-4 5 0,-1 3 0,-3 0 0,2 3-1,6 5 0,-3 4 1,7 12-1,1-1 43,0 0 0,-6 0 0,8 3 1,1 2-24,-4 3 0,9 3 0,-6-6 0,5 3 52,3-2 1,11 4 0,4-2-140,6-3 0,2-4 0,0-6-49,0-3 1,1-10 0,-1 3 0,-3-8-75,-4-8 0,5 3 0,-6-10 0,6-3-50,2-3 0,0-10 0,-2-2 0,-3-4-17,-3-4 1,-2 5 0,5-3 0,-2-2 35,2-3 1,-5-2 0,0-3-1,-3-3 64,-5-2 0,5-18 0,-2 5 0,-3 0 59,-2 2 0,-3 14 0,0-1 0,0 11 128,0 10 0,0 5 1,0 3 69,0 0 0,0 12-70,0 11 1,0 11 0,0 15 0,0 5 63,0 7 1,0 9 0,0 7 0,0 8-42,0 5 0,-8 2 0,0-2 1,3-5-108,3-8 1,2 3 0,0-3 0,0-5 26,0-7 0,2-1 0,3-10 0,6-3-242,2-2 0,-6-11 0,9-2-18,2-2 1,2-4 0,4-9 33,-1-6 1,0-5 0,0-13 0,0-2 36,1-3 0,-4-8 0,-2 6 1,-5-1 66,-2 1 1,4-1 0,-5 6 100,3-3 1,-8 0 155,3 8 0,-5 12 21,-3 11 1,0 11 0,0 12-1,0 3-62,0 5 1,0-3 0,0 8 0,0-2-31,0-6 0,0 6 1,2-3-110,6-3 0,5-5 0,10-5 0,0-5-62,1-3 0,-1-2 0,0-8 0,0-2-16,0-6 0,1-2 1,-1-9-1,3 4-38,5-3 0,-13-10 0,5-3 0,-3 2 28,1 3 0,-8 3 1,-3 0-1,-2 0 18,0 0 0,2-1 0,-5 1 0,3 0 57,-3 0 0,-2 0 41,-3-1 0,-3 4-39,-5 4 1,6 9 0,-6 14-1,5 9 4,3 4 1,-7 6 0,-1 5 0,3 8 115,2 5 0,3 2 1,0 0-1,0 1 50,0-1 0,3 1 1,2-1-1,3 1 9,-3-1 1,-3 8 0,-2 3 0,0 0-29,0-1 1,0-1-1,0-9 1,-2 0-87,-6 1 1,3-9 0,-8-1-1,0-4-154,0-5 1,-2-4 0,-8-6 0,-1-5-31,1-3 0,-8 5 1,0-7-1,3-3 35,2-2 1,-5-3-1,0-3 1,3-4-30,2-9 1,6-5 0,1-4 0,7-6-52,1-8 1,4 3 0,7-3 0,2-2 118,6-3 0,12-7 1,14 2-1,2 5 100,5 0 0,3 8 0,3 0 0,-1 5-61,0 10 0,1-2 0,-1 10 8,1 0-31,-11-8-651,8 19 302,-19-8 187,19 10-705,-18 0 382,18 0 196,-18 0 39,7 0-435,-10-11 338,11 9 367,-8-9 0,7 11 0,-10 0 0,1 0 0</inkml:trace>
  <inkml:trace contextRef="#ctx0" brushRef="#br0" timeOffset="85058">6953 3389 7569,'0'-13'-202,"0"-7"134,0 17 298,0-7-333,0 10 152,0 0 132,0 10-35,0 3 0,0 21 0,0 2-37,0 10 1,0 8-1,0 0 1,0-2 287,0-3-249,0-3-107,0 1 0,0-3-117,0-6 1,0 6 0,0-8 0,0 3-132,0 0 1,0-11 0,0 3-555,0-5 605,11-3 21,-9 0-621,9-10 329,-11 8 427,0-19 0,0-12 0,0-16 0</inkml:trace>
  <inkml:trace contextRef="#ctx0" brushRef="#br0" timeOffset="85555">6675 3877 7327,'-13'-3'-76,"5"-5"0,8 6 0,8-6 199,7 5 1,14 3-1,4 0 1,1 0-82,-1 0 0,6 0 0,-5 0 1,-1 0 12,1 0 1,4 0-1,-7 0 1,-2 0 15,-4 0 1,6 0 0,0 0-27,-2 0 1,-4 0 0,-1 0 0,-1 0 112,0 0 1,-10 3-48,-5 5 0,-6 5 0,-2 10 0,-2 0-66,-6 0 0,3 1 0,-8-1 0,3 0-87,4 0 1,4 0-1,2 1 33,0-1 0,2-8 0,6-2-14,8-3 1,4 6 0,3-8-36,1-3 0,-1-3 0,0-4 0,-2-6-6,-6-7 1,6 2 0,-6-3-1,3-2 35,-2-2 1,-6-4 0,-10 1-1,0 0 25,0 0 0,0 0 0,0-1 0,0 1 88,0 0 0,-10 0 0,-8-1-114,-11 1 0,4 8 1,-6 2-1,5 3-185,3 4 0,-1 6 1,1 8 86,0 8 1,10 4 0,5 3 0,6 1-174,2-1 1,2 0 0,6-2 300,8-6 0,4-4 0,14-1 0,2 3 0</inkml:trace>
  <inkml:trace contextRef="#ctx0" brushRef="#br0" timeOffset="86028">7928 3621 7253,'13'-10'233,"8"-3"0,-11 3-77,5 10 1,-4 10-1,-11 13 1,0 3-25,0 5 1,0 5-1,0 11 1,0-4-79,0-4 1,0 5-1,0-8-117,0 0 1,-8 5 0,0-10 0,3-2 0,3-3-55,2-3 0,0 0 0,0 0-1620,0 0 1737,10-10 0,-5-5 0,10-16 0,-9-5 0,4-10 0</inkml:trace>
  <inkml:trace contextRef="#ctx0" brushRef="#br0" timeOffset="86527">7812 3877 7240,'-13'-24'-460,"3"9"460,10 0 0,2 7 109,6-8 1,5 11-1,10-3 1,0 6 134,1 2 1,7 0 0,0 0-1,-3 0-423,-2 0 0,0 0 0,2 0 0,3 0-117,-3 0 0,-2 0 0,-3 0 0,0 0 296,1 0 0,-1 0 0,0 0 0</inkml:trace>
  <inkml:trace contextRef="#ctx0" brushRef="#br0" timeOffset="86989">8369 3250 7569,'-3'-23'-43,"-4"0"0,4-1 66,-5 1 0,3 3 0,0 7 230,-3 13 1,-2 13-1,5 18 1,-3 7-72,3 6 1,-5 13 0,2 5 0,0 5-70,-2 2 0,7 1 1,-4-3-1,4-5-126,3-8 0,0 0 1,0-5-1,0-8-43,0-4 1,0 1 0,0-7 0,0-2 105,0-4 1,0-1-446,0-1 177,0-10 1,8-13 0,-1-16-1,1-4 108,3-4 1,-6-1 0,10-4 0,1-4 65,-3-3 0,-1 5 0,-6-5 0,4 2-13,3 6 0,-8 2 0,3 3 0,-3 2 203,3 6 1,-3-4-51,10 12 0,-10 2 1,3 12-1,-5 9 33,-3 4 1,0 4 0,0-1-1,0 0-63,0 0 1,0 8-1,0 0 1,2 0 94,6 3 1,-5-9-1,7 6 1,0-5-78,6-3 1,-3 1-1,2-4 1,3-4-133,3-9 1,2 4 0,0-4 0,0-1-56,1-4 0,-1-4 1,0-6-133,0-8 203,0 6-98,1-11-33,-1 9 147,0-12-30,-10 1 0,8-3 0,-9-2 0,1-3 8,-5 3 0,2 2 0,-2 3 0,-3-1-15,-2 1 0,-3 0-24,0 0 37,-10 0-1,7-1 194,-18 12-19,8-9-158,-10 18 1,0-7 134,10 10 0,-7 0-88,7 10 0,-8 3 1,3 13-1,5 2 98,3 3 0,-6 3 0,9-6 1,1 3-42,4-2 1,2-4 0,2-1-19,6-1 12,5 0-388,10-10 185,0 7-19,1-17-214,-1 18 184,10-19-49,-7 9 226,18-11-1018,-18 0 477,7 0 542,-10 0 0,11 0 0,2 0 0</inkml:trace>
  <inkml:trace contextRef="#ctx0" brushRef="#br0" timeOffset="87690">9947 4178 7510,'0'-23'-11,"0"0"0,8 0 0,0 0 0,-3-1 253,-3 1 1,-2 0 0,-2 0-1,-3 0-22,-3-1 0,-10 9 1,2 2 9,-4 3 1,-3 2-1,-1 8-237,1 0 0,3 2 1,2 4-1,2 4-11,-2 3 0,8 2 1,-1 9-1,4-1 42,-1 0 0,0 0 0,8 0 0,0 1-104,0-1 0,3 0 0,2 0 0,5-2 58,3-6 1,3 3 0,7-10 0,0-3-95,0-2 0,3-3 0,0-3 11,-3-4 0,5-9 1,-12-12-1,4-3 73,4 2 0,-4-7 1,-2-2-1,-2-6-19,2-3 1,-5 1 0,0-1 0,0 1 26,-1 0 0,-6-9 1,1-1-1,-4-1-8,-3 0 1,0-7 0,0 7-1,0 3 2,0 8 1,0 15 0,0 0 528,0 5 0,0 18-312,0 16 1,0 7 0,0 27 0,0 4-7,0 6 1,-8 12 0,0-2-1,3 2 13,3-2 0,2 3 0,0-9 0,0-1-156,0-6 0,0 7 0,0-14 0,0-4-246,0-2 0,0-2 1,2-6 108,6 3 1,-3-2 0,11-11-1,2-5-161,2-3 0,4-2 0,-1-8 112,0 0 1,0 0 0,3-3 0,2-2-26,3-3 0,0-10 1,-8 5-1,1-2 92,-1-1 1,-8 1-1,1-8 1,-1-1 74,-2 1 0,5 0 0,-10 0-38,-3 0 0,0-8 0,0 0 0,3 2 10,-3 3 0,-2 3 0,-3 0 0,0 0 189,0 0 1,-10 10 0,-6 5-52,6 5-114,-11 3 228,19 0-201,-19 11-11,8-9 27,0 19 1,-7-8 86,4 10-91,6 11 121,-11-9 1,19 9-37,-6-11 0,5 0 0,3 1-92,0-1 6,0 0 0,0 0 0,3 0 1,5 1 28,-6-1-206,19-10 195,-8 7 1,10-7-6,0 0-257,0-3 107,1 1 0,9-9 89,-7 9-220,7-11 131,-9 0 1,-1 0-140,0 0 210,0-11-4,0 9 1,1-19-50,-1 6 38,0-6-36,-10-2 133,8 0-116,-9-1 10,1 1-27,-2 10 24,-1-7 14,-7 7-12,7 0 137,0-8 35,-7 19-147,7-19 17,-10 18 84,0-17-103,0 17 11,0-7-2,0 0 14,0 7-10,0-7 142,0 10 213,0 0 0,-3 7 1,-2 4-270,-2 2 0,-1 2 1,10 8-11,6 1 1,-5-9 0,4 0 0,-1 1 107,1-3 0,-1 7 1,6-4-13,-1 5 1,4 2 0,-7 0 25,-3 0 0,-2 0 1,-3 1-114,0-1 0,-11-8-369,-4 1 1,-6-11-387,-2 3 1,8-8 0,2-8-23,2-8 0,4-4 719,7-3 0,-11-21 0,-2-5 0</inkml:trace>
  <inkml:trace contextRef="#ctx0" brushRef="#br0" timeOffset="88175">11201 3413 7586,'15'10'121,"1"5"0,-11 9 0,2 6 0,-4 9 1,-3 5 186,0 2 1,0 9-1,0-1 1,0-3-161,0-2 1,-3-10 0,-2-3-1,-2-2-228,1-6 1,4 5 0,2-2 0,2-2-395,6-3 0,-5-11 1,4 1-139,-4 2 1,-3-6-48,0 4 659,0-11 0,-10 5 0,-3-10 0</inkml:trace>
  <inkml:trace contextRef="#ctx0" brushRef="#br0" timeOffset="88627">11085 3923 7569,'-21'-23'68,"5"0"0,6 7 164,10 1 0,3 10 1,4-3-265,9 5 0,12 3 0,3 0 1,0-2-10,3-6 1,2 5-1,8-4 1,-1 4 1,4 3 1,-8 0-1,10 0 1,-8 0-495,0 0 1,-7 0 0,-3 0 532,-6 0 0,-4 3 0,-3 2-152,-3 3 1,-9 2 253,1-2 1,-4-3 224,-3 10 0,0-7 1,0 7-38,0 3 0,0-5 0,0 3 0,0 2-271,0 3 0,0-6 0,0 0-88,0 4 0,0-7-403,0 4 472,0-1 0,-10-2 0,-3-2 0</inkml:trace>
  <inkml:trace contextRef="#ctx0" brushRef="#br0" timeOffset="89158">11595 3505 7576,'10'-23'7,"-4"0"-37,9 0 1,-7 10 0,7 5 0,3 6-169,3 2 1,2 0-1,0 2 178,1 6 0,-9-3 0,1 8 0,-1 0-335,-2 0 1,8-6 354,-6 9 0,6-1 0,2 9 0</inkml:trace>
  <inkml:trace contextRef="#ctx0" brushRef="#br0" timeOffset="89614">12036 3900 7334,'-8'-16'304,"1"1"-241,-11 10 0,12-6 0,-6 14 1,1 5 1,3-3-1,8 10 1,0 3-112,0 3 0,0-5 1,0-1 70,0 3 0,0 3-41,0 2-234,-10 0 51,8 0 1,-9-12-213,11-11 324,0-11 1,3-14-1,2-4 1,3-2 31,-3 3 1,0 0 0,0-1 0,6-2 59,1 3 1,-6-6 0,4 3 32,0 3 1,-5 5-1,8 5 206,-2 2 1,7 14-46,-3 2 1,-2 2 0,0 14-1,-3 4-58,-5 9 0,1-3 0,-1 7 0,2-2-42,-1 0 0,4 2 0,0-4 0,1 2-64,-1-3 0,0-2 0,-2-3-25,7 0 0,-2-7 1,3-3-1,2 0 1,2-3 9,4 0 1,-1-2 0,0-8 0,0 0-121,0 0 0,8 0 0,0-3 0,-5-4 28,-8-9 1,3 3 0,-6-2-1,6-3-10,2-3 1,-7-2 0,-4 0 0,-1 0 31,-6-1 1,-2 1 0,-3 0-1,0 0 61,0-1 1,-3 1 0,-2 0 0,-6 2 21,-1 6 0,4 2 0,-8 8 0,-2-3 14,-2 3 0,-4 2 1,1 6-4,0 5 0,0 5 1,0 10-1,-1 0 1,1 0-7,0 0 1,2 3 0,3 3 0,5 2 28,3-3 0,2-2 1,8-3-74,0 0 0,11 0 1,4-2-71,6-6 1,2-4-1,0-11 1,0 0-8,1 0 0,-1-3 1,0-2-1,0-5 18,0-3 0,1 0 1,-1-5-1,0 2-27,0-2 0,-7-2 0,-3-3 100,-3-1 0,-2 9 259,-8-1-176,0 11 1,0-3 42,0 16 1,0 5 0,0 10-1,0 1-45,0-1 0,0 0 0,0 0-98,0 0 1,2 1 0,6-1-19,8 0 0,4-8 0,3-2 8,1-2 0,-1-4 0,0-7-45,0 0 1,0-10 0,1-3 0,-4-2-24,-4-1 1,4-7-1,-7-8 84,0 3 0,5 2 0,-10 0 1,0-2-1,-1-3-8,1 2 1,8-4-1,-9-1 1,-1-2 51,-4-5 0,-2 5 0,0 0 0,0 0 71,0 0 0,0 7 0,0-2 496,0 6-461,0 12 1,0 15 0,0 19 0,-2 10 5,-6 5 1,5 3-1,-5 7 1,3 0 31,-2 1 0,4 7 1,-5-2-1,6-6-237,2-5 0,0-2 1,0 5-1,0-3-337,0-2 1,0-11 0,0 3-560,0-5-144,0-13 0,0-6 1093,0-14 0,0-6 0,0-10 0</inkml:trace>
  <inkml:trace contextRef="#ctx0" brushRef="#br0" timeOffset="90061">12686 3830 7569,'-13'-36'0,"5"5"241,6 5-130,2 3 1,2 10-1,6 6 1,13 4 0,10 3 0,-3 3 175,-2 4-172,-3-4 29,11 18-342,-9-19 0,9 8 0,-8-10 0,2 0 0,6 0-669,2 0 701,-8 0-371,6 0 398,-1 0 0,-7 0 0,5 0 139,-5 0 0,-3 11 0,0 2 0</inkml:trace>
  <inkml:trace contextRef="#ctx0" brushRef="#br0" timeOffset="90493">13289 3807 7569,'0'13'-106,"0"-3"401,0 1-66,0 1-45,0 1-1,0 8 1,0-8-57,0 10 1,3 0-1,2 1 43,3-1-175,0 0 0,-8 0 1,2 0-521,6 1 350,-6-1 0,11-8 0,-7 1-573,1 2 1,11-8 747,-2-2 0,4 5 0,4 0 0</inkml:trace>
  <inkml:trace contextRef="#ctx0" brushRef="#br0" timeOffset="90494">13452 3436 7569,'0'-16'0,"0"1"-211,0 10 145,10-6 20,-7 11 125,7 0-242,-10 0 1,8 3-11,0 5 0,10 5 1,-6 10 41,1 0 0,8 0 1,-6 3 130,6 5 0,-8-5 0,18 18 0,-5-8 0</inkml:trace>
  <inkml:trace contextRef="#ctx0" brushRef="#br0" timeOffset="90892">13800 3853 7569,'-10'13'-28,"5"0"1,-8-5 282,2 7-121,-7-4 1,13 9 0,-8-4 0,3 5 62,5 2 0,2 0-275,3 0 89,0 0 1,3-10 0,4-2 0,9-4-24,5 1 0,2 0 0,0-8 1,0 0-88,0 0 15,1 0 98,-11 0 1,7-3-144,-4-5 1,-3 3-1,2-10 73,3-3 1,-8-3-1,1-2 11,-1 0 0,-7 0 0,4-1 14,-4 1 0,-13 10 1,-6 3 12,-5 0 1,-2 7 0,0-5 0,0 6-344,0 2 1,-1 0 0,1 0 75,0 0 0,2 2 285,6 6 0,-6 5 0,8 10 0</inkml:trace>
  <inkml:trace contextRef="#ctx0" brushRef="#br0" timeOffset="91272">14078 3900 7569,'16'8'0,"-3"2"-14,-3 3 0,0-5 0,-4 7 29,1 3 1,1 3 0,-8 2 0,0 0 186,0 0 0,8 1 0,2-1-93,3 0 1,-5-2-1,7-3 60,3-3 1,-5-10-270,3 3 0,-9-5 0,6-6 36,-2-5 0,-4 3 0,-4-10 0,2-3 25,3-3 0,7-2 0,-7 0 0,-3-1-118,-2 1 1,5 0 0,-1 0 0,-2-3 104,-2-5 1,5 5-1,-1-5 1,-1 5 120,-4 3 0,6 0 0,0 0 227,-3 0 1,0 2 131,3 6 1,-6 7-261,6 16 0,-5 4 0,-3 12 0,2 1-40,6 6 1,-3-2 0,11 7 0,-1-3-132,-2-4 1,15 4 0,-4-2 0,1-2-82,1-4 0,5-9 1,0-3-1,-3 0-545,-2 0 1,5-8 0,0 2 0,-3-4 628,-2-3 0,8 10 0,2 3 0</inkml:trace>
  <inkml:trace contextRef="#ctx0" brushRef="#br0" timeOffset="91836">15796 3784 7448,'0'23'-321,"0"-5"0,0 5 0,0 8 396,0 3 0,0-1 0,0-9 0,3-1 157,4 0 0,-4 0 0,5 0 1,-6 1 33,-2-1 1,3 0-301,4 0 1,6-2 89,11-6 0,-1-7 1,0-16-173,0-7 0,-2-6 0,-3-2 0,-5 0 74,-3 0 1,6-1-1,-6 1 1,0 0 22,1 0 0,-1-8 0,-5 0 123,3 2 1,-1 4 420,-7 1-268,0 12 0,0 12 0,0 15-93,0 6 0,0 10 0,0 0-27,0-3 0,3-2 0,5-3-130,7 0 0,-2-10 0,3-3 0,2-2-41,2 0 0,-4 0 0,-1-8 0,3 0-91,3 0 1,2 0 0,0-3 0,1-5-462,-1-7 1,8-6 0,0 1 0,-3 1 283,-2 4 0,-3 0 0,0-9 0,0 4 302,1 4 0,-1-2 0,0 8-31,0-3 1,-7 8 302,-1-3 0,-10 8 111,3 8 1,-3 5 0,0 10 0,3 0-136,-3 0 1,-2 1 0,-3-1-99,0 0 0,0 0 0,2 0-172,6 1 1,-5-9-1,7-2-1939,0-3 1961,-7-2 0,18-8 0,-8 0 0</inkml:trace>
  <inkml:trace contextRef="#ctx0" brushRef="#br0" timeOffset="92402">16701 3598 7569,'0'-13'94,"0"3"1,3 10-42,4 0 0,6 0 0,8 3 0,-3 2-279,-3 2 0,-7 1 1,8-8-1,2 0-206,2 0 0,4 0 432,-1 0 0,0-10 0,0-3 0</inkml:trace>
  <inkml:trace contextRef="#ctx0" brushRef="#br0" timeOffset="92403">17096 3366 7569,'13'3'146,"-6"7"7,-4 13 1,-6 3 0,-2 15 0,-3 6-1,1 4 48,-4 1 1,9-3-1,-6-3 1,3 1-40,-3-1 0,6-2 0,-6-3 0,5-5-305,3-2 1,0-1-1,0-4 1,0 2-425,0-3 1,0-10-1,0-2-967,0 2 1534,0-8 0,-10 11 0,-3-9 0</inkml:trace>
  <inkml:trace contextRef="#ctx0" brushRef="#br0" timeOffset="92404">16910 3993 7569,'-13'-23'115,"0"-1"85,5 1 0,8 2 0,-2 3 0,10 6-88,5 1 0,2 3 1,8 8-1,0 0-184,1 0 1,1 0 0,4 3-1,4 2-198,3 3 1,3 0 0,5-8 0,-3 0-286,-2 0 0,-3 0 555,3 0 0,4 0 0,-6 0 0</inkml:trace>
  <inkml:trace contextRef="#ctx0" brushRef="#br0" timeOffset="93030">17560 3111 7569,'-13'10'117,"0"3"0,8 13 138,-3 5 1,-7 13 0,4 12-147,-2 4 0,-2 2 1,-6 7-1,3 1 0,3-3 82,-3-5 0,-3 10 0,1-10 0,1-5-198,4-6 1,10-7-1,-3-3 1,6-5 0,2-2-152,0-6 1,0-10-77,0-2 1,0-9 0,2 6 114,6-2 0,2-6 0,8-13 1,-2-7-40,2-6 1,0-2 0,0-3-1,-3-2-3,3-3 0,0-8 1,0 5-1,-2-2 102,2-5 0,3 5 1,-1-3 99,-4-2 1,4 8 0,-7 2-1,3 5 75,-1 3 165,1 10 0,4 15 1,-4 19-1,-8 10-52,-6 5 1,-2 3 0,0 7-1,0 0-151,0 1 1,0-3-1,0-3 1,0-5-49,0-2 0,0-3 1,0-8-1,3-3-152,4-4 0,-1 2 0,9-10-234,3-3 1,-5-3-1,2-2 93,4 0 1,-1-10-1,0-5 136,-3-6 1,-2-2 0,5 0 0,-5-1 0,0 1 14,0 0 1,-8 0 0,3 0 0,-6-1 445,-2 1 1,3 2 540,5 6-648,-6 5 0,8 20 1,-12 5-1,-3 6-77,-3 2 1,0 1-1,8-1 1,0 0-149,0 0 0,0-7 0,3-3-98,5-3 0,4 5 1,12-7 33,-1-3 0,8-5 2,0-8 1,0 3 0,-8-10 0,0-1 0,-2 1 44,-6-1 1,3 1-1,-10-8 1,-3 0 132,-2-1 1,-6 1-83,-5 0 1,-5 10 0,-10 5 0,0 6-189,0 2 0,-8 0 0,0 0 0,3 0-87,2 0 1,3 7-1,2 4 1,3 2-82,2 5 0,11 2 0,-2 4 320,4-1 0,3 0 0,10 0 0,3 0 0</inkml:trace>
  <inkml:trace contextRef="#ctx0" brushRef="#br0" timeOffset="93524">18372 3900 7569,'16'-13'114,"-1"5"0,-10 8 73,3 8 0,-5-3 0,-6 11 0,-2 2-19,-3 2 1,-2 1 0,5-3-1,-3-3-66,3 4 1,2 1-1,3 3-172,0 1 1,10-9 0,6-2-43,5-3 1,-6-2-1,1-8 1,2 0 56,2 0 0,3 0 0,1-3 1,-1-2-142,0-2 1,0-12 0,0 4 0,1-6 91,-1-2 1,0 0 0,-2 0-1,-3 0 93,-3-1 0,-10 1 1,6 0 194,-1 0 1,-7 7-4,4 1 1,-7 10 0,-5-1-2,-3 12 0,1 6 0,7 12 0,0-1-137,0 0 0,0 8 0,0 0 0,0-3 38,0-2 1,0-3 0,2 1-29,6-1 0,5-3 0,8-2 1,-3-5-57,-3-2 1,1-4 0,7-7-28,0 0 0,0-10 0,0-5 1,1-6-55,-1-2 0,0-3 1,0-2-1,0-6-4,1-2 0,-4 0 1,-2-5-1,-2 2 5,2-2 1,0-6-1,0-4 1,-5-6-17,-3-2 0,6-1 0,-9-2 0,-1 8 108,-4 5 0,-2 13 0,0 5-22,0 5 0,0 16 0,-2 10 280,-6 13 0,3 26 1,-11 10-1,1 7 2,2 9 1,-5 2-1,7 3 1,1-1-21,0 1 0,2-11 0,8-5 0,0-7-261,0-9 0,0 4 1,0-11-1,3-3-348,4-2 1,-1-3-1,9 0-84,3 0 1,-5-10-1806,2-5 1179,-9-5 1070,4-14 0,-20-2 0,-3-10 0</inkml:trace>
  <inkml:trace contextRef="#ctx0" brushRef="#br0" timeOffset="93985">18860 3714 7569,'-16'-23'123,"1"0"275,9 0-206,-4-1 0,13 9 0,4 2 1,12 3-36,9 5 0,8-8 0,16 0 1,7 0-71,10 5 0,17-2 1,-1 0-1,2-1-257,-2 1 0,1 2 1,-14 8-1,-8 0-345,-4 0 0,-6 10 1,-10 3 514,-6 0 0,6 18 0,-8-5 0</inkml:trace>
  <inkml:trace contextRef="#ctx0" brushRef="#br0" timeOffset="94574">20786 3877 7569,'0'-36'-238,"0"5"206,0 5 0,0 10 304,0 1 0,-3 10 0,-4 0-115,-9 10 1,-5 8 0,-2 12-1,0 4-47,0 2 0,0 7 1,-1-7-1,4 0-102,4 3 0,-2-8 1,11 5-1,1-6-270,4-1 1,2-1 0,2-3 115,6-4 1,5-6 0,10-10-1,0 0 91,1 0 1,-1-2-1,0-4 1,0-4-10,0-3 1,1 0 0,-1-5 0,0 3 101,0-3 1,1-3 0,-1-2-2,0 0 0,-8 10 1,-2 8-4,-2 10 0,-4 8 1,-7 10-52,0 0 1,3 0-1,2 1 1,5-1-19,3 0 0,-5-8 0,8 1 33,2 2 0,2-8 0,3-2 1,1-5 6,-1-3 0,0-3 0,0-5 1,-2-7-5,-6-6 0,6-2 0,-8 0 0,2 0 129,1-1 0,-11 1 0,3 0 0,-8 2 0,-8 6 1,-2-6 0,-11 6 0,0-3-125,-4 2 0,-4-2 0,3 8 0,-2 0-245,-3-1 0,0 3 0,8 8-76,0 0 0,0 3-13,-1 5 1,11 5 0,6 10 327,4 0 0,3 0 0,10 1 0,3-1 0</inkml:trace>
  <inkml:trace contextRef="#ctx0" brushRef="#br0" timeOffset="95072">21505 3482 6588,'0'23'185,"0"1"1,-7 1-1,-4 6 1,-2 5-70,-5 0 1,6 8 0,-4-5 0,1 5 48,2 2 1,-5-7 0,7 0-1,1-1-54,0-2 1,2-2-1,8-11-97,0 0 1,10-2 0,6-6-67,4-7 1,6-5 0,3-3-1,1 0-48,-1 0 1,-3-11-1,-1-4 1,4-6-14,2-2 0,2-8 0,-4 0 1,2 0 60,-3-2 0,-2-1 1,-3-7-1,0 2 15,0-2 1,1-3 0,-1-2-1,-3-3-7,-4-5 1,2 5-1,-8-5 1,1 5 26,-1 2 0,-2 3 1,-6 6 451,6 7-366,-6 5 1,9 23 0,-14 14-1,-2 14 73,-3 14 1,-10 15-1,5 11 1,-2 7 33,-1 5 1,1-5 0,-8-5-1,0 3-80,-1-5 1,4-4 0,4-12 0,8 0-16,6-5 1,2-5 0,0 0 0,0-8-81,0-6 0,8-9 1,2-3-1,3-3-135,5-5 0,5-5 0,5-7 0,6-9-62,2-5 1,-8-2 0,6 0 0,-3-3 21,0-5 1,2 5 0,-4-7-1,2 2 85,-3 0 1,-2 0-1,-5 8 1,-3 0 214,-3-1 0,-10 9 190,3 0 1,-5 12-9,-3 3 0,-3 10 0,-5 13 0,-5 3-45,0 5 0,-7-5 1,7 8-1,-3-4-203,1 1 1,10 0 0,-3-7 0,3-1-372,-3 0 1,6 0-1270,-6 0 1061,5-10 0,6-10 0,2-13 1,3-3 316,-3-5 0,5-3 1,1-5-1,-1-2 202,0-3 0,0 0 0,-4 5 0,1-2 0,-1-3 0,-4-3 0,-2 3 0,0-5 44,0 0 0,0 0 0,0 8 235,0-3 1,0 0-102,0 8 0,10 10 0,8 5-198,11 5 0,-3 3 0,7 0 0,-2 3-404,0 5 1,8 2 423,-8 5 0,10 16 0,-5-5 0</inkml:trace>
  <inkml:trace contextRef="#ctx0" brushRef="#br0" timeOffset="95761">22944 4016 7569,'0'-23'-309,"0"0"0,0-1 0,0 1 360,0 0 0,-7 7 1,-1 1-1,0-1 185,-2 4 0,-3-6 0,-10 10-96,0 3 0,-1 2 1,1 6-1,0 4-44,0 9 0,-1 4 0,1 4 0,0-1-86,0 0 1,2 0-1,3 1 1,5-1 0,3 0-8,5 0 0,2 0 42,3 1 0,11-4 0,4-4-52,6-9 1,2 4 0,3-4 0,2-4-118,3-8 0,0 0 1,-5-11-1,2-4 77,3-9 1,0 3 0,-8-7 0,0-1-72,1-4 0,-1 2 1,0-3-1,0 0 109,0 3 0,1-8 1,-1 6-1,-3-6 17,-4-3 0,2 1 0,-10 0 1,-1-1-10,4 1 1,-9 10 0,6 5 158,-5 5 1,-6 13-7,-5 5 1,-2 24 0,-8 12 0,3 11 23,-4 10 1,-1 13 0,-3 0-1,-1 2-20,1-2 1,0 2-1,2-7 1,6 0-42,7 0 0,-2-6 1,2-10-1,3-4-172,2-4 0,6-2 0,5-10-70,7-6 0,6-5 0,2-10 0,0 0-39,0 0 0,3-2 1,3-6-1,2-7-54,-3-6 0,5-2 1,-2 0-1,-2-1 139,-4 1 0,-1-8 1,-4 0-1,-2 3 106,-2 2 0,-8 5 1,4 3-1,-1 3 627,-6-3-343,-2 8 0,-3 2 1,0 16-175,0 7 0,0 6 0,-3 2 0,-2 0 1,-6 0-142,-1 1 1,6-1 0,-1 0 0,4 0-406,3 0 1,-8 1-1068,1-1-1,-1 0 1479,8-10 0,0-13 0,0-13 0</inkml:trace>
  <inkml:trace contextRef="#ctx0" brushRef="#br0" timeOffset="96252">23362 3691 7227,'0'-36'-165,"0"5"407,0 5 1,0 3 0,3 2 0,4 6-291,9 7 1,5 8 0,2 5-166,0 3 1,0 10-1,0-5 1,-2 2-263,-6 1 0,6-1 475,-5 9 0,4-1 0,3 0 0</inkml:trace>
  <inkml:trace contextRef="#ctx0" brushRef="#br0" timeOffset="96991">23896 3923 7569,'0'-13'367,"0"3"0,-10 12 0,-6 4-258,-4 1 0,4 11 1,1-2-105,-3 5 0,-1 2 0,1 0 0,3 0 1,-1 0 19,4 1 1,-9-1-230,5 0 0,6-8 3,2 1 0,6-13 1,2-3 49,0-13 1,10-8 0,6-2 0,4 0 72,3-1 1,1-7-1,-1 0 1,0 1 14,0-4 0,1 6 0,-1-8 0,0-1 56,0 1 0,0 8 1,1-3 295,-1 5-150,0 13 1,0 6-1,-2 14 1,-6 9-18,-7 4 0,-5 6 1,-3 5-1,0 5-12,0 0 1,0 6 0,0-11 0,0 0-37,0 2 1,0-7-1,0 5 1,2-5-83,6-3 1,-3-8-1,11-2 1,2-3-16,2-4 0,11-4 1,0-2-1,-3 0-40,-2 0 1,8-2 0,2-6 0,0-8-22,-5-4 0,5-3 0,0-1 0,3-1 86,0-6 0,-11 2 1,3-7-1,-5 0 7,-3 0 0,-10 5 0,-6-5 0,-4 2-18,-3 6 1,0 2-1,0 3 1,0 0 24,0 0 1,-10 2 0,-6 6-1,-4 7 1,-4 5-5,1 3 0,-8 0 1,-2 3 11,-3 5 0,5 7 0,-5 13 0,2 3 25,6-2 1,2 4 0,5-2 0,6-3 27,7-2 1,5 5 0,3 0-20,0-2 0,11-4 0,4-4 0,6-3-111,2-3 0,8-9 1,3 1-1,-1-4-60,1-3 0,4 0 1,-4 0-1,-1-3 5,1-4 0,-3-6 1,-8-8-1,0 3 62,0 3 0,1-1 0,-1-7 1,-2 0 12,-6-1 0,3 1 0,-10 0 95,-3 0 0,5 7-11,-2 1 1,-3 12-1,-10 3-7,-3 13 1,-7 16 0,4 4-1,-1 3 91,-6 5 0,7 3 0,1 3 0,0 2 106,-6 5 0,3 3 0,0 7 0,0-2-1,1 2 0,6 9 0,-4-1 0,2-5-136,1 0 1,-1-10 0,8-3 0,0-5-37,0-3 0,0-7 1,-3-3-1,-2-2-101,-3-6 1,1-10 0,4-3-65,-5 4 0,3-9 0,-10-2 24,-3-6 0,-3-2 0,-2-2 1,0-6 33,-1-8 0,1-4 0,3-3 0,1-3-39,4-5 1,2 2 0,-2-9 0,7-4 5,5-1 0,6-12 1,5 1-1,7 3-68,6 2 0,12-5 0,6 2 1,5 6 339,2 4 0,8 14 0,3-3 0,0 5-111,0 3 0,-3 10 0,-5 3 0,5 2 58,8 0 0,2 1 1,-2 9-1,-8 3-469,-5 3 0,-13 2 0,-5-4 0,-5 4-217,-3 3 1,-7-8 0,-3 5-646,-3 1 1184,-2 1 0,-8 12 0,0-1 0</inkml:trace>
  <inkml:trace contextRef="#ctx0" brushRef="#br0" timeOffset="97824">25938 3970 7454,'0'-24'-382,"0"1"1180,0 0-654,0 10 1,8 5 0,0 16 0,-3 10-59,-2 10 1,-3 1 0,0 7 0,0 0-36,0 0 0,0-8 1,0 3-1,0-5-215,0-3 1,2-2 55,6-5 1,5-6 0,10-10-1,0 0 26,0 0 1,8-10 0,0-6 0,-2-5 54,-4-2 1,1 5 0,3-2 0,2-6 41,-3 0 0,-2 0 0,-3 3 0,0 0 15,0 0 1,-2-1 0,-6 1 0,-4 2 511,-1 6-428,-7 5 1,7 12-1,-10 6-54,0 7 0,0 6 0,0 2-39,0 1 0,0-1 0,0 0-83,0 0 1,10-2-1,3-3-216,0-3 0,8-10 0,-6 3 151,6-5 1,2-3-1,0 0-249,0 0 0,1 0 0,-1 0 0,-3-3 349,-4-5 0,5 6 1,-6-8 90,6-1 1,2 9 116,0-6 0,-7 5 86,-1 3 0,-7 0 0,5 3 209,-3 5 0,-2-3 0,-8 10 0,0 3-259,0 3 1,0-6 0,0 1-1,0 2-489,0 3 0,0 2 363,0 0 1,-3-2-1757,-5-6 215,6-5 1165,-9-10 1,11-2 0,0-6 284,0-7 0,0-6 0,11-2 0,2 0 0</inkml:trace>
  <inkml:trace contextRef="#ctx0" brushRef="#br0" timeOffset="98314">26890 3761 7345,'0'-13'430,"0"2"1,0 14-518,0 5 1,0 5 0,0 10-1007,0 0 217,0 0 876,0 0 0,10-10 0,3-2 0</inkml:trace>
  <inkml:trace contextRef="#ctx0" brushRef="#br0" timeOffset="98815">27145 3436 7569,'11'-13'-45,"4"5"0,6 6 0,-8 4 0,-6 6 0,-4 10 259,-3 10 0,0 1 1,0 12-1,-3 5-44,-4 6 0,-4 2 0,-7-5 0,3 3-14,-3 2 0,-8 8 0,0-6 1,5 1-92,1 0 0,7-3 0,0-8 0,3-2-132,5-5 0,-6 2 1,3-10-1,3-2-316,3-4 0,12-4 0,6-6 163,4-7 1,6-8-1,2-8 1,3-7 39,-2-6 1,-4-2 0,-4 0 0,-3 0-159,-2-1 1,-11-9 337,2-6 0,-7-2 0,-7 2 0,-9 11 0,-4 10 0,-4-8 0,-1 8 0,-1 0 0,3-3 0,-6 1 0,14-3 269,-6-1 1,8 9 140,6-1 0,7 11 0,7-3-217,9 6 0,7 2 0,5 0 0,6 0-194,2 0 1,-5 0 0,8 0 0,2 0-212,3 0 0,-6 0 0,-2 0 1,1 0-45,-1 0 0,-8 0 0,3 0 0,-5 0-577,-3 0 833,0 0 0,0-10 0,1-3 0</inkml:trace>
  <inkml:trace contextRef="#ctx0" brushRef="#br0" timeOffset="99298">27841 3366 7549,'0'-23'42,"0"0"1,0 7 175,0 1 0,0 12 0,0 3-18,0 13 1,0 26 0,-2 7-1,-3 8-106,-3 11 0,-10-8 1,2 17-1,-4-2-13,-3-7 0,-1 5 1,1-11-1,0 0-121,0-5 1,0 3 0,-1-5-1,1-6-28,0-5 0,2-5 1,3 3-1,5-8-149,3-5 0,2-11 41,8 1 1,8-14-1,5-2 1,5-12 138,8-9 0,2-5 0,-5-5 0,1-5 47,-1 0 0,0 0 0,0 7 0,0-4 15,1-3 0,7 7 0,0-4 1,-3 2 75,-2 0 0,-11 3 1,1 12-1,-1 6-3,-2 0 1,0 7-1,-8-2 44,3 10 0,0 16 0,-8 10 1,0 0 20,0 2 0,0 3 0,-3 8 1,-2-3-101,-3-2 1,0 0 0,8 4 0,0-1-230,0-4 0,11-7 0,4 5 0,6-5-129,2-10 1,3 2-1,2-10 1,6 0-132,2-5 1,-5-6 0,7-2 0,4 0-576,1 0 1001,4 0 0,-1-10 0,1-3 0</inkml:trace>
  <inkml:trace contextRef="#ctx0" brushRef="#br0" timeOffset="100424">29002 3993 7308,'-8'-23'-351,"0"-1"0,1 4 553,-4 4 0,6-2 0,-10 10 3,-3 3 0,5 3 1,-3 2-1,-2 0-72,-2 0 1,4 10 0,1 5 0,-3 6-89,-3 2 0,-2 1 1,2-1-1,6 0 23,7 0 0,-2 0 0,2 1 0,3-1-265,2 0 0,3 0 0,0 0-8,0 1 0,11-9 134,4 1 1,6-11 0,2 2 0,0-4-9,0-3 0,0-3 1,1-2-1,-1-5 42,0-3 0,0-2 0,1-9 0,-1 1 77,0 0 0,-2 0 0,-3 0 1,-6-1 76,-1 1 1,-1 0 0,-5 0 42,3 0 1,0-1 2,-8 1 0,-3 10-121,-5 5 1,-2 8-1,-8 8 1,5 8-21,3 4 0,-6 4 1,9 1-1,2 4-44,2 2 0,3 0 1,0-8-180,0 0 1,3 0 108,4 0 1,6-10 0,10-5-1,1-5 1,-1-3-92,0 0 0,0-11 139,0-4 0,6-6 0,-1-2 0,-5 0 54,-2 0 1,5-1 0,-13 1 79,0 0 0,7 0 1,-7 0-1,3 2-4,-1 5 1,-10 4 0,5 6 83,1-1 1,-9 1-4,6 14 0,-5 5 1,-3 10-102,0 1 0,-3 6 0,-2 1 0,-5-2-31,-3-3 1,-3-3-1,-4 0 1,2 0-127,2 0 0,8 1 1,-5-1-537,3 0 527,2-10 0,19-5 0,4-16 57,6-8 1,-3 1-1,0-6 1,5-4-1,0-1 23,6 0 0,-6 3 0,-5-3 0,3-2 46,-3-3 0,0 0 0,5 10 0,-2 3 18,-6 3 0,3 7 1,-8-5 68,3 3 1,-8 4 0,6 12-52,-1 1 0,-7 11 1,4-2-1,-4 5-47,-3 2 0,-3 8 1,-2 0-1,-2-3-115,1-2 0,4 5 0,2 0-18,0-3 1,2-5 88,6-7 0,-3-6 1,11-10-1,2 0 5,2 0 1,4-10 0,-1-6 0,0-4 28,0-4 1,-2-1 0,-3-4 0,-5-2 71,-3 3 0,6 2 1,-6 3 175,3 0 1,-8 7-175,3 1 1,-6 12-18,-2 3 0,0 11 1,0 12 39,0 0 0,0 0 1,0 0-1,0 1-59,0-1 0,0 0 0,0 0-58,0 0 1,8-7 0,2-3-1,3-3 22,5-5 0,3-2 0,5-3 0,2 0-130,3 0 1,3-10-1,-6-3 1,5-3 60,4 1 1,-9-1 0,3-7-1,-5-3 93,-3-5 1,-3 5-1,-1-4 1,-7 4 19,-1 3 0,-1-1 0,-5 1 1,3 0-3,-3 0 1,-2-1 5,-3 1 1,-11 10 0,-4 8 19,-6 10 0,6 11 0,-1 15 0,-2 7 63,-2 6 1,-1 3 0,3 2-1,2 2 36,-2 3 1,6 8 0,-1-5-54,2 2 0,1-2 1,5 10-1,-5 3 1,-1-3-32,1-3 1,-6-10-1,6 6 1,-3-6-127,-5-10 0,5 0 0,0-13 0,0-3-7,1-2 1,4-11 0,-8-2 5,-2-3 0,-2-2 0,-4-8 0,1 0-2,0 0 0,2-10 0,3-6 1,3-4-36,-3-3 0,8-3 0,-1-5 0,4-5-112,-1 0 1,0-16 0,11 6 0,4-6-105,9-5 0,4 8 0,6-2 0,5 9 30,8 12 1,5 4 0,2 5-1,1 6-74,-1 7 0,8 5 0,3 3 1,2 0 333,6 0 0,-6 0 0,0 0 0,-2 0 0,7 11 0,-4 2 0</inkml:trace>
  <inkml:trace contextRef="#ctx0" brushRef="#br0" timeOffset="101278">31276 4225 7569,'0'-23'-57,"0"-1"0,-2 9-16,-6-1 1,3 11 230,-11-2 1,9 4-1,-9 3 1,-2 0 39,-2 0 0,4 10 0,3 6 0,0 4-207,0 4 1,8-1 0,-2 0-61,4 0 1,6-2 0,2-3 0,5-5-9,3-3 0,0 0 0,5-4 0,-3 1 72,3-1 0,3-4 1,5-4-1,2-6 9,3-8 0,0-4 1,-8-4-1,0 1 8,1 0 1,4-8 0,-2 0 0,-8 3 32,-5 2 1,-3-5 0,-5 0 0,3 3-30,-3 2 0,-5 3 0,-8 0 0,-4-1-38,-1 1 0,-8 8 1,6 2-1,-6 0 103,-2 0 0,7 8 75,1-3 0,2 8 0,0 8-58,13 7 1,3 3-1,12 0 1,3-5-15,3-2 1,10 4-1,2-7 1,3-3-18,5-2 0,-4-3 0,1 0 0,1-3-32,-3-5 1,8-5 0,-5-10 0,4 0-42,4 0 1,7-8 0,0-3 0,-2 1 33,-3-1 0,-11 1 0,1 4 0,0-4-171,-3-3 1,-3 5-1,-9-5 1,-4 0 40,-4-1 0,2 9 0,-10-5 0,-3 2 50,-3 0 0,-2 0 1,0 7-1,-2 1 11,-6 0 1,3 0-1,-8 0 1,0-1 63,0 1 1,-2 10 0,-9 6-2,1 4 0,0 3 1,0 3-1,0 4 0,-1 9 0,1 7 0,0 8 0,0 5 93,0 0 0,-8 18 1,0 0-1,2 11 36,3 5 0,6 7 0,2 0 1,2 1 8,-2 2 1,5-8 0,0 5 0,1-5-87,-1-2 0,8 0 0,-6-1 0,3 1-33,1 0 0,-1-1 0,8 1 0,0-3 64,0-5 0,0-3 1,0-10-1,0 0 8,0-5 1,-8-3-1,1 3 1,1-5-36,4-8 1,-1 2 0,-2-2-1,-3-3-4,3-2 1,-5-10 0,0-3-99,-3-3 1,-3 5-1,-7-7-23,0-3 1,-8-2 0,0-6-1,2-4-172,4-9 0,-6-2 0,0 0 0,0 0 123,-3-8 1,9 3 0,-9-11 0,3 1-540,0-6 0,0-5 0,11-5 0,2-5 105,2-8 0,11-7 0,-3-6 0,6-3 340,2 4 1,7 2-1,4 2 1,2 3 189,5 5 0,2-3 0,3 11 0,11 0 0,2 8 0</inkml:trace>
  <inkml:trace contextRef="#ctx0" brushRef="#br0" timeOffset="101729">31555 3807 7595,'23'-8'0,"0"1"97,1 1 1,-1 4 0,0 2 0,3 0-1,2 0 1,6 0 94,2 0 1,13 2 0,10 4 0,3 4-401,0 3 1,2-5-1,11 7 1,0 0-86,-8-2 0,0 5 0,-13-7 0,-5 2 293,-8 5 0,3-8 0,-8 0 0</inkml:trace>
  <inkml:trace contextRef="#ctx0" brushRef="#br0" timeOffset="102429">223 5455 7569,'-24'0'101,"1"0"0,3 2 0,2 6 1,2 8 86,-2 4 0,5 4 0,0-1 0,3 3-48,5 4 0,2-4 0,3 5 0,0-2-123,0 2 1,0-6 0,0 6-322,0-5 271,0-13 1,8 8-1,2-9-50,3 1 0,3-2 0,7-11-19,0 0 0,0-11 1,0-4-1,-2-6 114,-5-2 1,4 0-1,-7-3 1,0-2 160,-5-3 1,2 0-1,-2 8-41,-3-1 1,-5 9-1,-8 2-131,-7 3 1,-6 2-1,-2 8 1,0-3-322,-1-4 0,1 4 0,0-7 124,0-1 1,7 9 0,3-8-494,3-1 1,5 6 688,13-10 0,5-1 0,10-7 0</inkml:trace>
  <inkml:trace contextRef="#ctx0" brushRef="#br0" timeOffset="102978">548 4921 7569,'13'-23'76,"7"0"0,-17 12 1,4 11-1,-4 13 166,-3 8 1,0 12 0,0 6-1,-3 5-132,-4 2 1,4 1-1,-5-1 1,3 1-1,-2-1 1,4 8 0,-5 0 0,6 0-260,2 3 0,0-8 1,0 3-1,-3-8-6,-5-6 1,6-2-1,-6 3 1,5-8-487,3-5 114,0-3 509,0-10 1,3-13-1,2-16 1,3-4-1,0-6 88,2-5 1,-5 3-1,11-8 72,2 2 1,-6-5 0,4 8 188,2 3-262,3 2 1,2 6-1,-3 2 1,-1 5 21,-4 2 0,0 4 0,9 7 7,-1 0 0,-2 10 1,-3 5-1,-6 6-18,-1 2 0,-3 1 0,-8-1 0,0 0-55,0 0 1,-3 3 0,-2 2 0,-6 3 23,-1-2 1,-4-4 0,-7-4 0,0-3-109,-1-2 1,9-9-1,0 6 1,-4-2-277,-1-6 0,4-3 1,1-2-230,-3 0 1,5 0-369,-3 0 706,11-10 0,-5 5 226,10-11 0,10 1 0,3-8 0</inkml:trace>
  <inkml:trace contextRef="#ctx0" brushRef="#br0" timeOffset="103615">1105 5362 7560,'10'-13'115,"-10"3"1,0 10 43,-13 0 1,0 0-77,-2 0 35,-1 0 1,1 10 29,-1 6 0,3 4 0,-2 3-320,7 1 1,6-1 0,2 0 105,0 0 0,0-7 0,2-3 0,6 0 0,7-3 0,6 3 0,2-3 73,0 0 0,1-2 1,-1-8-1,-3 3 85,-4 4 0,5-1 94,-6 9 1,-5 1 0,-2 7-119,-5 0 1,-14-2 0,-4-3-68,-6-3 1,6-2 0,-1 5 0,-2-5 18,-2-3 1,4-2 0,1-8-589,-3 0 0,7-3 0,4-4 568,4-9 0,-7-15 0,-3-5 0</inkml:trace>
  <inkml:trace contextRef="#ctx0" brushRef="#br0" timeOffset="104064">1267 5014 7569,'10'-13'-459,"-4"-5"1,9 10 716,3 3 0,-5 3 0,0 4 0,0 6-49,0 7 1,-8 14 0,3 4 0,-3 3-45,2 6 0,-4 1 1,5 6-1,-6 0-131,-2-2 1,0 4-1,0-12 1,0 2-245,0-2 0,0 2 0,0-10 1,0-2-175,0-4 1,0-1 0,0-1 7,0 0 0,-2-10 376,-6-5 0,-5-6 0,-10-2 0</inkml:trace>
  <inkml:trace contextRef="#ctx0" brushRef="#br0" timeOffset="104065">1081 5362 7569,'-10'-36'-231,"-3"5"270,0 5 0,-5 11 0,11-1 1255,1-2-1189,4-2 0,12-1 0,8 6 1,11 7-108,9 5 1,6 3 0,5 0 0,3 0-73,2 0 0,8 0 0,-6 0 0,1 3-229,0 5 1,5-6 0,-11 8-599,-7 1 486,3-9 176,-11 9 16,0-1-70,-3-7 293,-9 7 0,9 0 0,3 3 0</inkml:trace>
  <inkml:trace contextRef="#ctx0" brushRef="#br0" timeOffset="104759">2056 5316 7569,'-15'-16'-79,"-1"3"209,-2 3 0,5 2 0,-2 8 60,-3 0 0,0 3 0,0 2 0,2 5-54,-2 3 1,5 5-1,-2 11 1,-1 2-32,3-3 1,-5-2 0,11-1 0,-1 4-118,-2 2 1,7 0-1,-5-8 1,8-2-68,8-6 0,-5 6 0,7-8 1,-2 2-109,-1 1 0,11-11 0,-2 2-48,5-4 0,-6-3 0,0-3 75,4-4 1,-1-9-1,0-12 1,-5-3 89,-3 3 1,5-1-1,-7 1 1,-3-3 123,-2 2 1,-3 4 0,0 1 249,0 1 0,0 0-40,0 0 0,-3 10-52,-5 5 0,3 6 1,-8 4-1,3 6-170,5 7 0,-5 9 0,2 4 0,3 6-195,2 2 1,3-8 0,0 6-1,3-4 0,4 1 1,-1 0-1,9-7 1,3-1-289,3 0 1,-6-8 0,1-2 0,4-2 440,9-6 0,-3-3 0,7-2 0,-10 0 0</inkml:trace>
  <inkml:trace contextRef="#ctx0" brushRef="#br0" timeOffset="105212">2544 5432 7569,'0'-24'-132,"0"1"0,0 0 1,0 0-1,-3 0 1,-5 2 381,-7 6 0,-6-3 0,-2 10-88,0 3 0,-6 5 1,4 7-1,4 9 55,0 4 1,1 11-1,-1 3 1,6 2-49,7 5 1,-2 3 0,2 0-1,3-3-113,2-2 0,6-3 0,4 3 1,9-8-153,4-6 1,4-9 0,-1-3 0,0-3-18,0-5 1,1-2 0,1-3 0,4 0-121,2 0 247,10-10-393,-15-3 173,7-11 34,-10 1 60,1-10 1,-1 4 4,0-9-28,0-1 285,0-7-643,-10-1 415,8 1 163,-18-1-153,17 1 7,-17-1-5,17 1 106,-17 0-78,7-11 1,-10 8 44,0-5 0,0 2 27,0-2-45,0 15 184,0-15 5,0 28-194,0-7 17,0 10 303,0 10-86,0-8 1,-2 19-14,-6-6 0,5 18 1,-4 11-1,4 10-123,3 5 0,0 2 0,0 9 0,0-1-11,0 1 0,-8 9 0,1 4 0,1 2-34,4 0 1,2-8-1,0 8 1,0-1-68,0-1 1,0-3-1,2-11 1,4-2-4,1-6 1,11-4 0,-5-11-134,0 0 174,8-10 6,-8-2-26,10-11-63,0 0 60,0 0 12,1 0-36,-1 0 28,0 0-30,0-11 26,0-2-287,1-10 146,-1 0 100,10 0 1,-15-3-1,3-2 1,-6-3 27,-2 2 1,-7-4-1,1-1 1,-4 1 13,-3-1 1,0 3 0,0 8-1,-3 0-48,-4 0 25,4-1 13,-18 12-10,8 1 136,-10 11-127,0 0 11,10 0-7,-8 0 141,9 11-137,-1 1-2,-8 12 223,8-1 7,0 10-211,3-7 16,0 18 142,7-18 23,-7 18-157,10-19 20,0 9 0,0-11-19,0 0 1,2 6 0,4-3-214,1-6 248,11-2-15,-5 5 1,21-10-1,-9-2-13,9-1-225,0-7-292,-9 7 236,19-10 77,-18 0-96,18 0 127,-18 0 0,15-10-86,-10-6 192,0-5-40,2-2 1,-7 0 13,5 0 1,3 0-1,-4-3 1,-1-3-45,-3-2 1,-11-2 0,1 5 143,2-3 44,-8 0 15,0 7-129,-10 1 310,11 0-151,-9 0 8,8 0-128,-10 10 218,0-8-94,-10 19 0,8-9-25,-9 11-83,1 0 48,7 0-30,-7 0 51,0 0-42,7 0-52,-7 0 1,7 11 0,-2 4-235,-3 6 261,1-8-193,7 7 176,0-7 6,10 0-3,-7 8 0,17-16 0,-7 10 1,3 3 60,-1 3 0,0-6 1,9 1-1,-1 2 142,0 3-50,0 2-114,-10 0 195,8-10-173,-8 7-26,0-7 61,7 0 0,-17 8 82,5-6 0,-6-2 1,-2 3-134,0 2 0,-2 0 0,-6 0-40,-8-3 0,-4-9-192,-3 1 1,-1-4-1,1-3-267,0 0 1,0 0 0,-1 0-1,1 0-514,0 0 956,0 0 0,-11 0 0,-2 0 0</inkml:trace>
  <inkml:trace contextRef="#ctx0" brushRef="#br0" timeOffset="107545">5073 5501 7522,'-10'-13'-66,"7"1"0,-7 6 0,2-4 240,1-3 0,-11 5 0,2-4-64,-4 1 0,4 3 1,1 8-1,-3 0-38,-3 0 1,5 0 0,1 0 0,-3 3-32,-3 5 0,6 5 1,-1 10-1,-2 0-77,-2 0 1,4 8 0,3 0 0,3 0-70,5 3 0,-5-9-76,2 6 137,0-5 1,11-5-1,2-3 1,5-5 10,3-3 0,2-2 0,9-8 1,-1 0-112,0 0 1,0-8-1,-2-2 1,-3-1 58,-3 1 0,1-8 0,7 3 84,0-6 1,-7-2-1,-3 0 1,0-1 66,-1 1 0,-6 0 1,1 0 129,-4 0 1,-3-1 501,0 1-519,0 10 1,-3 3 0,-2 12-98,-3 6 1,1 5 0,4 10 0,-2 1-1,-3-1 67,3 0 0,3 0 0,2 0-210,0 1 0,0-1 0,0 0 0,2-2-91,6-6 1,-3 3-1,10-8-72,4 3 0,1-7 0,3 1 0,1-4 43,-1-3 1,0 0 0,0-3 0,0-4 59,1-9 0,-1 3 0,0-2 1,0-3 84,0-3 1,-7-2 0,-3 0-1,-3-1 105,-5 1 0,0 0 1,1 0 351,1 0-349,1-1 1,-8 9 0,0-1-1,-2 1 71,-6 2 1,3 3 121,-11 10 0,11 2 1,-3 6-195,6 7 0,-6-2 1,0 3-1,3 2-47,2 3 0,3 9 0,-2 1 0,-3-2-49,-3-3 0,0-3 0,8 0 1,0 0 20,0 0 0,0-7 0,0-1-173,0 3 0,11-7 1,4-4 6,6-4 1,2-6-1,0-4 1,-2-9 126,-6-4 0,6-11 0,-6 0 0,6 0 60,2-3 1,-7 6 0,-1-8-1,1 2 0,-4 6 1,7-6-1,-9 3 1,0 3 176,0 2 1,-2 11 0,-5 2-35,4 3 1,-1 2-112,9 8 0,-2 10 1,5 6-1,-5 4-4,-3 3 1,6 3 0,-9 3 0,1 4 54,3 3 0,-6-5 1,8 5-1,-1-2-26,1-6 0,-5 6 1,8-3-1,2-6-107,2-6 1,3-1-1,1-8 1,-1 0-66,0 1 0,0-4 1,1-9 45,-1-6 1,5-5 0,-2-10 0,-5 0-37,-1-1 1,1-7 0,-1 1 0,-2-1 93,-2-3 0,-11 8 0,3-7 0,-6 2 94,-2 0 0,0-8 0,0 8 0,0 3-1,0 2 1,-10 3-1,-5 2 1,-6 6-49,-2 7 1,0 5 0,-1 3 0,1 3-24,0 5 0,2 7 0,3 16 1,3 5 45,-3 0 0,0 6 0,2-11 1,6-3-3,0-2 1,7 5-1,-5 0 1,6-3-31,2-2 1,2-11 0,6 1-40,7 2 1,6-8-1,2-2 1,1-6-107,-1-2 1,0-2 0,0-6-1,0-7-9,1-6 1,-1-5-1,3-5 1,2-5 55,3 0 1,0-16-1,-5 6 1,2-3 20,3 0 0,0 5 0,-8 3 0,0 2-55,1-2 0,-9-3 0,-2-2 0,0 2 41,0 5 1,-8-10 0,3 8 0,-6 0 26,-2-3 0,0 10 1,-2 3 40,-6 6 1,3 4-1,-11 8 12,-2 13 1,0 10-1,0 16 1,3 5 145,-3 8 0,5 12 0,0 4 0,0-1 75,0 2 0,8 1 1,-3 8-1,5-6-95,3-2 1,3 5-1,2-8 1,6-3-153,1-2 0,4-13 1,7-5-1,3-5-328,5-3 1,-5-7-1,5-3 1,-3-3-219,3-5 0,-5-2 1,5-3-1,-6 0 1,-1 0-1,-1 0 541,0 0 0,0-11 0,0-1 0</inkml:trace>
  <inkml:trace contextRef="#ctx0" brushRef="#br0" timeOffset="109549">7858 5641 7550,'3'-24'0,"2"1"0,3 0 0,-3 0 29,-2 0 1,-3-1 0,0 1 0,0 0 199,0 0 0,-3-1 1,-5 1-120,-7 0 0,-3 8 0,0 2 0,2 2 54,-2 6 1,-2 3 0,-4 2 0,1 0-135,0 0 0,0 2 1,2 6-1,3 7-128,3 6 1,7 2-1,-5 0 1,3 1 67,5-1 0,2 0 0,3 0 0,0 1-51,0-1 1,10-3-1,3-2 1,3-2-12,-1 2 0,1-5 1,7 0 52,0-3 0,0 0 1,0-4-1,1 1-36,-1-2 0,-8-5 0,-2-7 1,0-6 24,0 0 1,0-8 0,2 6 0,-4-6 48,-1-2 0,-7 0 0,4 0 0,-4-1 71,-3 1 0,0 0 0,0 0 5,0-1 1,0 9 0,-3 2 238,-4 3-291,4 2 0,-7 18 0,10 6 0,-3 4-16,-5 4 1,6 7 0,-6 2 0,5 1-5,3-1 1,3-2-1,2-8 1,3 1-20,-3-1 0,8 0 0,0 0 1,2-2-34,1-6 1,-8-2 0,7-8 0,3 3 3,3-3 1,-6-5 0,1-7 0,2-9 18,2-5 0,-4-2 0,-1-3 1,3-5 18,3-7 1,2-6 0,0-2-1,1-1 30,-1 1 1,-8-8-1,-2-1 1,0 4 6,0 2 0,-8-5 1,3 0-1,-6 2-80,-2 3 0,0-5 0,0-3 0,0 0 56,0 1 1,0 4 0,0 13-1,-2 8 170,-6 6-141,6 1 1,-11 14 0,7 10-1,-1 16 7,2 12 1,-6 11 0,4 12-1,1 6 52,4 2 0,-1 3 0,-2 8 1,-3-3-62,3-5 0,3 5 0,2-5 0,0 2-44,0-2 1,2-5 0,6-13 0,7-3-122,6-3 1,0-17-1,-3 2 1,-3-5 60,3-5 0,3-2 1,2-11-1,0 0 26,0 0 1,6-18-1,-1-6 1,-2-1 30,2-1 0,-7-5 0,-6-3 0,1 1 26,-3-1 1,5-4-1,-10 4 1,-3 1 77,-3-1 1,-2 3 0,0 8 307,0 0-287,0 10 1,0 5 0,-2 16 13,-6 7 1,5 6 0,-4 5-1,2 2-79,-3 3 1,5 2 0,-4-4 0,4 2-39,3-3 0,3 6 0,2-3 0,5-3 15,3-2 0,-5-6 0,5-2 0,-1-2-134,1 2 0,3-8 0,7-2-54,0-5 1,-7-3 0,-1 0 102,3 0 1,3-11-1,-1-4 1,-1-6 30,-4-2 0,-7-3 0,5-2 0,-3-3 11,-5 2 0,0-4 0,0 2 0,3 3 47,-3 2 1,-2 10 0,-3 1 393,0-3-207,0 8-209,0-1 1,0 29 0,0 6 0,0 1 30,0 1 1,0-3-1,0 0 1,0 1 31,0-1 0,8 8 0,2 0 1,0-3-7,1-2 1,-1-3-1,-2-2-41,7-6 0,-2 3 0,2-10 0,1-5 23,-3-9 0,7-1 0,-4-14 0,2-5 15,-3 1 0,6-12 0,-8 1 0,2-2 33,1-1 0,-8 0 0,5-5 0,-3 3-101,-5 3 1,-2 7 0,-3-8-60,0-2 1,-3 7 0,-2 1 0,-5 2 0,-3 0-36,-5 2 1,5 6-1,-3 8 1,-2 4-315,-2 1 1,4 7 0,3-2-31,3 10 1,2 8 0,8 11 0,0-1 51,0 0 0,0 8 1,0 0 394,0-3 0,10-2 0,3-3 0</inkml:trace>
  <inkml:trace contextRef="#ctx0" brushRef="#br0" timeOffset="110500">9506 5339 7569,'13'-3'-18,"-5"-4"0,2 1 0,-2-9 39,-3-3 1,-5-3 361,-8-2 1,-4 2-1,-12 6-178,1 7 1,0 6 0,0 2 0,-1 0-29,1 0 1,0 10 0,0 5-1,0 6-127,-1 2 1,9 8-1,2 3 1,0-1-157,0 1 0,8 4 0,-3-7 0,8-2-29,8-3 0,-3-3 0,11-3-220,2-4 288,2 4 0,4-17 0,-1 5 0,0-6 6,0-2 1,0-2-1,1-6 1,-1-7-95,0-6 0,0-2 0,1-3 0,-1-2 105,0-3 1,-2 0 0,-6 5-1,-7-2 114,-6-3 1,6 7 0,0 9 0,-3-3-59,-2-3 1,-3 6 0,-3 2 17,-5 3 1,3-6 88,-10 8 0,9 3 1,-1 13 60,4 7 1,1 14 0,-4 2 0,-1 0-128,2 2 0,2-7 0,6 7 0,2-2-5,2 0 1,9 0 0,-6-10 0,3-3-130,5-3 1,3-7 0,2 5 0,0-3-15,0-4 1,1-6 0,-1-8 3,0-8 1,0-12 0,-2-3 0,-3 3 72,-3 2 1,-2-5 0,3 0 0,-9 3 31,-4 2 0,-3 3 0,0-1 335,0 1-107,0 0 1,-3 10 77,-4 5-243,4 16 1,-10 0 0,8 13 0,-3 4 17,3 1 1,3 8 0,2-1-1,0 1-34,0-1 0,0 1 0,0-6 0,2 3-84,6-3 1,2-10 0,8-5 0,-2-2-35,2-6 0,2-3 1,4-2 5,-1 0 1,0-7-1,3-6 1,2-5-10,3-8 1,0-2 0,-8 2 0,1-3 23,-1-2 0,-3-7 0,-2 4 1,-5 1 43,-2-1 1,4-4 0,-7 4 13,-3-2 0,-2 8 0,-3-3 0,0 5 0,-3 3-24,-5-1 1,3 9-1,-10 2 76,-3 3 1,5 5-1,0 15 1,0 10-3,0 9 0,5 12 0,-5 0 1,3 8 8,5 6 0,0 9 1,0-2-1,-3 5-80,3 3 0,2-1 0,3-2 0,0-2 12,0-3 0,0-3 0,0 3 0,0-8-25,0-5 0,0-3 1,0-2-1,0-3-39,0-2 0,-2-11 0,-4 3 0,-4-2 43,-3 2 1,-2-5 0,-8 4-1,2-4 5,5-3 0,-9 1 0,7-1 0,-3-2 39,-7-6 0,4 3 0,-7-10-27,6-3 0,1-2 1,4-6-1,2-5-202,2-7 0,9-14 0,-6-4 0,2-3-90,6-6 1,3-1-1,2-4 1,0 3 60,0 6 0,10-4 1,5 9-1,6-1-154,2 1 1,8-6-1,0 6 382,-3-3 0,-2 7 0,-3-4 0</inkml:trace>
  <inkml:trace contextRef="#ctx0" brushRef="#br0" timeOffset="111075">10783 5292 7569,'-23'-23'14,"-1"0"0,1 10 0,0 5 192,0 6 0,0 2 0,-1 0 0,1 0-62,0 0 0,0 8 1,0 2-1,-1 3 21,1 5 0,0 2 1,2 4-297,6-1 0,4-8 1,11 1 92,0 2 1,0-5 0,3 0 0,5 0 13,7-1 0,6-4 0,2 5 0,3 0 72,5 0 1,-5-5 0,7 4 0,-2 1 0,0-2 134,-3-1 1,-10 5 0,-5-4-9,-2 2 1,4-6 0,-7 9 17,-3 2 1,-2-5 0,-6 0-161,-5-3-130,6 8 171,-19-15 18,8 17 0,-10-15-90,0 11 0,0-11 0,-1 3 1,1-6-589,0-2 1,0 0 0,0 0-244,-1 0 541,1 0 42,0 0-723,0 0 419,-1 0 550,1 0 0,0-10 0,0-3 0</inkml:trace>
  <inkml:trace contextRef="#ctx0" brushRef="#br0" timeOffset="111992">11966 5292 7548,'-7'-15'0,"-4"2"60,-1 3 0,-4-6 0,-7 9 154,0 1 0,-1 4 0,-1 4 0,-4 4-30,-2 1 0,0 14 0,6 0 0,-4 7-62,-2 0 1,0 6 0,11-1 0,2 1-68,2-1 1,11-2-1,-3-5-90,6 5 0,4 0 0,6 3 0,7-11 30,6-3 1,0-7 0,-1 0-139,4-3 0,1-2 0,14-8-352,-8 0 311,-5 0 6,-3-10 107,0 7 41,0-28-61,1 16 52,-1-29-237,0 18 222,0-18-5,-10 8 0,8-10 0,-6-1 0,3 4 0,0 1-24,-2 4 1,-8-4 0,4-9 60,-1-3 0,4-3 0,-7 5 0,-3-4 21,-2-4 1,-3 6 0,0-5 0,0 5 115,0 10 0,0 0 0,0 13 493,0 3-541,-11 12 1,1 19-1,-5 20 1,4 11 70,1 2 1,7 18 0,-4 0 0,4 8-32,3 0 1,0 5 0,0-5 0,0 5-34,0 2 0,0-7 0,0 0 0,0 0-95,0-3 0,-2-2 1,-4-10-1,-1-4-142,1-4 0,4 2-301,2-10 303,0 0 0,2-20 0,4-11 41,1-13 1,11-16 0,-5-4-1,3-3 54,-1-6 0,1-1 0,7-4 0,-2 3 16,-6 6 1,6-4 0,-6 11 48,6 3 1,-6 5 0,1 7 262,2 9 1,-8 7 0,-2 7-165,-6 9 1,6 7 0,0 5 0,-3 6-20,-2 2 1,-3 0 0,0 5 0,0-5-69,0-2 0,0 0 0,2-9 0,3 1-61,3-5 0,10-3 0,-2 2 10,4-4 0,-4 2 1,-1-10-1,3-3-3,3-3 0,-6-2 1,1 0-1,2-2-11,2-6 0,-4-5 0,-1-10 0,1 0 39,-3 0 0,7-1 0,-7 1 0,0 0 103,-5 0 1,2 0 0,-2-1 235,-3 1-256,-2 10 0,-3 13 0,-3 18 1,-2 8 8,-3 5 0,1 8 1,7-6-1,0 1-35,0-1 1,0-2 0,0-8-102,0 1 0,10-1 0,5-3 58,6-4 0,-6-6 0,1-10 0,2-2-43,3-6 0,-6-5 1,1-10-1,-1 0 30,-2-1 1,0 1-1,-8 0 1,3-3 72,-3-5 1,-3 5-1,-2-4 1,0 4-53,0 3 0,0-1 0,-2 1 0,-6 0-105,-7 0 1,-6 2-1,-2 3 1,0 5-231,-1 3 1,-1-6 0,-4 9 0,-2 1-143,3 4 1,2 2 0,5 2 469,6 6 0,5 5 0,10 0 0,0-3 0</inkml:trace>
  <inkml:trace contextRef="#ctx0" brushRef="#br0" timeOffset="112545">12988 5292 7560,'2'11'307,"3"4"0,-17 14 1,-1 2-93,0-3 1,5 5 0,-5 1 0,3-1-168,5 1 1,-6-3-1,4-8 1,1 0-87,4 1 1,10-1 0,2-3 32,3-4 1,-5-6 0,7-7-16,3 5 0,3-6 1,2 6-1,-2-8-107,-6-8 0,6 3 0,-6-11 1,6-2 129,2-2 0,-8-1 1,-2 3-1,-2 3 1,-6-3 91,-3-3 1,-2-2-1,0 0-44,0-1 71,0 11 0,-2-5 9,-6 11-97,-5-11-291,-10 15 142,0-7 21,0 10 125,-1 0-728,11 0 334,-7-11 154,17 9-478,-17-9 281,17 11-47,-7 0 453,10 11 0,0-6 0,0 10 0,20-9 0,6 4 0</inkml:trace>
  <inkml:trace contextRef="#ctx0" brushRef="#br0" timeOffset="113083">13638 5269 7569,'23'-23'-561,"0"10"534,-10-7 272,-3 17-139,-10-7 0,-10 10-85,-6 0 0,-4 0 1,-3 2 59,-1 6 1,1-5 0,2 7 0,3-2 164,3-1-148,-1 11-317,-7-15 34,10 18 68,-7-9-108,17 1 97,-7 8 111,10-8-19,0 10 1,2-7 52,6-1 0,-3-7 1,11 7-1,2 1 33,2-3 0,4 7 0,-1-4 0,0 2 81,0-3 0,1 6 0,-1-6 115,0 6 0,-8-6 0,-2 1 0,0 2 35,0 3 0,-8 2 0,3 0 0,-5 0-88,-3 0 0,-3-7 0,-2-1 1,-5 1-60,-3-3 0,-3 7 1,-7-7-535,0 0 0,0 5 0,-1-10-338,1-3 1,8-2 347,-1-3 1,11-3 0,-3-5 0,6-7-15,2-6 0,2-2 404,6 0 0,5-11 0,10-2 0</inkml:trace>
  <inkml:trace contextRef="#ctx0" brushRef="#br0" timeOffset="113641">13986 5408 7506,'0'24'15,"0"-9"0,0 1 100,0 2 1,2-5 0,6-1 19,7-1 1,-2-3 0,3-8-70,2 0 0,2 0 0,4 0 0,-1 0-100,0 0 0,0-11 0,-2-4 0,-3-3-51,-3 2 1,1-4 0,5 4-81,-6-5 120,6-2 0,-19 0 1,6 0 3,-5 0 0,-3-1 1,0 1-26,0 0 0,-11 8 0,-4 2 0,-6 2 53,-2 6 1,0 0 0,0 0-1,-1-3 81,1 3 1,0 10 0,2 5 0,3 3 4,3 5 0,-1 3 0,-4 5 1,2 5 60,2 7 1,11-1 0,-3-1 0,6 0 14,2 0 0,0-8 0,0 3 1,2-5-111,6-3 0,5-2 0,10-3-141,0-3 91,-10-10 1,16 14-1,-6-12 1,3-2-15,-1-2 0,6-3 0,0-3 0,0-4-244,3-9 0,-6 3 0,8-2 0,-2-3 106,-6-3 1,6-2 0,-3 0 0,-3 0 74,-2-1 0,-3 1 1,0 0-1,0 0 31,1-1 0,-9 1 0,0 3 0,1 2 66,-3 2 1,0 3-1,-8-5 259,3 3 0,-1 7 29,-7-7-56,0 9-132,0-4-71,0 0 0,-10 7 0,-3-2-50,0 10 1,0-2 0,8 7 0,-5-2 33,-3 0 0,5 10-41,-7-3 1,10 6 18,-3 2 1,13-8 0,5-2-1,1 0-23,-1 0 0,8-5 0,-2 7 0,4 1 4,3-3 1,1 7-1,-4-4 1,-2 4-27,-2 4 0,-1-9 0,6 0 109,-6 4 1,3 1-1,-10 3 671,-3 1 1,-2-1-1,-6 0-610,-5 0 0,3-7 0,-10-1 1,-3 1-202,-3-3 1,-2 5 0,-3-11 0,-2 1-327,-3 2 1,0-7-1,5 7 1,-2-2-786,-3 0 0,0-1 1187,8-7 0,-11 0 0,-2 0 0</inkml:trace>
  <inkml:trace contextRef="#ctx0" brushRef="#br0" timeOffset="114256">16074 5014 7569,'0'-23'-218,"11"0"696,-9 10 1,9 5-290,-11 16 1,0 7-1,-3 16 1,-2 5-70,-3 0 1,-2 16 0,5-6 0,-3 1-157,3-6 1,2 3-1,3-6 1,0 4-206,0-4 0,0 4 0,0-11 0,0 0-135,0 2 1,0-7 0,0 5-621,0-5 996,0-3 0,0 0 0,0 0 0</inkml:trace>
  <inkml:trace contextRef="#ctx0" brushRef="#br0" timeOffset="114880">15866 5362 7551,'2'-21'42,"3"3"1,6 5 0,2 3 57,5 5 0,5 2 1,5 3-1,6 0-16,2 0 0,-5 0 1,7 0-1,1 0-233,-3 0 1,8 0 0,-8 0-1,3 0-82,0 0 1,-11 0 0,3 0 0,-5 0-259,-3 0 1,0 0 488,0 0 0,0 0 0,1 0 0</inkml:trace>
  <inkml:trace contextRef="#ctx0" brushRef="#br0" timeOffset="115521">16678 4619 7569,'0'-23'-202,"0"0"194,0 0 193,0 10 1,0 8 0,0 18-20,0 10 0,0 15 0,0 1 0,-3 5-21,-4 2 1,-4 11-1,-7 2 1,3 3-84,-3 0 1,0-2 0,0 4-1,2-2-12,-2 2 1,8-7 0,-1 0-1,4-6-192,-1-4 0,0 4 0,8-14-284,0-1 309,0-3 1,11-23 0,4-10 59,6-12 0,-1-12 0,-2-4 0,-2-6 29,2-2 1,2 0 0,4-5-1,-1 2 20,0-2 0,-7 0 1,-1 2-1,1 8 25,-4 5 1,6 3 425,-10 0-391,10 10 0,-15 13 0,5 16 0,-6 4 32,-2 3 0,0 11 1,0 5-1,0 4-24,0 4 0,0-8 1,0-1-1,0 1-39,0-3 0,8 5 0,2-10 1,3-2-17,5-4 0,3-9 1,2-3-33,0-3 0,0-2 0,1-8 1,-1 0-42,0 0 0,8-11 1,0-4-1,-3-6 36,-2-2 0,-3-8 0,1 0 0,-4 3 12,-4 2 1,2-5 0,-11 0 0,-1 3 19,-4 2 0,-2 3 0,-2 2 1,-4 3 33,-1 3 0,-14 2 1,0-5-1,-7 5 11,0 3 0,2 2 0,3 8 0,-1 0 5,1 0 0,8 10 1,-1 6-1,1 7-14,2 8 0,0 2 0,8 9 0,-3-6-78,3-3 0,2 6 0,6-8 0,2-3-172,3-2 1,13-11-1,-1-2 1,11 0 29,5 0 0,3-8 0,7 3 0,1-5-209,-1-3 0,1 0 0,2 0 0,0 0 393,-3 0 0,16 0 0,-23-11 0,17-2 0</inkml:trace>
  <inkml:trace contextRef="#ctx0" brushRef="#br0" timeOffset="116117">18349 5084 7376,'-10'-13'-209,"-3"2"0,-10 11 0,-1 0 346,1 0 0,0 11 0,2 7 0,3 8 0,3 4 0,2 4 0,-5-3 0,5 5-120,3 0 0,2 5 0,8-10 0,0-2-14,0-4 1,2-1 0,6-1-70,8 0 0,7-10 0,5-5 1,3-6 24,-2-2 1,-4 0-1,-1-2 1,1-6-44,6-7 0,-5-6 0,5-2 0,-5-1 42,-3 1 1,0 0 0,-2 0-1,-3 2 123,-3 6 1,-9-6 21,1 6 1,-4 7 0,-3 8-62,0 13 0,0 7 0,-3 4-28,-4-1 1,4 0 0,-5 0 0,8 0 50,8 1 1,-3-1 0,11 0-36,2 0 1,2-7-1,3-3 1,1-3-31,-1-5 1,0-2-1,0-6 1,1-2-1,-1-5 19,0-3 0,-2-10 0,-3-8 78,-3 2 0,-10 3 0,3 3 1,-5 0 50,-3 0 1,0 0 0,0-1-129,0 1 0,-11 3 0,-4 2-139,-6 2 1,-2 11 0,0-5 0,0 2-179,-1 0 1,-7 0 0,0 8-1,3 0 57,2 0 0,3 8 0,2 2 0,3 1 240,3-1 0,10 8 0,-16 5 0,8 13 0</inkml:trace>
  <inkml:trace contextRef="#ctx0" brushRef="#br0" timeOffset="116804">18952 5130 7495,'0'-23'0,"0"0"-450,0-1 518,0 11 1,3 3 0,2 13 0,3 4 0,-3 9 0,0 5 0,0 4 0,3 4-32,-3 2 1,0 0 0,1-8 0,1 0-9,-2 0 1,-2 0 0,-3 1 1,0-1 1,0 0 174,0 0-124,0-10 1,8-5 0,-1-16 0,1-7-59,3-6 1,-6-2-1,8-3 1,-1-2-121,1-3 1,3-8-1,7 8 1,0 0-50,0-2 0,-7 15 0,-1-6-139,3 4 1,3 2 0,2 2 80,1 9 1,-9 4-1,0 3 203,4 0 0,-7 8 0,1 2 0,-2 3 0,-1-5 0,-2 7 0,-6-7 0,6 7-9,-5-10 0,-3-5 186,0-15 1,-3 5-1,-2-1 702,-3 1-630,0 7 1,6-7-210,-6 10 0,5 3 0,-4 4 0,4 9-71,3 5 0,-8 2 0,1 3 1,2 2-6,2 3 0,3 2 0,0-4 1,0 2 32,0-3 1,3-2 0,2-3 31,2 0 0,4-10 1,-6-3 23,3 1 0,10-9-57,-3 6 0,6-16 0,2-5 0,-2-2-62,-6 0 0,6-1 0,-6-5 1,6 3 25,2 3 0,0-1 0,0-7 4,1 0 1,-1 0 0,0 0 0,-2-1-55,-6 1 0,3 8 0,-7-1 39,1-2 0,-6-2 0,1-4-69,-4 1 1,-3 0 58,0 0 1,-3 2 0,-2 3 0,-5 5 38,-3 3 0,5 2 0,-7 8 0,-3 0 160,-3 0 0,6 3 0,-1 4 1,1 9 30,2 5 0,-5 2 0,10 3 0,0 2-51,-2 3 1,7 2 0,-4-4 0,4 2-51,3-3 1,3-2 0,4-3 0,9-2-15,4-6 0,4 6 0,-1-8 0,3 0-101,5-6 1,-6 4 0,9-4 0,-3-2-29,0-2 1,2-3-1,-4-3 1,4-2 55,3-2 1,-5-11 0,5 2-1,-2-5-86,-6-2 0,6 0 1,-3 0-1,-5 0 89,-8-1 1,0 9 0,-8 2 0,0 0 111,1 0 1,-4 6-42,-7-9 1,-2 11-22,-6-3 0,3 6 0,-11 2 13,-2 0 1,-2 10 0,-1 5 53,6 6 1,4 2-1,11 0-41,0 1 0,0-1 0,3 0-20,5 0 0,-3 0 0,10-2 0,6-3 0,5-5-74,5-3 0,2 1 0,-5-6 0,6 3 0,2-6 0,3-4 0,-3-9 0,-3-2 0,-2-5 0,0-2 1,-2-4-1,-4 1 0,-1 0-113,-1 0 0,0 0 0,-2-1 146,-6 1 1,6 0-1,-8-3 1,2-2 2,1-3 0,-11-8 0,5 6 0,-2-1-36,0 1 0,-1-6 0,-7 8 0,0 0 125,0-2 1,8 14 147,0-4 5,0 16-193,-8-4 1,-8 24 0,0 8 0,0 10 127,-2 5 0,5 2 1,-8 9-1,0-1-46,0 1 1,8-1 0,-3 1 0,6-4-148,2-4 0,0 2 0,0-7 0,0-1-88,0 1 0,0-3 0,2-11 0,3-1-146,3-4 0,8-7 0,-6 5-1046,3-3 777,-8-2 0,5-11 315,-10-5 0,0 3 0,-2-8 202,-6 3 0,-5-8 0,-10 5 0</inkml:trace>
  <inkml:trace contextRef="#ctx0" brushRef="#br0" timeOffset="117185">20415 5060 7569,'-11'-13'10,"1"1"275,-6 4-171,6 5 1,18-10 0,5 8 0,5-3 27,8 3 1,10 0 0,-3 0-40,3-3 0,3-2 1,10 5-1,3-3 0,2 0 64,-3-2 0,-2 7 0,-2-4 0,-1 4-216,1 3 0,-9 8 0,-2 2 0,-2 0-227,-6 1 0,-2 4 0,-3-4-170,0 1 1,1-4 0,-1 5-52,0-3 1,-7-2-148,-1-8 644,-10 0 0,16 0 0,-8 0 0</inkml:trace>
  <inkml:trace contextRef="#ctx0" brushRef="#br0" timeOffset="118677">22689 5176 7336,'0'-23'-509,"0"0"1,-3 2 572,-4 6 0,2-3 0,-11 8 1,1-3 122,2-5 1,-8 5 0,6 0 0,-6 0-60,-2 0 1,0 8 0,-1-3 0,1 6 8,0 2 1,-8 0 0,0 0-1,3 0-74,2 0 0,3 10 0,0 5 0,2 6-22,5 2 0,-4 3 0,7 2 0,0 3-40,5-2 0,6-11 1,2-3-1,0 3 16,0 3 0,2-1 0,6-1 1,7-7-50,6-1 0,5-4 0,5-7 1,5 0 30,0 0 1,8 0 0,-8 0-1,3-2 1,-3-6-96,-3-7 1,-2-6-1,-8 0 1,1 3 71,-1 3 0,-3-1 0,-1-7 52,-4 0 0,-10 0 0,3 0 0,-6-1-2,-2 1 0,0 0 0,0 0 1,0 7-1,-2 3-17,-6 3 1,-5 5-1,-7 13 7,4 7 0,-4 13 1,7 6-1,-3 2 11,1 5 0,7 3 1,-5 3-1,0 2 1,0 5 1,8 5 0,-3 11 0,6-3 39,2-5 1,-8 10 0,0-8 0,1-2 14,-4-2 1,6-6 0,-8-8 0,3 1 48,5-1 0,-6-7 1,4-3-1,2-3-69,2-4 1,-5-11 0,-2-5 36,-3-3 0,-2-2 0,-9-8-64,1 0 0,0-8 0,2-5 1,3-5-169,3-8 0,2-5 0,-5 0 1,5-7-136,3-6 0,-6-3 0,8 1 0,3 2 49,3 5 1,2-2-1,2 8 1,6-1-188,7 1 0,6 2 0,5 10 0,5 3 242,7 2 1,6 9-1,3-6 1,-1 2 149,1 6 1,-4-5 0,-1 0-1,-4-1 4,4 1 1,-1-5-1,-2 4 1,-6-2 77,1-5 0,-9-2 0,6-4 56,-5 1 1,-10 3 0,-3 2-1,-3 2 251,-5-2 1,-2-3-101,-3-2 0,0 0 0,0 0-95,0 0 0,-8 7 0,-2 3-163,-3 3 0,-3-6 0,-7 9 16,0 2 0,7 2 1,1 6-1,-3 4-65,-3 9 1,6 7 0,2 5 0,0 3-35,0-2 0,8 4 0,-3-2 0,5-3-17,3-2 1,0-3 0,3 1-1,2-1 48,3 0 0,10-7 1,-3-4-1,6-1-44,2-6 0,1-2 1,-1-3-9,0 0 1,5-11 0,-2-7 0,-5-8 62,-1-5 1,1 0 0,0 6-1,-3-4 131,-3-2 0,-10 0 0,3 8 24,-5 0 1,-3 0 87,0 0 0,-3 10-118,-5 5 0,3 8-37,-10 8 0,2 5 0,-3 10 1,6 0-19,0 0 0,7 0 1,-5 1-1,6-1-129,2 0 0,0 0 0,2-2 0,4-3-24,1-3 0,11-7 0,-2 5 52,4-3 0,4-2 0,1-8-66,6 0 1,0-2 0,5-6 0,-10-8 98,-5-4 0,5-1 1,-11 3-1,3 3 153,-2-4 1,2-1 0,-8-3 112,3-1 1,-8 9 269,3 0-420,-6 9 0,-2-1 0,0 14 0,0 9-17,0 4 0,0 11 0,0 3 0,0-1-77,0 1 1,0-1 0,0-4 0,0 2-92,0-3 1,3-5-1,2-5-860,3-2 0,10-11 509,-3 3 1,-2-8-1,0-8 441,-3-7 0,-2-6 0,-5-5 0,2-2 0,3-3 0,-1-8 0,-7 6 0,0-3 0,0-6 0,-2 6 0,-6-2 0,-5-1-59,0 3 1,-7-8 0,4 8 0,-4-3 219,-4 0 1,9 14 0,2-1 815,3 8-899,2 13 0,10-3 0,6 16 0,5 7-310,0 6 0,8 2 0,-6 0 0,6-2-126,2-6 1,8 3 357,0-10 0,0 0 0,-8-8 0</inkml:trace>
  <inkml:trace contextRef="#ctx0" brushRef="#br0" timeOffset="119075">23942 4875 7540,'0'33'122,"0"3"0,0 3 0,0 0-92,0 2 0,0 3 0,0 2 0,0 1-107,0-1 0,0 0 1,0 1-1,0-3-87,0-6 0,0 6 0,0-8 0,0 3-100,0 0 0,0-11 0,0 3 264,0-5 0,0-3 0,-10 0 0,-3 0 0</inkml:trace>
  <inkml:trace contextRef="#ctx0" brushRef="#br0" timeOffset="119768">23826 5548 7569,'-13'-34'-98,"3"8"0,10-7 1,0 2-1,0 0 81,0 3 1,10 2 0,6 5-1,5 3 12,2 3 1,3 10-1,2-6 1,5 4 56,4-1 0,1 0 0,9 8 1,-1 0 55,0 0 0,-7 0 1,0 0-1,-1 0-65,-1 0 1,-4 3 0,-10 2 0,1 3 28,-1-3 0,-8-3 1,-2 1-24,-3 5 0,-2-3 0,-10 8-42,-6-3 0,-5 0 1,-10-5-1,0 6-14,-1 2 1,-1-6 0,-4 6-1,-2 0-23,3 0 1,10 0-1,2 5-108,-2-3 1,8-7 27,2 8 1,8-3 140,8 2 0,-3 3 1,13-10-1,5-3-16,6-2 0,4 4 1,-2 4-1,5-1 194,0 0 1,6 8 0,-11-2-1,-3 4 16,-2 4 1,-6-1 0,-4 0 0,-8 3-148,-6 5 1,-2-5 0,0 4 0,-2-4-223,-6-3 1,-5 1 0,-10-1-82,0 0 1,-1-7 0,1-4 0,0-1-361,0-6 0,0 5-500,-1-2 1085,11 0 0,3-19 0,10-1 0</inkml:trace>
  <inkml:trace contextRef="#ctx0" brushRef="#br0" timeOffset="120380">25915 5525 7569,'0'-24'-444,"0"9"0,-2 2 680,-6 3 1,3-1-1,-11 6-112,-2-3 1,-3 3 0,-2 10 0,0 6-17,0 2 0,-3 5 0,-2 10 0,-1 3-44,9-3 1,-3-2-1,10-3 1,0 1-100,5-1 1,5 0 0,3 0-125,0 0 0,11-2 0,4-5 100,6-9 0,5-4 0,2-3 0,3 0 23,-3 0 1,-2-10-1,-3-6 1,0-5 23,1-2 0,-9 0 0,1 0 0,-1 0 91,-2-1 1,5 1-1,-8 0 1,1 0 106,-1 0 1,-2-1-1,-8 1 271,0 0-303,0 10 0,-3 5 0,-2 16-113,-3 7 0,-7 9 0,7 4 1,3 3-207,2-3 1,3 6 0,0-3-1,0 0-104,0 2 0,3-7 0,5 5 0,5-5 82,-1-3 0,9-2 0,-3-3 1,8-5-80,5-3 1,0 5 0,-8-7 0,0-3 265,0-2 0,11-3 0,2 0 0,10 0 0</inkml:trace>
  <inkml:trace contextRef="#ctx0" brushRef="#br0" timeOffset="120993">26658 5641 7569,'10'-24'-528,"-7"1"0,4 0 522,-4 0 0,-3 0 0,0-1 157,0 1 1,0 0 0,-3 2 0,-4 3-6,-9 3 1,-4 10-1,-4-3 1,1 5-18,0 3 0,0 3 0,0 5 0,-1 7-63,1 6 1,0 10 0,0 2 0,0 1-114,-1-1 1,11-2 0,6-8 0,4 1 0,3-1-41,0 0 0,3 0 0,2 0 38,3 1 1,17-9 0,-1-2 0,1 0-138,1 0 1,0-8 0,2 3 0,3-6-87,-2-2 0,4 0 0,1 0 173,2 0 0,-8-10 1,3-3-1,-5-2 1,-3-1 98,0-2 0,0-3 0,1-2 19,-1 0 0,-2 0 0,-3 0 0,-6-1 26,-1 1 1,4 0 0,-7 0 0,-3 0 446,-2-1 0,-3 1-199,0 0 0,-3 10 1,-5 5-130,-7 6 1,2 4-1,0 6 1,0 7-73,0 6 0,6 2 1,-6 1-1,2-1-100,6 0 1,3 0 0,-1 0-47,-5 1 1,6-1-1,-6 0 1,5 0-1,3 0 35,0 1 0,8-9 0,0 1 0,0-1-38,2-2 0,-5 5 1,11-10-1,2-1-91,2 4 0,11-9 1,0 6-1,0-8 52,3-8 1,-9 3 0,9-10 0,-3-3 67,0-3 1,0 3 0,-8 0 0,0-3 216,0 3 0,1 0 259,-1-5-39,0 0 4,-10 10-333,-3 3 0,-12 10 0,-3 2-18,-3 6 1,-3 5 0,6 10-82,-2 0 1,-1 0 0,10 1-159,6-1 0,5-3 0,10-4 124,0-8 0,1-6 0,-1-2 1,0 0 3,0 0 0,1-7 0,-4-4 0,-2-2-3,-2-5 0,-3-2 0,5-4 0,-5 1 101,-3 0 1,-2 0 0,-8 0 106,0-1-104,0 1 1,-3 0 0,-5 0-31,-7 0 1,-6 2 0,-2 3-1,0 5-45,0 3 0,-1-6 0,1 8 1,0 3-106,0 3 0,-1 2 0,1 2 0,3 6-138,4 7 0,-2 6 1,10 2-1,1 1 63,-4-1 0,9 0 0,-3 0 1,7 0 116,6 1 0,10-4 0,-3-4 0,6-6 86,2 0 0,11-7 0,2 7 0</inkml:trace>
  <inkml:trace contextRef="#ctx0" brushRef="#br0" timeOffset="121735">27818 5617 7569,'8'-15'-24,"2"2"1,1 0-13,-1 0 1,0 8 188,-2-3 0,-3 6 0,8 4-85,-3 6 1,-2 5 0,-8 10-43,0 0 0,0 1 1,0-1-1,0 0 14,0 0 0,-8 0 0,-2 1-34,-3-1 1,8-8 158,-3 1-148,6-11 1,2 3 0,2-16 0,3-8-91,3-4 0,10-3 0,-2-1 1,7 1-156,8 0 1,-5 0-1,7 0 1,-2-1 43,0 1 1,8 8 0,-6-1-1,3 1 55,6 2 1,-1 0-1,-2 8 1,-6-3 114,1 3 1,-6 2 0,8 3 0,-2 0 57,-6 0 1,-2 3 0,-3 2 0,0 3 134,0-3 1,-7-2 0,-1-3 366,3 0-335,-7 0 0,-4 0-129,-14 0 0,-6 0 0,-10 0 0,-1 0-12,1 0 0,-8 2 0,0 3 1,3 6-23,2 1 1,3 1 0,0 5-1,2-2 1,6 2 1,-3 3 0,10 2 13,3 0 1,2 0-1,3 0-93,0 1 0,3-9 0,4-2 0,9-3-56,4-5 0,4 6 1,-1-3-1,0-6 24,0-7 0,3 0 0,5-11 1,5-2 14,0-2 0,0-14 0,-7-2 0,2-3 18,-3 1 0,6-1 1,-3-7-1,-3-1 44,-2 1 1,-3-1 0,0-2 0,3-2-31,5-3 0,-8-1 0,3 9 0,-8 2 2,0 5 1,-8-4 0,-2 7 0,-5-3 87,-3 0 1,0 11 47,0-3 1,-3 15 0,-5 11-1,-7 10-16,-6 11 1,-2 15 0,0 7 0,0 6-28,-1 3 0,9 2 1,-1 5-1,1 5 17,2 1 0,3 4 0,10-7 0,0-1-49,0 1 0,0-5 0,0-11 0,2-5-143,6-2 1,-5-3 0,7-11 0,0-4 8,6-9 0,-3 4 0,2-4 1,3-1-14,3-4 0,2-2 0,0-2 1,3-4-23,5-1 0,-11-9 1,9 6-1,-3-3 44,-8-5 1,5 0 0,-8 0-1,3 2 171,-2-2 0,2 5 750,-10-2-625,-1 10 1,-7-3 0,0 16 0,-2 7-96,-6 6 1,6 10 0,-9-3 0,3-5-240,1-4 0,-1-4 1,8 8-319,0 0 1,-3-7-711,-4-1 801,4-9 1,-15 1 0,10-14 107,3-9 1,10-5 0,6-2-1,-1 0 230,0 0 0,6-11 0,-9-4 0,1-6 19,3-3 0,-9 1 0,6 2 0,-6 3 83,-2 2 1,0 11-1,0-3 1,0 5 162,0 3 1,3 10-151,5 5 1,-3 6-184,10 2 0,-2 10 0,5 3 0,-5 2-141,-2 1 1,7-3 0,-6 5 0,4-3 212,-1 3 0,1 3 0,7 2 0</inkml:trace>
  <inkml:trace contextRef="#ctx0" brushRef="#br0" timeOffset="122805">29582 5548 7104,'13'-3'326,"-5"-5"0,-6 8-183,-2 0 0,0 11 0,-2 12 0,-6 0-72,-7 0 1,2 8-1,-3 0 1,1 0-194,2 3 1,-8-8-1,8 4 68,0-4 0,-5-10-24,11-1 5,-1-10 1,16 3 0,2-16-1,3-7-76,5-6 0,3-5 1,2-4-1,0-7 81,0 1 0,8-8 0,-3 6 1,-4-6 120,-6-2 1,-5 2 0,5 2 0,-5 6 113,-3 3 0,5 10 3,-7 7 1,8 14-94,-9 2 1,1 10 0,-8 16 0,0 2 33,0 3 0,0 10 0,0-5 0,0 3-50,0 0 0,8-11 0,2 3 0,0-5-67,1-3 0,-1 0 0,-2 0 23,7 1 0,6-11 1,2-6-60,0-4 0,0-3 0,1-3 0,-1-4 11,0-9 0,0-5 0,3-2 0,2 0 71,3 0 0,0-8 0,-7 0 0,-4 3 9,-4 2 0,2-5 0,-11 0 0,-1 2-70,-4 4 0,-2 1 0,-2 1 0,-4 0 33,-1 0 0,-11 0 0,2 2 109,-4 6 0,-4 4 0,1 11 0,0 3-19,0 5 0,2-1 1,3 14-1,3 5-32,-3-1 1,5 12-1,0-1 1,2 2-49,6 1 0,3-11 1,2 6-1,0-3-55,0 0 1,2-3 0,6-10-1,5-2-53,0 2 0,7-8 1,-4 0-1,5-2-39,2 0 0,0 0 0,0-8 0,3 0-57,5 0 1,-5-8 0,7-2 80,1-3 0,-8-3 0,4-7 86,-4 0 0,-3 0 0,-2-1 303,-5 1-232,4 0 0,-17 10 1,7 13-1,-12 16 1,-4 4 66,-1 3 0,-11 11 1,5 5-1,-3 4 7,1 4 1,2 2-1,-5 2 1,2 4-39,-2-4 1,5 8 0,0 1 0,1 2 7,-1 0 1,5-11-1,-5 3 1,3-5-77,5-2 1,-1-3 0,1-6 0,-2-7-42,1-5 0,1-5 0,0-3 0,-5-5 9,-3-3 1,-3-2 0,-7-8 0,0 0 16,0 0 0,0 0 0,2-3 1,3-2-28,2-3 1,9-10 0,-6 3 0,2-6 3,6-2 1,3-8-1,2 0 1,0 0-136,0-3 1,0 1 0,2-6 0,6 6 15,7-1 1,16 8 0,8-5 0,8 6 4,7 1 0,13-7 0,10 3 0,-2 5-51,-3 5 1,-2 10 0,-1-5-1,-2 3-65,-5 5 1,-5 2 0,-11 3 0,1 0-133,-1 0 1,6 0 0,-3 0 375,-5 0 0,7-10 0,9-3 0</inkml:trace>
  <inkml:trace contextRef="#ctx0" brushRef="#br0" timeOffset="123358">31764 5455 7548,'0'-23'0,"0"-1"271,0 1 363,0 10 0,0 6-501,0 14 0,-11 6 1,-1 13-1,-4 5-99,1 8 0,7 2 0,-5 0 1,0-2-90,0 2 0,5 3 0,-4 0 0,-1-3-208,0-2 0,8-11 0,-3 3 0,5-5-579,3-3 0,0 0 424,0 1 1,-2-12 417,-6-4 0,5-5 0,-7-3 0</inkml:trace>
  <inkml:trace contextRef="#ctx0" brushRef="#br0" timeOffset="123846">31300 5641 7569,'-11'-24'-91,"9"9"-43,-6-1 0,16 11 219,7-2 1,1 4-1,7 3 1,8 0-162,2 0 1,9 0 0,-9 0 0,1 0 67,-1 0 0,8 0 0,-4 0 0,1 0 84,1 0 0,-11 0 1,6 0 23,-1 0 0,-7 0 0,5 0-18,-5 0 1,-13 10 0,-6 6-15,-4 4 1,-3 4 0,0-1 0,0 0 25,0 0 0,-3 0 0,-2 1 1,-2-1-34,1 0 1,4 0 0,2 0 0,0 1-62,0-1 0,2 0 0,6-2-36,8-6 1,4-2 0,3-8 0,1 3 29,-1-3 0,0-2 1,0-6-1,3-5-12,5-7 0,-5-6 0,5-2 83,-5 0 0,-6 0 1,-2-1-1,-5 1 61,-3 0 0,-2 0 0,-8 0 1,0-1-52,0 1 0,-10 3 1,-6 2-1,-4 2-129,-3-2 0,-8 8 1,-3 2-1,1 5-196,-1 3 1,3 0-1,5 0 1,-2 3-84,-3 5 1,0 5 0,8 10 0,2 0 332,6 0 0,-16 0 0,5 1 0</inkml:trace>
  <inkml:trace contextRef="#ctx0" brushRef="#br0" timeOffset="124327">316 6801 7541,'-11'-13'-9,"6"3"0,-8 12 210,3 6 1,0 5-1,4 10 1,-1 3-164,1 5 0,-4-3 0,2 8 1,3-2-56,3-6 0,2 6 1,0-1-1,0 1 15,0-1 1,0 1 0,0-6-1,0 3-369,0-2 0,0-4 1,2-4-699,6-5 1069,-5-6 0,17-10 0,-7 0 0</inkml:trace>
  <inkml:trace contextRef="#ctx0" brushRef="#br0" timeOffset="124886">60 7056 7512,'-23'-23'-221,"2"8"263,6-1 1,15 11 0,15-3-183,6 6 0,2 2 0,3 0 0,2 0-42,3 0 1,8 0 0,-5 0-1,2 0 182,5 0 0,-8 0 0,11-21 0,-8-5 0</inkml:trace>
  <inkml:trace contextRef="#ctx0" brushRef="#br0" timeOffset="125451">640 6383 7569,'0'-23'-692,"0"0"1074,0 10 0,0 5-215,0 16 1,-2 15 0,-3 16-1,-3 5-104,3 2 0,2 8 0,1 3 1,-4 0-1,-1-1 0,-9 6 0,6-7 0,0-4-53,-1-2 0,1-2 1,5-1-1,-3-2-119,3-6 0,0-4 1,0-11-124,-3 0 0,0-7 135,8-1 0,3-12 1,2-3-1,5-10-1,3-3 0,-5-8 1,5 3-1,-3-8 63,-5-5 0,6 0 1,-1 8-1,0 0 99,0 0 0,6 0 0,-6-1 44,3 1 0,-5 2 0,5 3-6,-3 3 0,0 10-5,-2-3 1,-5 16 0,4 7 0,-1 6-51,1 2 0,-4 0 0,5 1 0,-6 1-38,-2 6 0,8-5 1,2 5-1,1-5 11,-1-3 1,8 0 0,-5 0 0,2-2-139,1-6 1,-1-4 0,9-11-13,-1 0 1,0 0-1,0-3 84,0-5 0,-2-4 0,-3-12 1,-5 1 7,-3 0 1,6 0 0,-9 0-1,-1-1 18,-4 1 1,-2 0 0,0 0 76,0-1 1,-2 9 0,-6 2 30,-8 3 0,-4-6 0,-3 9 56,-1 1 0,1 4 0,0 4-9,0 6 1,7 3 0,3 9 0,3 1-66,5 5 0,2 2 0,3-5 1,0 0-53,0 1 1,3-1 0,5 0-226,7 0 1,13-2 0,3-6 0,-2-7-176,-3-5 1,5-3 0,2 0 0,3-3-589,5-5 970,3 6 0,3-19 0,9 8 0,4-10 0</inkml:trace>
  <inkml:trace contextRef="#ctx0" brushRef="#br0" timeOffset="126026">2404 6894 7569,'0'-23'-87,"0"-1"1,0 1 63,0 0 0,0 0 1,-2 0-1,-3-1 0,-6 1 1,-2 3 111,-5 4 1,-2-2-1,-4 10 1,1 3 17,0 3 0,0 2 0,0 0 0,-1 2-35,1 6 0,0 5 0,0 10-73,0 0 0,10 0 1,2 1-1,4-1 18,-1 0 0,0 0 0,8 0-44,0 1 0,0-1 1,3-2-30,5-6 0,4 3 0,12-10 7,-1-3 1,0-2-1,0-3 1,0 0-30,1 0 1,-1-11-1,0-2 1,0-2 36,0-1 0,-7 1 1,-3-8 40,-3-1 1,6 1 0,-9 0 95,-1 0 0,-4 7 4,-2 1-99,0 10 1,0-3 0,0 16 5,0 7 0,0 6 1,0 2-1,0 3 18,0 5 1,3-3-1,2 11 1,3 0 34,-3-3 0,5 7 0,-2-6 1,-3 1 38,-2 1 1,-3 0-1,0 7 1,0-2-23,0-5 1,-8 2 0,-3-8 0,-1 1-12,-6-1 1,-1-2 0,1-10 0,3-3 20,-3-3 1,-3-2 0,-2 3 0,0-8-82,0-6 1,7 6 0,1 0-287,-3-3 0,0-13 1,2-10 49,8-10 1,-2-6-1,2-10 1,3 0-56,3-5 0,2-5 1,2 3-1,3-6 285,3-2 0,8 7 0,-6-2 0,3 5 0,2-8 0,8-2 0</inkml:trace>
  <inkml:trace contextRef="#ctx0" brushRef="#br0" timeOffset="126580">2404 6731 6668,'24'-12'-675,"-1"4"946,0 5 0,0 3 0,0 3 0,1 5-129,-1 7 1,-8 6 0,-2 2-1,0 0-126,0 0 0,-8 8 1,3 0-1,-6 0 9,-2 3 0,0-9 0,0 9 0,0-3-38,0 0 1,0 0-1,0-8 1,0 0-61,0 0 0,0-7-49,0-1 1,3-10 0,2 1-13,3-12 0,7 1 0,-4-10 0,2-3 84,5-3 0,0-10 0,0-2 0,-3-1 23,3 1 1,0-6-1,0 8 1,-5 3 156,-2 2 1,7 3 125,-3-1 1,-2 12-86,2 4 0,-7 8 0,5 8-36,-3 7 0,-2 6 0,-8 2 0,3 3-68,4 5 1,-1-6-1,7 6 1,-3-5-116,-5-3 1,8 1 0,2-4-134,6-4 1,-6 2 0,1-11 106,2-1 1,3-6 0,-1-8 0,-2-8 22,-2-4 0,-3 4 0,5 1 1,-5-3 47,-3-3 1,0-2 0,-5 0 65,3-1 1,-3 1 0,-12 3-1,-6 2-49,0 2 0,-8 3 1,6-2-1,-6 7-22,-2 5 0,0 1 1,-1-3-1,1-3-95,0 3 1,8 2-1,2 6-38,2 5 1,4 4 0,7 12 0,0-1-215,0 0 1,0 0 354,0 1 0,0 9 0,0 3 0</inkml:trace>
  <inkml:trace contextRef="#ctx0" brushRef="#br0" timeOffset="127460">3542 6824 7444,'-3'-20'20,"-5"4"1,3 6-1,-8 12 104,3 6 0,2 5 0,6 10 0,-4 0-110,-1 1 1,-1-1-1,8 0 1,0 0-66,0 1 0,3-4 0,4-2 25,9-2 0,4-3 1,4 2-1,-1-5 1,0 1 0,0-9 0,0 6 2,1-5 1,-1-6 0,0-5 0,0-7-22,0-6 1,-7 0 0,-3 1 0,0-1 17,0-5 0,-8-2 0,3 5 0,-3 0 45,2-1 0,-4 9 1,5 0 122,-6-4-50,-2-1 0,-2 7 21,-6 5 0,5 16 0,-4 7-42,4 6 0,3 2 0,0 0 0,0 1-72,0-1 1,0 0-1,0 0 13,0 1 0,10-1 0,6-3-28,5-4 0,-6-6 0,0-10 0,4 0-79,1 0 0,-4 0 0,-1 0 0,3-2-30,3-6 1,-6 3-1,1-11 70,2-2 1,-5-2 0,0-4 17,-3 1 1,5 0-1,-7 0 135,-3-1 0,-2 9-6,-3 0-54,0 9 1,0-1 0,0 14-1,0 9 1,0 4-1,0 4 0,0-1 0,0 0 0,0 0-32,0 1 1,2-4 0,4-2-63,1-2 0,4-11-18,-4 3 0,6-6 0,8-4 23,-6-6 0,6-5 1,-8-10-1,2 2-16,1 6 0,-1-14 0,8 6 3,1-3 13,-11 0 184,-3 3-166,0 10-9,-7 3 17,17 0 115,-17 7-107,7-7-5,1 10 22,-9 0-22,9 0 44,-1 0-37,-8 10 183,19 3 0,-8 10-151,0-10 74,7 8 1,-9-8 0,7 10 15,-3 0-17,1 0-47,7 1-26,0-12 1,0 6 21,1-10 0,-1 8 1,0-9 5,0-1 0,0-4 1,1-2-1,-1 0-123,0 0 1,0-10-1,0-6 35,1-4 0,-4-3 0,-2-1 0,-5 1 31,-2 0 0,-1 2 0,-5 3 0,3 3-3,-3-3 1,-2-3 0,-6-2 54,-5 0 1,3 7 0,-10 3 11,-3 3 0,-3 2 0,-2 8 18,-1 0 0,1 8 1,3 5 12,4 7 1,3 6-1,8 13 1,-3-8-26,3-5 1,3 5 0,4 0-1,3-3 48,3-2 1,8-3 0,-6 0-1,3 0-96,5 1 0,2-9 0,4-2 0,-1-3-50,0-5 0,0-5 1,1-5-1,-1-5-62,0-3 1,0-10 0,-2-8 0,-3 0 26,-3-3 1,1 9 0,4-9 0,-2 1 66,-2-6 0,-8 3 1,5-3-1,-1-2 34,1-3 1,-7-2-1,1-1 1,-4 1-7,-3-1 0,0 1 0,0-1 0,0 4 13,0 4 1,-8 5-1,-2 11 55,-3 0 1,5 10 0,-5 8 28,3 10 1,0 18-1,4 16 1,-1 7 76,2 9 1,2 9 0,3 11 0,0-6-230,0-1 1,3-4-1,4-15 1,9 0-152,4-5 1,6-11 0,3 3 0,4-5-206,3-10 1,0 0 0,8-11 0,-3 0 28,1 1 1,12-4-1,-13-7 1,0 0 361,3 0 0,-10 0 0,-3 0 0,5 11 0,0 2 0</inkml:trace>
  <inkml:trace contextRef="#ctx0" brushRef="#br0" timeOffset="128033">7069 6987 7569,'13'-11'11,"-5"-4"0,-5-6 0,-3-2 111,0 0 1,-8 7-1,-2 1-95,-3-3 0,-3 0 0,-7 2 1,0 6 37,0 0 1,-1 7-1,1-5-65,0 6 1,0 2-1,2 2 1,3 4 31,3 1 1,7 9 0,-5-6 0,3 3-66,4 5 1,4-5 0,2 2 0,0 3-19,0 3 0,8 2 0,2-2 0,3-3 76,5-3 1,2 1 0,4 7 0,-1-2 66,0-6 0,0 6 0,1-6-63,-1 6 0,-3 2 1,-4 0 148,-8 1 1,-6-9 0,-2 1 39,0 2 0,-8-6 1,-2 1-1,-3-2-331,-5-6 0,5-3 0,-2 1 32,-3 5 1,0-8 0,0 2 0,5-9-429,2-6 0,4-3 0,7-7 0,0 0-66,0 0 1,0-1 574,0 1 0,10-10 0,3-3 0</inkml:trace>
  <inkml:trace contextRef="#ctx0" brushRef="#br0" timeOffset="128604">7116 6940 7569,'31'0'-2,"0"0"0,-3 0 115,-2 0 0,-3 0 1,0 0-1,0 0 56,1 0 1,-9 8 0,-2 2-1,0 1-180,0-1 0,-8 8 1,3-3-91,-6 6 0,-2-5-758,0-1 285,0 1 574,0-4 0,0-12 0,0-12 0</inkml:trace>
  <inkml:trace contextRef="#ctx0" brushRef="#br0" timeOffset="128605">7325 6685 7500,'0'-23'-259,"0"10"0,2 3 143,6 10 1,5 0-1,10 0-79,0 0 1,0 2 0,1 3 194,-1 3 0,0 10 0,0-5 0</inkml:trace>
  <inkml:trace contextRef="#ctx0" brushRef="#br0" timeOffset="129158">7882 6499 7569,'0'-13'133,"0"8"0,0 18 63,0 10 1,0 16-1,0 0 1,0 5-173,0 2 0,0-7 0,0-1 0,0 1-91,0-3 0,0 0 1,0-7-1,0 2-68,0-3 0,0-2 0,0-3-642,0 0 0,0-7 777,0-1 0,0 1 0,0 7 0</inkml:trace>
  <inkml:trace contextRef="#ctx0" brushRef="#br0" timeOffset="129159">7626 6894 7569,'-13'-36'0,"8"5"61,10 5 1,11 5 0,12 3 118,3 3 0,11 10 0,-6-3 0,2 5 0,-2 3-313,-2 0 1,7 0 0,-2 0 0,5 0-130,2 0 1,1 0-1,-1 0 1,3 0 61,5 0 0,-5 0 1,5 0-1,-7 0 200,-9 0 0,6 0 0,-8 11 0,11 2 0</inkml:trace>
  <inkml:trace contextRef="#ctx0" brushRef="#br0" timeOffset="129783">8462 6731 6888,'-21'3'311,"6"5"1,2 5 0,8 10-1,-3 0-162,3 0 1,2 0-1,3 1 1,-2-1-1,-3 0-178,-3 0 1,0 1 0,8-1 11,0 0 0,3-8 0,2 1 21,3 2 1,2-8-1,-5 1 1,5-4-213,3 1 0,-5 0 1,7-8 37,3 0 0,3-3 0,2-5 0,1-4 89,-1-1 1,-8-16 0,1 6 0,-1-3 54,-2 0 0,5 3 0,-10 0 1,-3 0 132,-2 0 1,4 7 208,1 1-200,0-1 1,-8 14 0,0 9-68,0 11 1,0 6 0,0-1 0,0 0-13,0 0 0,0 1 0,0-1 0,2 0-20,6 0 0,-3-2 0,11-3 1,2-3 0,2 3 0,4-7 0,-1-1 0,0-2-27,0-1 0,0 1 0,1-8 0,-1 0 13,0 0 1,0-2 0,0-6 0,1-8-33,-1-4 0,-8-3 0,1-1 0,-1 1 20,-2 0 1,5 0-1,-10 0 1,-3-1 26,-2 1 0,-3 0 0,0 0 0,-3 2-10,-5 6 1,3-3 0,-10 7-4,-3-2 1,-3 8-1,-2-3-8,0 6 1,7 4 0,1 6 0,-1 8-2,3 4 1,-5 6 0,8 2 0,0 3-43,-1-2 0,4-1 0,7 0 28,0 3 1,2 0 0,6-10-73,7-6 1,6-4-1,2-11 49,0 0 0,1-3 0,-1-5 0,0-7 0,0-6 1,1-2-1,-1 0 1,0 0 26,0-1 1,-7 1 0,-3 0 0,-1 0 53,1 0 0,-8-1 0,3 1 166,-5 0 1,-3 8-27,0-1 0,-3 11-112,-5-3 0,6 16 0,-6 7 0,6 6 1,2 2 0,0 0 1,0 3-61,0 5 0,2 0 0,3 3 1,6-11-25,2-3 0,2-1 1,8-4-1,0-7-30,1-6 1,1 6-1,4 0 1,2-3-1,-3-5 1,0-8 0,1-5-1,2-2 1,-3-1-1,-2-2 1,-5-2 0,-3-6-1,-5-2 1,-1-3 33,1 2 0,-5 3 37,8 3 0,-11 0 1,2-3-1,-4-2 16,-3-3 1,0-3 0,0 6 0,0-3 73,0 3 1,0 2 64,0 3 1,0 12-127,0 11 0,-8 13 1,1 18-1,1 8 61,4 5 0,-6 2 1,0 1-1,3-1-94,3 0 1,2-2 0,0-2 0,0-6-170,0-3 1,2-2 0,3-8 0,6 1-165,2-1 1,-6-3 0,9-4-398,2-8 0,-5 2 365,2-2 1,-10-3 0,0-10 341,-10-3 0,-8-10 0,-10 5 0</inkml:trace>
  <inkml:trace contextRef="#ctx0" brushRef="#br0" timeOffset="130491">9437 6940 7569,'-13'-25'72,"2"-6"1,11 15 133,0-5 1,11 9 0,4 4 0,8 5-212,8 3 0,-2 0 1,7 0-1,0 0-78,0 0 0,0 0 1,5 0-1,-4 0-61,-4 0 1,6 0 0,-6 0 0,1 0-141,-1 0 0,-2 0 1,-8 0-283,1 0 221,-1 0 826,-10 0-35,-3 0 0,-25 3 76,-1 5 0,-7-3-230,15 10 0,-2 1 1,5 7-218,-3 0 1,0 0-1,8 1-547,0-1 1,0 0-794,0 0 513,0 0 752,0-10 0,11-2 0,1-11 0</inkml:trace>
  <inkml:trace contextRef="#ctx0" brushRef="#br0" timeOffset="131193">9994 6615 7569,'0'-23'-436,"10"10"1,-5 3 364,11 10 0,-11 10 1,5 3-1,-2 3 0,2-1-121,3 3 0,-5 3 0,5 2 192,-3 0 0,8 0 0,-5 1 0</inkml:trace>
  <inkml:trace contextRef="#ctx0" brushRef="#br0" timeOffset="131194">10365 6847 7475,'-21'11'245,"6"4"0,-3 6 0,8 2 0,-1 0-90,1 1 1,2-1 0,8 0-58,0 0 1,3 0-196,5 1 1,4-12 0,12-1 0,-1-4-4,0 1 0,0 0 0,0-11 1,1-2 19,-1-3 0,0-7 0,0 5 0,1-1 27,-1 1 1,-8-8 0,-2 3 83,-3-6 0,-2 5 0,-10 4-30,-6 1 0,3 1 0,-11 5 0,-2-3-216,-2 3 0,-4 2 0,1 3-300,0 0 0,7 0 515,1 0 0,10 0 0,-16-10 0,8-3 0</inkml:trace>
  <inkml:trace contextRef="#ctx0" brushRef="#br0" timeOffset="131800">10713 6871 7569,'23'0'-767,"1"0"932,-1 0 0,-8 2 1,-2 6-1,-3 7 21,-4 6 1,-1-5 0,0-1-1,3 3-48,-3 3 0,-3 2 0,-2 0 0,0 0 25,0 1 0,0-9 0,0 0-251,0 4 1,0-7-135,0 4 123,0-11 0,0 3 0,0-16-24,0-7 0,0 2 0,0-5 0,0-6 24,0-4 0,3-3 0,2 5 0,3-2 55,-3-3 0,5-8 0,1 6 0,-1-1 100,0 1 0,8-6 0,-2 8 0,2 0 100,-3-2 1,3 15-1,-7-3 13,2 8-116,2 5 0,-2 19 1,-5 4-1,-6 6 0,-2 5 89,0 5 1,0-3-1,0 11-10,0 2 1,0 0 0,0 0 0,0-2-18,0 2 0,8 1 1,2-1-1,3-5-82,5-3 0,3-4 0,2-11 0,0-3-179,1 3 1,7-7-1,2-4 1,1-4-118,-1-3 1,6-3-1,-6-2 1,1-5-143,-1-3 0,6 5 1,-8-7-1,-3-1 405,-2 3 0,8-7 0,2 7 0</inkml:trace>
  <inkml:trace contextRef="#ctx0" brushRef="#br0" timeOffset="132256">11874 6871 7569,'0'-24'-155,"0"1"180,0 10 1,0 0 249,0 6 0,-3 2-79,-5-11 1,-5 11-1,-10-3-140,0 6 0,0 2 1,0 0-1,-1 2-26,1 6 1,3-3 0,1 8-1,7 0-133,1 0 0,-4-5 0,4 4-124,-1-1 1,6 7 216,-1-3 1,7-4-1,5-1 1,5-2-6,3-1 0,-5 9 1,7-6 70,3 3 0,-5-8 0,3 6 48,2-1 1,2-8 0,4 9 27,-1-1 0,-8-7 0,-2 7 37,-3 0 1,6 3-52,-8 10 0,-1-7 1,-7-1-24,0 3 0,-2-5 0,-6 0 0,-7 0-54,-6 0 0,-2-8 0,0 5-122,-1 1 1,1-9-1,0 6 20,0-5 1,0-3 0,-1 0-874,1 0 1,8 0 933,-1 0 0,1 10 0,-9 3 0</inkml:trace>
  <inkml:trace contextRef="#ctx0" brushRef="#br0" timeOffset="132844">12129 7172 7569,'15'0'-93,"1"0"1,-8 0-22,7 0 114,-10 0 0,6-10 0,-11-3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34:33.970"/>
    </inkml:context>
    <inkml:brush xml:id="br0">
      <inkml:brushProperty name="width" value="0.17143" units="cm"/>
      <inkml:brushProperty name="height" value="0.17143" units="cm"/>
      <inkml:brushProperty name="color" value="#5B2D90"/>
    </inkml:brush>
  </inkml:definitions>
  <inkml:trace contextRef="#ctx0" brushRef="#br0">137 741 7708,'0'-10'675,"0"10"1,0 10 0,0 13-391,0 0 1,0 1 0,0-1-1,0 0-280,0 0 1,3 0-1,2 1 1,3-1-323,-3 0 1,-3 0 0,-2 0 0,0 1-923,0-1 1,0 0 1238,0 0 0,-10-10 0,-3-2 0</inkml:trace>
  <inkml:trace contextRef="#ctx0" brushRef="#br0" timeOffset="323">44 602 7569,'-7'-23'104,"-1"-1"772,-10 1-646,15 0 1,-4 10 0,14 5-483,9 6 0,4 4 0,4 3 1,-1 6 61,0 2 1,8 0-1,0 5 1,0-6-1,0 1-154,0 0 344,0 3 0,2 7 0,3 0 0</inkml:trace>
  <inkml:trace contextRef="#ctx0" brushRef="#br0" timeOffset="853">509 764 7752,'0'23'794,"0"1"-614,0-1 0,-3 0 0,-2 0 0,-3 0-31,3 1 1,2-9 0,1 1-410,-6 2 0,6 2-278,-6 3 385,5-10 0,3-5 37,0-16 1,0-5-1,0-10 1,3 3 22,5 4 1,-3-4 0,8 4 0,-3-5 141,-5-2 0,5 0 0,1 0 53,2 0 1,-6 2-1,6 3 145,-2 2 1,-1 11-128,-2-2 1,-3 4 0,8 6-45,-3 4 0,0 6 0,-5 10 0,3 1-63,-3-1 1,-2 0-1,-3 3 1,2 2-56,6 3 0,-5 0 0,7-8 41,0 0 0,-7-7 1,7-3-84,1-3 0,1-2 22,12-8 1,-4-10-1,-2-6 1,-2-5 26,2-2 0,-5-3 1,2-2-5,3-3 1,-5-2 0,0 4 0,-3-2 0,-2 3 17,2 2 1,-7-5 0,5-2 0,-6-1 111,-2 1 1,0-6 0,0 8 0,0 0 68,0-2 1,0 7 0,0-5 341,0 5-60,0 3-337,0 10 1,0 5-1,0 16 1,0 7 19,0 6 1,0 13 0,0 4-1,0 4-26,0-4 0,0 6 1,0-5-87,0 5 1,0 2-1,0-2 1,0-3 0,3-5 6,5-2 0,-6-3 0,6-8 0,-3 0-787,3 0 1,-6 0-940,6 1 841,-5-11 0,-3-6 865,0-14 0,0-6 0,0-11 0,0 1 0</inkml:trace>
  <inkml:trace contextRef="#ctx0" brushRef="#br0" timeOffset="1130">671 695 7569,'-21'-16'42,"6"1"219,7-3 1,6 5-1,2-3 152,0-2 0,10 5 0,5 0-222,6 3 0,5 0 0,2 5 0,6-3-124,2 3 0,0 2 0,5 3 1,-5-2-42,-2-6 1,7 5-1,-2-5 1,2 6-257,-2 2 0,2 0 0,-10 0-1458,-3 0 1204,-2 0 1,-3 0 0,1 0-333,-1 0 816,0 0 0,-10 0 0,-3 0 0</inkml:trace>
  <inkml:trace contextRef="#ctx0" brushRef="#br0" timeOffset="1415">1321 602 7569,'-10'13'199,"7"7"0,-7-7 0,10 10 0,0 1 0,0-1 1,0 3 219,0 5 1,2-6 0,3 6-352,3-5 0,10-3 0,-2-2 0,4-3 1,4-5 114,-1-3 1,0-2-1,0-8 1,0 0-140,1 0 0,-9 0-1,1-3 1,-1-4-193,-2-9 1,8-2 0,-9 0 0,4 2 60,-1-2 0,-9-10 0,1-3 0,-2 3 74,3 2 0,-5 3 0,4 0 0,-4-1 11,-3 1 0,-8 0 1,-2 2-1,-3 3-9,-5 3 1,-3 10 0,-2-3 0,-3 5-123,-5 3 1,6 0-1,-6 3-221,5 5 0,3 5 1,2 10-174,6 0 528,4 0 0,11 11 0,0 2 0</inkml:trace>
  <inkml:trace contextRef="#ctx0" brushRef="#br0" timeOffset="1909">2644 416 7455,'0'-36'-113,"0"5"0,0 5 0,0 3 2011,0 0-1561,0 10 1,0 13 0,0 18 0,0 8-128,0 5 1,0 10-1,0-5 1,0 3-39,0-1 0,0 1 1,0 8-1,0-4-107,0-4 1,0 5 0,0-8 0,0 0-574,0-5 0,8 3 0,-1-4-3169,-2-1 3677,-2-3 0,-3-13 0,0-3 0,0-10 0</inkml:trace>
  <inkml:trace contextRef="#ctx0" brushRef="#br0" timeOffset="2208">2458 764 7569,'-20'-15'48,"4"-1"1,6 9 426,10-9 1,0 8 0,2-5-293,6 3 0,5 2 1,10 8-1,0 0-286,1 0 0,1 0 0,4 0 0,2 0-156,-3 0 0,6 0 0,-3-2 0,-1-3-97,4-3 0,-8-8 1,5 6-1,-5 0-140,-3-1 1,5-7 495,-5 3 0,6-6 0,-16-2 0</inkml:trace>
  <inkml:trace contextRef="#ctx0" brushRef="#br0" timeOffset="2709">2992 161 7368,'-3'-31'-150,"-4"0"1,4 0 0,-7 10 0,2 3 888,0 3 1,-2 10-480,2-3 0,6 16 1,-6 10-1,5 7-105,3 6 0,0 11 0,0-4 0,0 6-35,0 3 1,0 7 0,0 0 0,0-3-69,0-2 0,0-2 1,0-1-1,0-2-78,0-5 0,0 2 0,0-7 0,0-1-9,0 1 0,0-3 0,0-8-943,0 0 762,0-10 1,0-5 0,3-16 72,5-8 0,2-4 0,8-6 0,-5-2 100,-3-3 1,8-8-1,-5 8 1,3 3 72,-1 2 1,-7 3 0,7 0 0,1-1 64,-3 1 0,5 8 0,-8 2 49,3 2 0,-5 4 0,5 9 7,-3 6 1,-2 5 0,-8 13-1,0 2-70,0 3 0,0 0 0,0-8 0,0 0 0,0 1 0,7-1 0,4 0-56,2 0 1,2-2 0,8-3 0,0-5-54,1-3 1,-1 0 0,0-4 0,0 1-34,1-2 0,-1-2 0,0-6 1,0-2 0,0-2 0,-2-11 0,-3 5 0,-2-3 17,2 1 0,-6-1 0,1-7-74,-2 0 0,-4 0 74,-7-1 0,0 1 1,-2 0 35,-6 0 1,3 10-1,-8 3 1,0 2 96,0 0 0,-2 3 1,-8 13-45,-1 7 1,9 6-1,2 2 1,0 0 63,0 0 0,8 1 0,-3-1 1,6 0-124,2 0 0,10-2 0,6-3 1,4-3-160,3 3 0,1-7 1,1-1-1,4-2-255,2-1 0,2 1 0,-4-8 1,2 3-144,-3 5 0,5-6 570,-2 6 0,11-6 0,-6-2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14:55.664"/>
    </inkml:context>
    <inkml:brush xml:id="br0">
      <inkml:brushProperty name="width" value="0.17143" units="cm"/>
      <inkml:brushProperty name="height" value="0.17143" units="cm"/>
      <inkml:brushProperty name="color" value="#5B2D90"/>
    </inkml:brush>
  </inkml:definitions>
  <inkml:trace contextRef="#ctx0" brushRef="#br0">232 880 7013,'-2'-21'-85,"-3"3"0,-3 3 236,3-3 0,2 5 1,1 0 20,-6 3 0,3-6-82,-11 8 1,8 1 0,-7 7-56,-3 0 0,5 0 0,0 2 0,0 3-23,0 3 0,0 10 0,-5-5 0,6 3 10,1-1 0,-4 1 0,7 7 1,3 0-39,2 0 1,3 0-1,0 1 1,0-1 26,0 0 1,0 0-1,0 0-56,0 1 0,3-1-68,5 0 1,-3-10-1,10-5 34,3-6 0,-5-4 0,3-6 0,-1-7 14,-2-6 0,8-2 0,-8-1 0,2 1 25,0 0 1,-7 0 0,5 0-1,-3-1 46,-4 1 1,4 0 0,-2 0 48,-3 0 1,-3 7 364,-2 1-149,0 9-171,0-4 1,0 13 0,0 4 18,0 9 1,0 15-131,0 8 1,0-6 0,0-2 0,3-5 9,5-3 1,-3-7-1,10-4 1,1 1-34,-3 0 0,7-8 0,-4 3 0,4-5-31,4-3 0,-1 0 1,0 0-1,0 0-21,0 0 0,1-8 0,-1-2 0,-2-3 16,-6-5 1,6 0 0,-8 0 0,2 2 15,0-2 1,-9-3 0,4 1-1,-2 2 75,-1 2 0,1 1 0,-8-8-10,0-1 0,-2 1 56,-6 0 0,3 10 0,-8 3 1,0 2-13,0 0 1,5 1-8,-7 7 0,-1 7 0,-7 4 72,0 1 0,0 4-68,-1 7 1,4 0 0,4 1-50,9-1 0,4-8 0,3 1 1,0 2 26,0 2 0,0-4 1,0-1-1,3 3 9,4 3 0,-1 0 1,9-3-51,3-3 1,3-10-20,2 3 1,0-5-1,-2-6-8,-6-5 0,6-5 0,-8-10 0,0 0-19,-6 0 1,4-3-1,-4-2 1,1-3 33,2 2 1,-7 4-1,5-1 1,-6-3 11,-2-2 0,0-7 1,0 7-1,0 0 12,0-3 1,0 1 0,0-8 0,0 2 21,0-2 1,0 7 0,0 3 0,0 5 23,0 3 0,0 0 21,0 0 95,0 10 0,0 5 0,0 16-115,0 7 1,0-2 0,0 3 0,0 2-19,0 2 1,0 11 0,0 0-1,0-2 5,0-4 1,0 6 0,0 3 0,0-1 9,0 1 1,0 5 0,0-6 0,0 1-30,0-1 1,0 6 0,0-8 0,0-3-30,0-2 0,0-3 1,0 0-1,3-2 19,5-5 0,-3 4-45,10-4 1,-7-6 0,7 0-55,4 1 0,-7-9 28,4 6 1,-1-16 22,9-7 0,-1-3 0,-3 0 0,-2 2-33,-2-2 0,-8 5 0,5-2 21,-3-3 1,5-3-1,-7-2 1,-3 0 12,-2-1 0,-3 9 1,2-1 59,6-2 0,-5-2-21,4-3 0,-4 7 42,-3 1 1,-3 9 0,-2-4 28,-2 0 1,-4 7-20,4-5 0,-6 6-14,-11 2 0,9 0 1,2 2 38,3 6 0,-1-3-37,4 11 1,4-1-1,-5 9 18,6-1 1,2 0 0,0 0-28,0 0 0,0 1 0,0-1 8,0 0 1,0 0 0,0 0 2,0 1 0,2-9-59,6 1 1,5-11 26,10 2 1,-2-7-1,-3-5 3,-3-2 1,-7-11 0,5-1 0,0-6-35,0-6 0,-8-3 1,5 3-1,-2-5-41,0 0 0,7-8 1,-7 6-1,0-4-60,2 4 0,-7-14 0,4 6 0,-4-3 24,-3 0 1,8 2-1,-1-2 1,-1-2 98,-4-4 0,-2 9 0,0 10 1,0 2-6,0 6 1,0 10 629,0 3-520,0 9 0,0-1 0,0 14 1,0 9-43,0 4 1,0 11-1,0 3 1,0 2 9,0 5 1,-2 3 0,-4 3-1,-1-1-10,1 0 0,1 1 0,0 2 0,-3 2-20,3 4 0,3-1 0,2-8 0,-3 1-3,-5-1 1,6-7 0,-6-1 0,5 1-29,3-3 0,3-2 0,2-11 0,3 0-5,-3 0 0,8-7 0,2-1-93,6 3 1,2-7 0,1-4 37,-1-4 1,0-3 0,0 0-99,0 0 1,1 0-58,-1 0 0,0 0-178,0 0 0,-10-10-282,-5-6 0,-6 3 201,-2-2 0,-2 2 463,-6-3 0,-5-4 0,-10 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34:18.283"/>
    </inkml:context>
    <inkml:brush xml:id="br0">
      <inkml:brushProperty name="width" value="0.17143" units="cm"/>
      <inkml:brushProperty name="height" value="0.17143" units="cm"/>
      <inkml:brushProperty name="color" value="#5B2D90"/>
    </inkml:brush>
  </inkml:definitions>
  <inkml:trace contextRef="#ctx0" brushRef="#br0">17309 8404 7622,'2'-26'0,"4"-2"201,1-3 0,4 0 0,-6 8 1,5 2-1,0 3 526,1 3 1,-1 2-582,-2-3 0,-6 9 0,6 14 0,-8 12-105,-8 9 0,3 0 1,-10 11-1,-1 2-58,3 3 0,-7 2 1,4 1-1,-4-1-81,-4 1 1,4 7 0,2 0 0,5-2 17,3-3 1,-6-11 0,6-2 0,0-2-292,-1-6 0,3-2 199,8-3 1,0-12 0,3-9 118,5-7 1,-3-21 0,8 0-1,0-7 25,0-8 0,0-3 0,5 0 0,-3 3 53,3 2 0,-5 0 0,0-4 0,0 1 37,0 4 1,-8 1 0,5-4 0,-2 3 25,0-4 0,7 9 0,-5 2 0,1 5 163,-1 3 1,0 10-94,-2 5 0,-3 8 0,8 8 89,-3 7 1,1 6-1,-6 2 1,3 3-137,-3 5 1,5-5 0,0 7-1,1 1-42,-1 4 0,6-1 0,-6 1 0,0 1 14,0-3 0,1 5 0,-6-7 0,3-1-192,-3 1 1,5 5 0,-2-9 0,-3-1-124,-2-3 1,-3-3 0,0 0 0,0 0-26,0 0 1,0-7 0,-3-3-1,-2 0-133,-3 0 1,-10-8-1,3 3 157,-6-6 0,-2-2 0,0 0 0,-1 0 33,1 0 1,8-10 0,-1-6-1,-2-4 258,-2-4 0,4-1 0,3-4 0,3-2 127,5 3 0,2-6 1,3 4 9,0 1 1,0 3 0,3 6-163,4 4 1,4 3 0,7 8 0,-3-3-217,3 3 1,3 3 0,2 2 0,3 0-129,5 0 1,-5 0 0,5 0-1,-6 0 311,-1 0 0,7 0 0,0 0 0,-1-11 0,-6-1 0</inkml:trace>
  <inkml:trace contextRef="#ctx0" brushRef="#br0" timeOffset="901">17843 8683 7541,'-13'0'556,"3"0"0,10 10 1,0 6-497,0 4 0,0 3 0,0 1 0,0-1-75,0 0 1,0 0 0,0 0 0,0 1-231,0-1 0,0-8-302,0 1 356,0-1 1,2-4 0,6-11 114,7-13 0,-2-16 0,3-2 0,-1 3 80,-2 2 1,8-5-1,-8 0 1,2 3 131,1 2 0,-9 3 1,9 0 172,2 0 0,-5 2-40,2 5-124,-10 6 1,6 13-110,-11 4 0,2 6 0,3 11 0,3-1-2,-3 0 0,-2 0 0,-3 0 0,2 1-17,6-1 0,-5 0 0,7 0 0,-2 0-11,-1 1 1,12-4-1,-7-2 1,4-5-22,-1-2 1,1-4 0,7-4 0,0 2-24,0 3 1,1-3 0,-1-10-5,0-3 1,-2-10-1,-3 2 1,-3-4 16,3-3 0,0 7 0,0 1 0,-5-3 19,-2-3 1,-4-2 0,-4 2 0,2 3 17,3 3 0,0-1 0,-11-7-6,-5 0 0,3 7 0,-10 3-10,-3 3 1,-3 2 0,-2 8 2,0 0 1,7 8-1,3 2 1,0 3 40,0 5 0,0 11 1,-2 2-1,5-3 32,-1-2 1,9 5-1,-6 0 1,5-3-30,3-2 1,0-3 0,0 0 4,0 0 0,11-10 0,4-5-26,6-5 0,-6-3 0,1 0 1,2-3-48,3-5 1,-6-5-1,0-10 1,4 0-29,1 0 1,3-8-1,1-3 1,-4 1-23,-4-1 1,4-4-1,-7 7 1,3 0 31,-1-3 0,-10 6 1,3-8-1,-5 0 23,-3 0 0,7-1 1,1-4-1,-3 5 13,-2 3 0,-3-6 0,-3 8 1,-2 3 278,-3 2-13,1 3-192,7 10 0,-8 13 0,0 18 0,3 10 42,2 11 0,1 5 0,-3 5 0,-3 2 49,3 3 0,2 3 0,1-5 1,-4 2 6,-1-3 0,-1-9 1,11-6-1,4 0-215,9 0 0,-3-10 0,2 0 0,6-11-72,7-5 1,-2 6 0,5-8 0,-3-3-259,3-3 0,-2-2 0,7-2 0,-3-3-306,-4-3 0,4-8 1,-2 9 685,-3 1 0,-2-6 0,-3-1 0</inkml:trace>
  <inkml:trace contextRef="#ctx0" brushRef="#br0" timeOffset="1790">20140 8335 7450,'0'-24'-950,"0"1"1062,0 0 0,0 0 0,0 0 1,0-1-48,0 1 1,0 0 0,-2 0 0,-3 0-13,-3-1 1,0 1 0,8-3 0,0-2 31,0-3 1,-2 0 0,-4 8 8,-1 0 0,-9-1 0,6 4 17,-3 4 0,5 6-98,-7 10 0,-1 0 0,-4 3 30,4 4 0,-2 6 0,8 10 0,0 3-60,-1 5 1,1-2 0,5 12 0,-3 5 129,3 6 1,0 10 0,0-6 0,-3 4 3,3 4 0,2 1 0,3 2 0,0-3-19,0 1 0,8 7 0,0-10 0,-3 5 36,-3 2 1,-2-2 0,0-2 0,0-6 8,0-2 0,-2 5 0,-3-8 0,-3-5 12,3-8 0,-8 1 1,0-9-1,-3 1-76,1-1 1,7-10 0,-7-7-336,-3 2 0,-3-8 1,-2-2-1,0-6-111,-1-2 1,1-7 0,0-6 0,0-5-226,0-8 1,-8-5 0,0 0 0,2-5 474,4 0 0,1-8 0,4 5 0,4-4 53,9-4 0,-4 3 0,3 3 0,3 5 52,3 2 1,4 3 0,3 8 0,3 0 98,-3 0 0,8 7 0,3 3 0,4 3 135,4 5 1,7 0 0,2 0 0,3-3-119,5 3 0,1 2 1,-1 3-116,-2 0 0,-1 0 0,6 0 0,-3 0 0,-5 0 0,-2 0 0,5 0 1,-8 0-1,-3 0-125,-2 0 1,-3 0 0,0 0 60,0 0 234,1 0 0,-11 3-5,-6 5 0,-4-3 1,-6 10 31,-4 3 0,4 3 1,-5 2-58,6 0 0,-1 0 1,-2 1-249,-3-1 0,0 0-317,8 0 0,0-7-486,0-1 129,0-10 793,0 6 0,-10-11 0,-3 0 0</inkml:trace>
  <inkml:trace contextRef="#ctx0" brushRef="#br0" timeOffset="2055">20117 8520 7550,'0'-23'-493,"0"10"484,0 3 1,3 10-1,5 2-214,7 6 0,-2-3 0,2 11 223,3 2 0,3 3 0,2 2 0</inkml:trace>
  <inkml:trace contextRef="#ctx0" brushRef="#br0" timeOffset="3872">20373 8776 7569,'0'-13'-462,"-3"2"686,-5 11 1,6 11 0,-6 4-109,5 6 0,3 10 0,-2 0 0,-3 0-127,-3 2 1,0-7 0,8 5-236,0-5 216,0-3 1,0 0 0,0 0 55,0 1-532,0-12 456,0-1 0,0-14 0,0-5 1,0-7 24,0-6 1,3-2 0,2 0 0,5-3 49,3-5 0,-8 5 1,6-5-1,-4 6 23,1 1 0,7 1 0,-4 0 0,-1 0 64,0 0 1,6 7 0,-6 3 13,3 3 1,-5 2-74,7 8-24,-10 0 1,6 3 0,-9 4 0,4 9 20,1 5 1,1 2 0,-8 3-1,0 2 10,0 3 0,0 2 1,0-4-1,0 2-31,0-3 0,0-2 0,3-3-69,4 0 0,6-2 1,10-6-24,1-7 1,-9 2-1,1-2 24,2-3 0,0-5 0,0-5 1,-3-5-50,3-3 1,3-5 0,2-8-27,0 3 0,-7-8 0,-3 10 0,-3-7 49,-5 0 0,5 2 0,-2 3 0,-3-1 47,-2 1 0,-3 0 0,0 0 1,0 0 28,0-1 0,0 9 1,-3 2 135,-4 3 0,1 2 1,-9 11-42,-3 4 0,5-2 0,0 11 0,0-1-12,0-2 1,8 8-1,-5-6 1,2 6-38,0 2 1,-7 11-1,7 2 1,3 3-63,2-1 0,3-9 0,0 2 0,0-6-23,0-1 0,0-1 0,3-3-30,5-4 1,5 2-1,10-10 40,0-3 1,0-3 0,0-2-17,1 0 0,-1-10 0,3-5 0,-1-6-27,-1-2 0,9-8 0,-15 0 0,0 0 29,3-3 0,-8 6 1,0-8-1,-3 2 31,-5 6 1,-2 2 0,-3 3 0,0 0-37,0 0 1,0 7 208,0 1 0,-3 9-98,-5-1 0,6 7 0,-8 7 0,2 9-34,0 5 1,-2 10 0,5 2 0,-3 1-2,3-1 0,-6 1 0,4-6 1,2 3 13,2-3 0,3-2 0,0-3-33,0 1 0,3-4 0,4-2-24,9-2 0,-3-11 0,2 3-34,3-6 1,0-12-1,0-6 1,-2-4 22,2-3 0,-5-3 0,2-5 0,3-8-75,3-5 0,-1-2 0,-1-1 1,-7 1 26,-1 0 0,4-1 0,-4 1 0,-1-1 12,0 1 1,-2-8 0,-6 0-1,4 2 13,1 3 1,1 3-1,-8-1 1,0 1 22,0-1 0,0 4 1,3 4-1,2 8 466,3 5-340,-1 13 0,-7 13 0,0 18 0,0 8 75,0 5 0,0 18 0,0 0 0,0 5-71,0 3 1,-7 15 0,-4-5 0,1 3-23,0 2 1,-1-15 0,6 12 0,-3-4-47,3-6 0,3-2 0,2-13 0,0-6-36,0-7 1,0-5-1,0-3-43,0 1 1,2-12-1,6-4-37,7-5 0,6-6 0,2-5 0,-2-7-20,-6-6 1,14-4 0,-6-6 0,3-8-84,0-5 0,-3-2 0,0-1 1,0 1 34,0-1 0,1-2 0,-1-2 0,-3-3 83,-4 2 1,2 3-1,-8 0 1,1-2 23,-1-4 1,-2 1 0,-8 10 0,0 3 102,0 2 1,0 19 135,0-3 1,-11 17 0,-2 9-10,1 18 0,-9 12 0,8 16 0,-2 3-11,-1 2 1,8 10-1,-5-2 1,1 3-87,-1-3 0,7 5 0,-4-8 0,2 0-62,1-5 1,-1-5 0,8-5 0,0-5-181,0-8 0,0-5 0,3-3 4,4 0 1,-2-10 0,11-5-1,2-6-38,3-2 0,-3-2 0,2-6 1,6-7-44,0-6 0,0-5 0,-3-5 1,0-5 52,0 0 1,0-5 0,-2 10-1,-3 0 104,-2-3 1,-11 16 232,3-5 1,-6 18-67,-2 5 1,0 10-1,0 16 1,0 2 278,0 3 1,-2 3-1,-4-6 1,-1 3-214,1-3 1,4-2 0,2-3-1,0 1-135,0-1 0,8-8 0,2-2 5,3-2 1,2-4 0,9-7 0,-1 0-203,0 0 0,0 0 1,0 0-1,1-2-20,-1-6 0,-3-5 0,-2-10 0,-2 0 63,2-1 0,0 1 0,0-3 0,-2-2 49,2-3 0,-8 0 0,0 8 0,-2-3 7,0-5 0,-1 5 0,-7-4 101,0 4 0,0 3 45,0-1 0,-2 11 0,-3 8-37,-3 10 0,-2 8 1,5 13-1,-3 5 42,3 8 1,-6 5 0,4 2-1,1 3 13,4 5 0,-1-5 1,-2 8-1,-3-3 26,3 0 0,3 0 0,2-7 0,0-3 37,0-6 0,-8 4 0,0-9 0,3 1 8,2-1 0,1 6 0,-3-6 0,-3 1-75,3-1 0,-8-2 1,0-7-1,-2-1-36,-1 0 1,1 0 0,-9 0-1,1-2-93,0-6 1,0 4 0,0-12 0,-1-2-97,1-2 1,0-3-1,0 0 1,-1 0-283,1 0 0,0-10 0,0-6 0,0-4 8,-1-4 0,9 1 1,2 0-1,3-3-132,5-5 0,5 5 1,7-5-1,9 3 530,4-3 0,14-5 0,2-10 0</inkml:trace>
  <inkml:trace contextRef="#ctx0" brushRef="#br0" timeOffset="4150">22856 9031 7569,'23'0'0,"0"2"900,1 6-594,-1 5 1,-10 3 0,-6-1-112,-4 3 0,-3 3 0,0 2 0,0 0-429,0 0 0,-10 1 0,-3-1-1259,0 0 1493,-8-10 0,8 8 0,-10-9 0</inkml:trace>
  <inkml:trace contextRef="#ctx0" brushRef="#br0" timeOffset="5611">23552 8613 7387,'3'-13'426,"4"6"-255,9 4 1,-3 3-1,0 3 1,-3 4 0,-2 9-12,2 4 1,-7 4 0,4-1 0,-4 0-107,-3 0 1,0 0 0,3 1 0,2-1-21,2 0 1,1 0 0,-8 0-1,3 1-148,5-1 1,-6-8 0,8-2 0,-2 0-4,0 0 0,10-8 0,-3 3-58,6-6 1,2-2 0,0-2 14,1-6 1,-1-5 0,-2-10-1,-3 0 1,-3 0 47,3-1 1,-5 1 0,0 0 0,-3 0 88,-5 0 0,6-1 0,-4 1 39,-1 0 0,-1 7 423,2 1-132,-4 10 0,7-3-155,-10 16 0,0 5 0,0 10 0,0 3-5,0 5 0,0-3 1,0 8-41,0-2 1,0-3-1,0-8 1,0 0 0,3 0 117,5 0 0,-3 1-128,10-1 0,-7-2 1,7-6-103,4-7 0,-7-6 0,4-4 55,2-6 1,0-5 0,-3-10 0,-4 0-167,-1-1 0,-5-6 0,8-1 0,-3 0-41,-4-3 1,-4 6-1,-2-11 1,0 0 69,0 3 1,0-5 0,0 10 0,0 3-90,0 2 1,-8-5-335,1 0-463,-11 0 386,15 18 1,-7 5 586,10 16 0,0 5 0,0 10 0,10 1 0,3-1 0</inkml:trace>
  <inkml:trace contextRef="#ctx0" brushRef="#br0" timeOffset="6014">24318 8822 7541,'10'13'304,"-7"0"75,5-5 1,-3-6-132,3 6 1,-3-6-1,10-2-131,3 0 1,3-2-264,2-6 0,0-2 1,-2-8-1,-3 2-53,-3-2 1,-9 5 0,4-2-28,0-3 1,-7-3 143,5-2 0,-6 7 1,-4 4 62,-6 1 1,3 4 0,-11 7 23,-2 0 0,-2 0 1,-4 0-1,1 0 159,0 0 0,7 2 0,1 6 9,-3 7 0,-3 6 0,1 2 1,4 3-17,8 5 1,-2-5-1,2 7 1,3-2 56,3 0 0,2 0 0,0-8 0,0 0-163,0 1 1,2-4 0,6-2-1,7-5-116,6-2 1,2 4 0,3-7 0,2-3 19,3-2 1,8-1 0,-5 3 0,-1 3-494,1-3 1,4-2-1,-4-3 1,-1 0-15,1 0 1,5-8 0,-9 0 551,-1 3 0,7-8 0,0 0 0</inkml:trace>
  <inkml:trace contextRef="#ctx0" brushRef="#br0" timeOffset="7667">25687 8845 7488,'-10'-23'-2,"7"10"1,-17-8 210,4 6 0,3 2 0,-2 0-111,-3 3 1,-3 0 0,-2 4-1,0-1 113,0 2 0,0 5 0,-1 5-51,1 2 1,0 11 0,2-2 0,3 2-73,3-3 0,10 6 1,-6-5-1,4 4 13,-1 3 1,0 1 0,8-1-89,0 0 1,0 0-1,0 0-68,0 1 0,0-9 0,3-2-58,4-3 0,6-2 1,10-8-1,1 0 52,-1 0 1,8-10 0,0-3 0,-5-3-191,-8 1 1,2-1 0,-7-7 0,3 0 28,-1 0 1,-10 0 0,6-1 254,-1 1 0,-8 0 280,6 0-69,-5 10-48,-3 3 1,0 12 0,0 6-14,0 7 0,0-2 0,0 3-159,0 2 1,0 2 0,0 4-33,0-1 1,10 0 0,6-2 0,2-3 5,-3-3 1,6-7 0,-6 5 0,6-3-75,2-5 1,0-2 0,0-3 0,1 0-22,-1 0 1,0-3 0,0-4 0,0-6-60,1 0 1,-4-8 0,-2 6 0,-5-6 91,-2-2 0,-4 0 0,-7-1 0,0 1 9,0 0 1,0 0-1,0 0 77,0-1 1,-7 9 0,-4 2 0,1 0 189,0 0 1,-8 8-4,2-3 0,-5 6 1,-2 2-105,0 0 0,8 7 0,2 4 0,0 2-35,0 5 0,8 2 0,-3 4 1,5-1-25,3 0 0,0 0 1,0 0-1,0 1-27,0-1 1,3 0-1,5 0-21,7 0 0,6 1 1,2-4-22,0-4 0,-7-6 0,-1-10-19,3 0 0,3-2 0,2-6 0,-2-8-48,-6-4 0,6-11 1,-6-3-1,3 1 1,-2-1 0,2-7 0,-8 2 0,1-2 12,-1 2 0,-2-5 1,-6 6-1,3-6 23,3-2 0,0 7 0,-8 0 0,0 0 50,0 3 0,0 3 610,0 10-48,0 10-385,0 2 1,-8 32-1,0 7-17,3 6 1,-5 10-1,0-6 1,-1 6-37,1 3 0,-6-1 0,9 1 0,2-1-50,2 0 1,3 1-1,0-3 1,0-3-78,0-2 0,0-11 1,3 3-1,4-5 10,9-3 1,-3-2-1,0-3 1,-1-6-230,1-1 0,3 4 0,7-7 1,0 0 0,0-8 91,1 0 0,-1-3 0,0-5 1,0-7-7,0-6 0,1-2 0,-4 0 0,-2 0 2,-2-1 1,-3-6 0,2-1-1,-7 2 75,-6 3 0,6 3 1,0 0-1,-3 0 84,-2 0 1,-6 2 0,-5 3 55,-7 2 0,2 11 1,-2-2-1,-4 7 10,-1 7 1,4-2-1,1 11 201,-3 2 1,0 3 0,0 2-161,2 0 0,11 0 1,-3 0-101,6 1 1,2-1 0,0 0 5,0 0 1,0 0 0,2-2-164,6-5 0,-3-6 0,11-10 33,2 0 0,2 0 0,4-3-97,-1-4 1,0-14 0,0-10-1,0 3-3,1 2 1,-1-5 0,0-3 0,0-2 54,1-5 1,-1 5 0,0-3 0,0 1 17,0 1 0,-2-6 0,-3 4 1,-5-5 93,-3-2 0,6 2 0,-9 3 0,-1 2 106,-4-2 0,1 7 0,2 3 0,3 5 335,-3 3 1,-3 8 146,-2-1-398,0 11 1,-2-3-1,-3 16 1,-6 8-20,-2 4 1,6 11-1,-6 3 1,0 2-10,0 5 1,0 3-1,-5 5 1,5 2-9,3 4 0,-6 6 0,9-4 1,2 0 33,2 0 0,3 5 0,0-11 0,0-4-19,0-6 1,3-13 0,2 3 0,5-5-75,3-3 1,2-7-1,9-4 1,-1-1-143,0-6 1,0 5-1,0-2 1,1-3-61,-1-2 0,0-3 1,0 0-1,0 0-192,1 0 0,-1-8 0,0-2 1,0-1-203,1 1 0,-1-5 0,0 4-375,0-2 0,-7 6 329,-1-9 1,-2 1 575,2-9 0,6 1 0,-8 0 0</inkml:trace>
  <inkml:trace contextRef="#ctx0" brushRef="#br0" timeOffset="-24125">24689 6594 7569,'0'-13'194,"3"0"0,5 8 0,7-3 57,6 3 0,2 3 1,0 2-71,0 0 1,1 0-117,-1 0 1,-3 10 0,-1 3-163,-4 0 0,-10 7 1,3-4 41,-6 4 0,-9 4 0,-4-1 0,-1 0-69,-7 0 0,-1 0 0,-3 1 1,-1-4 41,1-4 1,0 4 0,0-4 0,0 4-41,-1 4 0,4-9 0,2-2-67,2-3 300,11 8-93,-5-15 1,12 7-1,6-10 1,8 0 30,4 0 1,3 3 0,1 2-1,1 3 149,6-3 0,-5 0 0,5 0 0,-5 6-64,-3 1 0,-2-4 1,-3 5-1,-5 0 18,-3 0 0,-2 2 0,-8 9 0,0-1-39,0 0 1,-8 0 0,-2 0-1,-3 1-146,-5-1 0,-3-3 0,-2-2 0,2-2-236,6 2 1,-6-5 0,6 0-705,-6-3 1,6-2-547,-1-8 1519,11 0 0,-5 0 0,10 0 0</inkml:trace>
  <inkml:trace contextRef="#ctx0" brushRef="#br0" timeOffset="-23903">25386 7267 7603,'36'10'118,"-5"6"0,-16-3 0,-7 2 0,-5 3 175,-3 3 0,0 2 1,0 0-434,0 0 0,-11-2 0,-2-3 0,-2-2-269,-1 2 1,9-5 0,-9 2 408,-2 3 0,-3-8 0,-2 1 0</inkml:trace>
  <inkml:trace contextRef="#ctx0" brushRef="#br0" timeOffset="-23450">26407 7174 7569,'0'-23'-255,"0"7"0,-3 1 0,-4 0 518,-9 2 0,3-5 0,-2 10-64,-3 3 0,-3 2 0,-2 3-7,0 0 1,7 10 0,1 6-184,-3 5 0,7 2 0,4 0-6,4 0 1,3 0 0,0 1-48,0-1 0,0 0-66,0 0 0,10-2 0,6-6-110,4-7 1,4-5 0,-1-3 33,0 0 1,0-8 0,-2-2 0,-3-3 91,-3-5 0,1 0 0,4 0 1,-1 2 59,-4-2 1,-10-3 0,5-2 295,1 0 1,-9 0 318,6 0 1,-8 10-269,-8 5 1,6 8 0,-9 8-161,1 7 1,8 6-1,-6 2 1,5 0-205,3 0 0,8 1 0,2-1 0,3-3-285,5-4 1,3 5-1,2-6 1,0 3-172,1-2 1,6 2 0,4-11 506,2-2 0,-8 8 0,6 0 0</inkml:trace>
  <inkml:trace contextRef="#ctx0" brushRef="#br0" timeOffset="-22871">27474 7012 7569,'-20'-11'161,"4"11"1,-2 11 0,8 12 0,0 0 2,-1 0 0,1 1 0,5-1 1,-3 0-68,3 0 1,2 0 0,3 1-224,0-1 0,0 0 0,3-2-33,5-6 1,5 3 0,10-10-1,0-3-176,0-2 1,-7-3-1,-1 0 1,3-3 54,3-5 1,0 3 0,-3-10 280,-3-3 1,-2-3 0,2-2 63,-7 0 0,-5 7 864,-3 1-437,0 9 1,0-1-316,0 14 0,0-1 1,0 9-165,0 3 0,10 3 0,6-1-51,4-4 0,3 2 0,1-10-147,-1-3 1,0-3-1,0-2 105,0 0 1,-7-7 0,-3-4 0,-3-2 97,-5-5 0,0 6 0,1-4 0,1-2-9,-2-3 0,-5 6 1,-7-1-1,-9 1 58,-4 2 0,-4-5 0,1 8 0,0-1-101,0 1 1,-3 2-1,-2 8-161,-3 0 0,0 3 1,8 5-324,-1 7 1,11 6 56,6 2 461,4 0 0,13 0 0,3 1 0</inkml:trace>
  <inkml:trace contextRef="#ctx0" brushRef="#br0" timeOffset="-21808">28078 7151 7411,'0'15'68,"0"1"0,0-1 99,0 9 1,0-1-110,0 0 1,0 0 38,0 0 1,0-7-817,0-1 502,0-9 1,0 1 161,0-14 1,8-6-1,-1-11 1,1 1 61,2 0 1,-4 2-1,6 3 1,1 3 45,0-3 1,-8-3 0,6 1 227,-1 4 0,3 6-160,10 10 0,-10 2 0,-5 6-39,-6 8 0,1 4 1,2 3 53,3 1 1,2-1-277,-2 0-10,-6 0-25,19 0 123,-8-10 1,2-10 0,-2-13 0,-2-3 3,-6-5 0,5 5 0,-2-3 0,-3-2-6,-2-2 0,4-4 0,4 1 16,2 0 0,-8 7 1,5 4 148,0 1 0,-4 4 41,9 7 1,-7 0-1,5 2-7,-3 6 1,5-3 0,-4 8-34,2-3 1,-6 8 0,9-2 0,-1 4-93,-2 4 0,5-9 0,-7-2 0,1 0-256,7 0 1,-7-8 0,4 3 35,2-6 0,3-2 0,2-2-104,0-6 1,-10-5 0,-3-10 0,-2 0 134,0-1 0,7 1 0,-7 0 0,0-3 169,2-5 0,-7 3 0,4-11 0,-4-5 0,-3-7 0,0 2 0,0-5 0,0 5 0,0 2 0,0 9 0,0 1 0,0 4 124,0 5 1,2 9 354,6 4 0,-3 2-131,11-2 0,-11 7 1,5 16-1,-2 7-87,0 6 1,2 5-1,-5 4 1,3 9-46,-3 5 0,0 2 0,0 1 0,3-1-150,-3 1 1,-2-1 0,-3 0 0,0 1-79,0-1 1,0-7 0,0-3-1,0-2 53,0-6 0,-3 6 0,-2-4-758,-3-1-485,1-3 1030,7-13 0,0-6 0,0-14 127,0-9 1,0-5 0,0-2 0,2 0-9,6 0 0,-3 0 0,8-1 0,0 1 110,0 0 1,2 0 0,8 0 48,1-1 0,-1 4 0,0 4 1,0 8 67,1 6 1,-9 2-1,-2 2 1,0 6 87,0 8 1,-8 4 0,3 4 0,-6-1-119,-2 0 1,0 0 0,0 0-1,0 1 4,0-1 0,-2 0-481,-6 0 0,-5 0-1847,-10 1 1581,0-11 0,10-6 1,2-14 598,1-9 0,7-5 0,-7-2 0,10 0 0</inkml:trace>
  <inkml:trace contextRef="#ctx0" brushRef="#br0" timeOffset="-21582">29285 7174 7677,'23'0'0,"0"0"289,0 0 1,-7 10 0,-3 6-1,0 5-19,0 2 1,-6 0 0,6 0-389,-2 0 1,-4 1-312,-7-1 1,0-8-295,0 1 1,-2-11-211,-6 3 933,-5-6 0,-10-22 0,0-6 0</inkml:trace>
  <inkml:trace contextRef="#ctx0" brushRef="#br0" timeOffset="-21378">29378 7012 7590,'13'-24'323,"7"12"-503,-4 4 0,-3 5 0,-1 6 89,-1 5 0,7-3 0,-3 10-110,6 3 1,2-5 0,0 0-265,1-3 465,-1 8 0,0-5 0,0 11 0</inkml:trace>
  <inkml:trace contextRef="#ctx0" brushRef="#br0" timeOffset="-20095">29772 7174 8085,'13'10'275,"-5"6"1,-6 5 0,-2 2 0,0 0-214,0 0 1,-7 0-1,-4 1-285,-2-1 0,6 0 11,-9 0 0,11-7-244,-3-1 362,6-10 0,4 3 1,4-16-65,1-7 0,9 2 0,-9-2 1,1-4 49,2-1 0,-4-3 1,7-1-1,-3 1 97,-5 0 0,0 0 0,0 0 65,3-1 1,8 1 199,-9 0 136,11 0 0,-13 10-125,11 5 0,-8 6-75,7 2 0,-7 0-54,7 0 0,-7 0-34,8 0-37,-11 0 0,13 2 18,-10 6 0,2-3 0,-5 10 3,3 4 1,-1-7 0,-7 4-38,0 2 1,0-5 0,-2 2-29,-6 3 1,6 3 0,-6 2 15,5 0 1,3-7 0,0-1-56,0 3 0,3 3 28,5 2 1,-3-10-1,10-5-56,3-6 1,-5-2-1,3 0-40,2 0 1,2 0 0,4-2-15,-1-6 0,0 3 0,-2-10 0,-3-1 45,-3 3 1,-2-7-1,5 4 1,-2-5-10,2-2 1,-6 0 0,1 0 0,-2 0-31,-6-1 0,-3 1 0,-2 0 0,0 0-1,0 0 1,0-1 0,-2 4 0,-3 2 90,-3 2 0,-10 11 0,2-3-48,-4 6 0,4 4 1,3 6-1,1 7 209,-1 6 1,0 2-1,-3 1 1,6-1 66,0 0 1,7 8 0,-5 0-219,6-3 0,2-2-215,0-3 0,0 0 44,0 1 1,10-11 0,6-6-20,4-4 0,-4-6 0,-1-4 108,3-9 0,-5 3 1,0-2 95,-3-3 0,6-3 0,-9-2 114,-1 0 0,-4 7 267,-2 1 225,0 9-411,0 17 1,0 4-219,0 16 1,0-13-1,3-5 1,2 0 12,3 0 1,10 0 0,-3 2-101,6-7 1,2-5 0,0-3-60,0 0 0,1-8 0,-4-2 1,-2-3-47,-2-5 1,-3-3 0,5-2 0,-5 0 127,-3-1 1,5-1 0,-7-4 0,-3-2 38,-2 3 0,5-8 1,-1-3-1,-1-2 92,-4 2 1,-2-2-1,0 10 1,0 3 775,0 2-315,0 3 0,0 12-265,0 11 0,0 13 1,-2 18-1,-4 8 37,-1 5 1,-1 2 0,8 0-1,-3 1-130,-4-1 0,4 1 0,-5-3 0,6-3-358,2-2 0,0-11 1,2 3-1,3-5-187,3-3 1,2-3 0,-4-1-1,4-7-401,3-1 1,-8-1-267,3-2 1,-6-8 1044,-2 0 0,-10 0 0,-3-21 0,-10 8 0</inkml:trace>
  <inkml:trace contextRef="#ctx0" brushRef="#br0" timeOffset="-19787">30329 7151 7569,'0'-13'1,"11"3"132,4 10 1,6 0 0,2 0-1,0 0-65,0 0 1,0 0 0,3 0 0,3 0-74,2 0 1,7-8 0,-4 0-1,2 3-244,5 3 0,-7-6 0,-1 0 164,1 3 1,-9 2 136,6 3 299,-5 0 0,-13 11 142,-5 4 1,-6 6 0,-2 2-166,0 0 0,0 0 1,0 1-369,0-1 0,0 0 0,0 0 18,0 0 1,0-7 0,0-1-2150,0 3 142,0-7 2029,0-1 0,0-10 0</inkml:trace>
  <inkml:trace contextRef="#ctx0" brushRef="#br0" timeOffset="-19572">30886 6872 7569,'0'-23'-206,"3"8"27,5-1 1,-3 11 0,10-3 93,3 6 0,-5 2 0,3 0-75,2 0 1,-5 2 49,2 6 0,-2 5 0,5 8 110,-3-6 0,-9 6 0,14-8 0,-7 10 0</inkml:trace>
  <inkml:trace contextRef="#ctx0" brushRef="#br0" timeOffset="-19237">31188 7105 7035,'-23'10'1351,"2"5"-1064,6 6 1,2 2 0,8 0-152,-3 1 0,0-1 0,8 0-231,0 0 0,3-10 0,2-3 0,5-2-62,3 0 0,-5 2 0,7-5-120,3 3 1,-5 0 182,3-8 0,-1-10 1,6-6 104,-6-5 0,-4-2 1,-11 0-1,0 0 93,0 0 1,0-1 0,0 1-38,0 0 1,-8 0 0,-2 2 0,-1 3-85,1 3 1,-8 7 0,2-5-228,-4 3 1,4 2-429,1 8 1,10 10-92,-3 6 763,5 4 0,14 4 0,2-1 0</inkml:trace>
  <inkml:trace contextRef="#ctx0" brushRef="#br0" timeOffset="-18878">31281 7105 7548,'23'0'80,"-8"0"1,-2 2 0,0 6 264,0 7 1,-8 6 0,3 2-116,-5 0 0,-3 1 0,0-1-172,0 0 0,0-8-179,0 1-244,0-1 295,0-2 1,0-13-1,2-15-205,6-6 0,-3-10 1,8 0-1,-3 0 104,-5-2 1,6 7-1,-1-7 1,0 2 161,1 0 1,-1 0 0,-5 7 802,3 1-249,10 0-314,-5 10 1,7 5-1,-1 16-151,-4 8 0,-10 4 0,3 3 0,-6 1-68,-2-1 0,0 0 0,3 0-32,5 1 1,-3-1 0,8 0 0,0-2-569,0-6 1,2 3-1,8-10 1,1-3-645,-1-2 1232,0-3 0,10 0 0,4 0 0</inkml:trace>
  <inkml:trace contextRef="#ctx0" brushRef="#br0" timeOffset="-18095">32140 7105 7569,'0'-11'191,"0"11"293,0 13 0,0 0 0,0 2-337,0 4 0,2-1 0,6-3 0,5-5-225,0 1 1,7-9-127,-4 6 1,4-8 43,4-8 1,-9 3 0,-2-10 0,-3-3-10,-5-3 1,6-2 0,-4 0 0,-1-1 80,-4 1 1,-2 0-1,0-3 1,0-2 3,0-3 0,-2 0 1,-6 8-1,-5-1 12,0 1 0,-8 3 1,9 2 312,-1 2 1,-8 14-71,6 2 1,4 2 0,4 14-1,4 2-64,3 2 1,0-4 0,0-1 0,3 1 22,4-3 0,-2 7 0,11-7 0,2 3-22,3-1 0,2-2 0,3 2 0,2-4-65,3-1 1,8-7 0,-6 4 0,3-4-22,5-3 0,3-3 0,0-4 0,-3-9-27,-2-5 1,0-2-1,5 0 1,-3 0-83,-2 0 0,-11-1 0,3-1 0,-5-4 42,-3-2 0,0-2 1,-2 4-1,-6-4-126,-7-3 1,-3 0 0,0-3 0,3 6 74,-3-1 1,-2 6 0,-6-8-1,-2 2 82,-3 6 0,-10-6 1,5 3-11,0 3 1,-7 12 0,4 9 94,-4 4 1,4 3 0,1 0 23,-3 0 1,0 3 0,0 4 0,5 11 75,2 11 1,-7-1-1,5 11 1,-2 2-76,-1 3 0,11 2 0,-2 3 0,1 3 129,-1 2 0,4 3 1,-5-6-1,6 4-78,2-4 1,0 6 0,0-3-1,0-2 11,0-3 0,0-3 0,2 0 1,3-2-11,3-5 1,0 5 0,-8-8 0,0 3-272,0-1 1,0-9-1,0 4 1,0-2-62,0 0 1,0 0-1,0-5 1,0 2 227,0 3 0,-10 0 1,-6-8-3,-4 0 0,-1 1 0,3-4 0,2-4-172,-2-9 1,-5 4 0,-5-4 0,-3-1-218,2-4 0,4-2 1,1-2-1,1-6-79,0-8 0,0-4 0,0-6 0,-1-2-18,1-3 0,3-8 0,2 6 0,5-4 444,2-4 0,-7-3 0,5-2 0,-10-1 0</inkml:trace>
  <inkml:trace contextRef="#ctx0" brushRef="#br0" timeOffset="-17867">32256 7105 7569,'0'-13'476,"7"0"1,4 8-272,1-3 0,7-2 1,9 4-1,5-1 25,4 1 1,1 4-1,9 2 1,-1 0-76,0 0 1,-2 0 0,-2 0-1,-4 0-175,4 0 1,-6 0 0,0 2-1,-3 4-323,-4 1 1,-4 1 0,-1-8 0,-1 0-492,0 0 1,-7 0-634,-1 0 1467,-10-10 0,5 7 0,-20-17 0,-3 7 0</inkml:trace>
  <inkml:trace contextRef="#ctx0" brushRef="#br0" timeOffset="-106512">23065 3902 7537,'-13'-3'315,"5"-5"0,6 8-115,2 0 1,0 11 0,0 12-37,0 0 0,2 0 1,6 1-82,7-1 0,-2-8 1,3 1-107,2 2 0,-5-5-169,2 2 1,1-10 35,7 3 1,0-8 0,-2-8 92,-6-7 1,3 2 0,-10-3 0,0-2 37,2-2 0,-7-3 0,7 2 1,-2 3 182,-1 2 1,1 9-88,-8-9-64,0 11 0,8-3 0,0 16 50,-3 7 1,-3-2-1,1 3 1,2 2 13,3 3 0,-1 2 0,-4 0 0,2 0-7,3 0 1,2 1 0,-5-1-66,3 0 0,10-10 46,-2-5 0,4-8 1,1-8-23,-6-8 0,3-4 0,-10-3 1,-3-1-43,-2 1 1,5-8-1,-1 0 1,-1 0-33,-4-2 0,-2 4 1,0-7-1,0 3-46,0 4 1,0-4-1,0 2 1,-2 3-297,-6 2 1,5 10-1106,-4 1 1498,4 10 0,6-6 0,4 11 0,-4 0 0,7 0 0</inkml:trace>
  <inkml:trace contextRef="#ctx0" brushRef="#br0" timeOffset="-106146">23715 3832 7569,'15'21'0,"1"-6"162,-11 6 1,15-8 37,-4 10 1,2-8 0,0-2 0,-3-2 0,3-6 0,3-3-1,2-2 129,1 0 1,-1 0-1,-3-2-407,-4-6 0,2-5 1,-8-10-142,3 0 1,-8-1-1,6 1 122,-1 0 1,-8 0-1,6 0-122,-5-1 1,-6 12 0,-2 1 0,-5 3 143,-3 1 1,5-1 0,-7 8 0,-3 0 128,-3 0 1,5 0 0,1 0 0,-3 3 39,-3 4 0,6 9 0,-1 12 0,1 6-6,2 2 0,-5-5 0,8 5 0,-1 0 188,1 0 1,-5 0 0,7 3 0,3-8-64,2-5 0,3-3 0,3-3 0,4-2-343,9-2 1,4-11-1,4 5 1,-1-2 57,0 0 1,8 0 0,3-8 0,-1 0-480,1 0 0,-1 0 0,-5 0 1,3-3-333,-2-5 1,-3 6 882,-3-6 0,10-5 0,3 0 0</inkml:trace>
  <inkml:trace contextRef="#ctx0" brushRef="#br0" timeOffset="-105535">25177 3995 7569,'0'-24'-65,"-8"1"53,0 0 1,-2 7 101,2 1 1,6 7-1,-9-5 1,1 3 83,-5 5 0,2 0 1,-3 0 16,-2-3 1,-2 0 0,-4 8 0,4 3-45,4 4 1,-4 6-1,4 10 1,-2 1-114,3-1 1,-3 8 0,10 2 0,0 1-105,-2-1 0,7-2 1,-5-5-6,6 5 1,10-5-1,2 5 1,3-8-91,5-7 1,2 2-1,4-11 1,-1-2 27,0-2 1,8-3 0,0-3 0,-3-4-16,-2-9 0,-3 1 1,1-6-1,-4-5 8,-4 1 1,4-4 0,-4 1 0,2-6 125,-3-2 1,3 5-1,-10-7 1,-3-4-19,-2-2 1,5-2-1,-1 0 1,-2 2 67,-2 5 0,-3-5 0,0 6 0,0-4 131,0 4 0,0 4 0,0 11 520,0 0-440,0 10 0,-8 5 0,1 16-11,1 7 0,4 6 1,-1 5-1,-2 2 32,-3 3 0,1 10 1,4-2-1,-2 7-69,-3 9 0,0-6 1,8 7-1,0-2-321,0 1 0,0-9 0,0-7 0,0-1 57,0-2 1,8-2 0,0-11-1,-3 0-900,-2 1 0,4-9 0,4-2-784,2-3 1753,-8-2 0,15-8 0,-7 0 0</inkml:trace>
  <inkml:trace contextRef="#ctx0" brushRef="#br0" timeOffset="-105163">25548 4064 7659,'23'0'385,"1"0"0,-9 0 1,0 0-385,4 0 0,1 0 1,3 0 32,1 0 0,-9 0 0,1-2-99,2-6 0,0-5-331,-3-10 1,3 0 158,-10-1 0,-3 1 101,-13 0 1,-5 7 0,-10 4 152,0 1 0,0 3 0,0 8 228,-1 0 1,1 0-80,0 0 1,7 3-1,1 5 1,0 7-1,2 6 48,5 2 1,-2 0 0,2 1 0,3-1-14,2 0 0,3 8 0,0 0 0,0-3-178,0-2 1,3-5-1,4-3 1,9-5-402,5-3 1,4 5-1,4-7 1,4-3 1,3-2 0,-5-3 0,8 0 1,0-3-153,-3-4 0,0 4 528,-5-5 0,-5-5 0,7 0 0</inkml:trace>
  <inkml:trace contextRef="#ctx0" brushRef="#br0" timeOffset="-104842">26268 3948 7569,'0'-23'-29,"0"0"139,0-1 1,-11 12 0,-4 4 130,-6 5 1,6 3 0,-1 3 0,-2 2-145,-2 3 0,4 10 1,3-3-1,0 3-111,0-2 0,8 4 0,-2-4-73,4 5 0,3-6 0,0 0 52,0 4 1,8-7-1,2 4 1,3 2 87,5 3 0,0 2 0,0-3 31,-2-4 0,-11 5 1,2-6 49,-4 6 0,-3-6 1,0 1-187,0 2 1,-8-5-1,-2-1 1,-3-1-135,-5-6 0,5-3 0,-2-2-218,-3 0 1,5 0-1,-3-2-102,-2-6 1,5-2-1,0-8 506,3 2 0,-8 1 0,5-8 0</inkml:trace>
  <inkml:trace contextRef="#ctx0" brushRef="#br0" timeOffset="-104668">26268 4018 7569,'23'0'66,"0"0"0,-7 7 1,-4 4-1,1-1 1,-2 3 232,-1 0 0,-2-5 0,-8 7 0,2 1-324,6-4 1,-5 9-405,4-5 0,-4-4-118,-3 4 0,0-8-447,0 7 994,0-10 0,10-5 0,3-13 0</inkml:trace>
  <inkml:trace contextRef="#ctx0" brushRef="#br0" timeOffset="-104498">26407 3716 7640,'0'-15'899,"0"-1"-758,0 11 1,2-3-267,6 16 1,-5 5-1,4 10-252,-4 0 1,7 0-1,6 1 285,4-1 92,4 0 0,-1 0 0,0 0 0</inkml:trace>
  <inkml:trace contextRef="#ctx0" brushRef="#br0" timeOffset="-103873">27103 3948 7480,'0'-23'-105,"0"0"0,-10-1 0,-6 1 1,-4 3 312,-3 4 1,-3 6 0,-3 10-34,-2 0 1,0 2-1,8 6 1,0 8-88,0 4 1,0 3 0,-1 1 0,4-1-22,4 0 0,-2 0 1,11 1-1,1-1-20,4 0 0,2 0 1,0 0-43,0 1 0,8-9 1,2 1-1,3-1-50,5-2 1,2 0 0,4-8 0,-1 3-77,0-3 0,0-3 0,3-2 0,0-2 40,-3-6 1,5 3 0,-12-11-1,2-2-30,-3-2 1,3 4 0,-10 1 106,-3-3 0,-2-3 1,-3-2 42,0 0 1,0 7-7,0 1 1,-10 10 76,-6-3 1,-4 8 0,-1 8-60,5 7 1,6 8 0,10 6 0,0 4 56,0 3 1,0-5-1,0 8 1,0 0 8,0-3 0,0 8 0,0-8 0,3 2-49,4 1 1,-4-8-1,7 5 1,-2-2-6,0-6 0,0 5 1,-8-2-1,0-2-15,0-3 0,0-3 1,-3 0 18,-5 0 1,-2-7 0,-8-3-1,2-3-8,-2-5 0,-2 0 0,-4 0 0,1 3-41,0-3 1,0-5 0,0-5 0,-1-5-158,1-3 0,3-3 0,2-7 0,2 0-148,-2 0 0,8-8 0,2 0 1,5 0-152,3-3 1,11 6 0,2-8 0,2 2 134,1 6 0,7 2 1,8 3-1,-3 0 303,-2 0 0,7-11 0,3-2 0</inkml:trace>
  <inkml:trace contextRef="#ctx0" brushRef="#br0" timeOffset="-103430">27219 4064 7569,'11'-13'305,"-9"3"0,8 13-60,-10 4 1,0 6 0,0 10 0,0 1-94,0-1 1,0-8 0,0 1 0,0 2-65,0 2 1,0-4 0,0-1-368,0 3 0,3 0-161,5-2 1,-3 2 90,10-10 1,-10-3-1,6-13 208,-1-7 0,-7 2 1,7-3-1,-2-2 106,-1-2 1,1-4 0,-8-1 0,3-4 60,5-2 1,-6-2-1,6 4 1,-6-4 70,-2-3 0,8 7 0,0-2 1,-3 6 157,-2 1 0,-1 4 0,3 2-29,3 2 1,2 11 7,-2-3 0,-5 8 1,4 8-71,-4 8 1,-3 7 0,0 8-1,0 7-92,0 6 1,8 0-1,2-3 1,0-4-19,1-4 0,7-2 0,-3-8 0,6 0-180,2 1 1,0-9-1,1-2 1,1-3-195,6-5 0,-5-2 0,8-3 0,-3 0-125,-1 0 0,12 0 0,-6 0 0,0 0-559,-5 0 1004,5 0 0,0-10 0,11-3 0</inkml:trace>
  <inkml:trace contextRef="#ctx0" brushRef="#br0" timeOffset="-102867">28774 3762 7722,'-2'24'418,"-4"-1"1,-1 3-254,2 5 0,-6 2 1,4 6-1,1-6-103,4 1 1,2-8 0,0 5 0,0-3-227,0 3 1,8-13-1,-1 5 1,-2-2-473,-2-1 1,-3 4-790,0-1 1425,0-10 0,0 7 0,0-7 0</inkml:trace>
  <inkml:trace contextRef="#ctx0" brushRef="#br0" timeOffset="-102692">28496 4064 7569,'0'-23'0,"0"0"0,2 7 3,6 1 1,-3 10 150,11-3 1,-1 5-1,8 3 1,1 0-129,-1 0 0,0 0 1,3 0-1,2 0-159,3 0 1,8 0 0,-6 0-1,1 0-282,-1 0 0,6 0 0,-8 0 415,-3 0 0,-2-10 0,-3-3 0</inkml:trace>
  <inkml:trace contextRef="#ctx0" brushRef="#br0" timeOffset="-102088">29099 3461 7569,'0'-13'50,"0"5"1,0 16 0,0 7 299,0 6 1,0 2 0,0 3 0,0 5-176,0 8 0,0 12 1,0 3-1,0 0-79,0 3 0,0-5 0,-2 7 0,-4-2-143,-1-6 0,-1-9 0,8-6 1,0-3-462,0-4 1,0-11-77,0-3 1,2-12 337,6-3 1,-3-11 0,8-14 134,-2-6 1,4 5 0,-5-8-1,1 3 141,-1 0 1,5 1-1,-4 6 1,-1 1 217,0 0 0,6 0 68,-8-1 1,2 12-179,-2 4 1,-6 16 0,6 7-1,-5 6-31,-3 2 0,0 8 1,0 0-1,0-3 7,0-2 1,0 5 0,0 0-48,0-3 1,7-2 0,4-5 0,2-6-55,5-7 1,-6 2 0,4-2 0,2-3-65,3-2 0,10-3 0,0 0 1,-3-3-40,-2-5 0,-3-5 1,0-10-1,0 0-64,1 0 0,-4 0 1,-2-1-1,-2 1 91,2 0 1,-8 0 0,-2 0-1,-6-1 48,-2 1 0,0 0 1,0 0-1,-2-1 65,-6 1 1,-5 10 0,-10 3-1,0 2-39,0 1 0,-1-1 0,1 10 1,0 6 104,0 8 1,2 7 0,3 5 0,5 3 35,3-2 1,2-1-1,8 0 1,0 3-260,0-2 0,10-4 0,6-1 0,4-1-76,4 0 1,7-8-1,2-2 1,3 0-268,6 0 0,1-8 0,4 6 1,-3-4 449,-6 1 0,6 10 0,-8-5 0</inkml:trace>
  <inkml:trace contextRef="#ctx0" brushRef="#br0" timeOffset="-101046">30422 3809 6169,'0'23'0,"0"3"29,0 5 0,0-5 0,0 7 0,0-2 161,0 0 1,0 8-1,0-6 1,0 1-198,0-1 0,0-2 1,0-8-108,0 1 0,0-9-21,0 1 1,0-14 26,0-2 1,0-13 0,0-15 39,0-3 0,8 0 1,0 5-1,-1-2 69,4-3 1,-9-3 0,8 6 0,-2-3 136,0 3 0,2 10 0,-5 2-44,3-2 0,10 8 162,-2 2 1,-6 8 0,-2 8-131,-6 7 0,6 6 0,0 5 1,-3 2-94,-2 3 1,-3 3-1,0-6 1,0 3-151,0-3 0,0-10 1,0-2-173,0 2 79,0 2 0,10-7 72,5-5 0,3-8 1,0-8-1,-5-7 53,-2-6 1,4-2 0,-5 0 88,3 0 1,-8-1-1,6 1 1,-4 0-1,4 0 49,2 0 0,-6-1 445,9 1-349,-1 0 1,-2 13-37,-5 10 1,-5 10 0,-3 13 0,0 0-15,0 1 0,0-1 0,0 0 1,0 0-99,0 0 1,0-7 0,2-3 0,3 0-73,3 0 0,2-8 0,-4 5-253,1 0 256,11-7 1,-5 7 0,10-12 15,1-6 1,-4 3-1,-4-11 1,-6 1 35,0 2 1,-7-8 0,7 8 0,-2-2 23,0-1 1,-1 1 213,-7-8-134,0 10 0,0 5 1,0 16 19,0 7 0,0 6 0,0 2 40,0 0 1,0 1 0,0-1-95,0 0 1,11 0-76,4 0 1,-2-10 0,3-5 0,2-5-11,2-3 1,-4 0 0,-1 0-1,1-3-50,-3-5 1,0-5 0,-8-10 0,5 0 39,3 0 0,-8 7 0,3 1 0,-6-3 24,-2-3 0,0-2 1,0 0-1,-2 2 5,-6 6 1,3-3 0,-11 7 0,-2 1-69,-2 0 0,-3 2 0,-1 8 0,-1 0-146,-6 0 0,5 0 0,-5 2-20,5 6 0,13 5 246,5 10 0,6 1 0,4-1 0,6-3 0,8-4 0,4 4 0,14-7 0,2 11 0</inkml:trace>
  <inkml:trace contextRef="#ctx0" brushRef="#br0" timeOffset="-99697">31582 3948 7110,'-2'-13'-1032,"-3"3"1032,-3 0 0,-10 7 0,2-5 0,-4 6 0,4 2 0,3 2 0,1 6 14,-1 7 0,0 6 0,-5 5 0,2 2 153,-2 3 1,5 0 0,0-5-1,3 2-29,5 3 0,2 0 0,3-8-81,0 1 0,0-9 0,3-2-60,5-3 1,5-2 0,10-8-1,0 0-24,0 0 1,0-3 0,1-4 0,-1-9-61,0-4 0,0-11 0,0-3 0,1 1-63,-1-1 0,-8-7 0,1 2 0,2-5 150,3-2 0,-6-1 0,-2 1 0,-3 0 0,-5-1 0,6 1 0,-4-1 0,-1 1 0,-4 0 0,-2 7 0,0 3 0,0 2 0,0 3-57,0 8 0,-2 10 0,-4 8 202,-1 10 1,-1 0 0,5 11-1,-2 4 64,-3 9 1,1-1 0,7 11 0,-3 2-79,-5 3 0,6 5 0,-6 3 0,6 2-94,2-3 1,0 6 0,0-3 0,0-5-33,0-8 0,0 1 0,0-9 0,0 1-75,0-1 1,7-10 0,4-10-22,1-2 1,4 4 0,7-7-98,0-3 1,1-13 0,-1-7-51,0-6 1,-2-2-1,-3 0 1,-5 0 107,-3-1 1,-2 1 0,-6 3 58,6 4 178,-5-5 164,7 19 0,-10 2 1,0 15-43,0 6 0,0-6 0,0 1 0,0 2-151,0 3 1,0-6 0,0 1 0,2-1-29,6-2 0,-5 0 1,7-8-102,0 3 1,3-1-1,10-7-114,1 0 0,-9 0 1,1-2 44,2-6 1,0-5-1,0-10 1,-5 0 1,-3 0 1,0-1 0,-5 1 94,3 0 1,0 0 116,-8 0 150,0-1 1,0 14-150,0 10 0,-3 15 0,-2 14 1,-3-3 8,3 2 0,3 0 1,2-4 37,0-1 0,2-3 0,3-2-38,3-2 1,3-3-122,-4 2 1,-2-4 0,11-11 45,2 0 0,-5-11 0,2-4-204,3-6 1,0-10-1,0-2 1,-2-1-48,2 1 0,-5-9 0,0 4 0,0-6 28,0-3 0,-6-2 0,6-2 0,-3-3-166,-4 2 360,-4-7-512,-2 10 605,11-8-204,-9 21 124,8-8 1,-10 18 76,0-5 168,0 6 0,0 14 1,0 11-31,0 13 1,0 8 0,0 5-1,0 5 29,0 7 0,-2 6 1,-3 5-1,-3 3-1,3 2 0,-6 3 1,4-6-1,2 6 58,2 2 0,-5-10 0,1 0 1,1-8-208,4 1 0,2-9 1,0-2-1,2-8 17,6-7 1,-3 2 0,11-8-285,2 3 1,2-8 0,4 3-1,-1-5 38,0-3 1,3 0-1,2 0 1,3-3-90,-2-5 1,-4 3-1,-1-10 1,-1-3 19,0-3 0,-2-2 0,-3 0 0,-5-1 20,-3 1 1,5 0 0,-7 0 0,-3 0-16,-2-1 1,-3-1 0,0-4 123,0-2 1,-3 0 104,-5 8 1,-4 10 0,-12 5 96,1 6 1,0 2 0,0 2 25,0 6 1,7 0 0,3 13-1,3 4 33,5 1 1,2 8 0,3-1 0,0 1 22,0-1 0,0 6 0,0-8 0,3-3-143,4-2 1,6-11 0,11 1-1,-1-1-148,0-2 0,8 0 1,0-8-1,0 3-151,2-3 1,-7-2-1,8-3 1,-3 0-317,0 0 1,-1 0-1,-6 0 114,-1 0 0,0-8 1,-2-2 421,-6-3 0,6 8 0,-8-16 0,10 8 0</inkml:trace>
  <inkml:trace contextRef="#ctx0" brushRef="#br0" timeOffset="-99342">33648 3670 7569,'0'-24'-111,"0"11"868,-10 3-416,7 10 0,-7 10 1,7 6-1,-2 7-102,-3 8 1,1-3 0,7 11 0,0 2-45,0 3 0,0 10 1,0-2-1,0-6 85,0-4-97,0-4 47,0 9-547,0-11 314,0-3-181,0-9 1,0-1-633,0 0 645,0 0-149,0-10 0,0 0-819,0-5 78,0-6 346,0 9 0,-3-11 715,-5 0 0,-15-11 0,-13-2 0</inkml:trace>
  <inkml:trace contextRef="#ctx0" brushRef="#br0" timeOffset="-80704">23320 5201 7569,'13'-23'1,"-5"0"1,-6 0 0,-2 0 0,3-1 123,5 1 0,-6 8 0,3-1-29,-10-2 1,-5 5 0,-8 0-1,2 3-85,-2 5 1,-2 2 0,-4 3 11,1 0 0,0 0 1,0 3-1,0 5-99,-1 7 0,1 6 0,0 5 0,2 2-148,6 3 1,-3 0-1,10-8 1,3 0 146,2 0 0,6-7 0,5-1 1,7 3 84,6 3 1,2 0 0,0-3 0,3-3-28,5 3 1,-5-5 0,5 0-1,-3 0 165,3 0 0,-8-5 0,3 4 0,-8 1-21,0 0 0,-8-5 1,-2 7-14,-5 3 1,-3 3 0,-3 2 0,-5-2-46,-7-6 1,2 6 0,-5-5 0,-5 2-33,-6-3 0,-2 3 0,8-8 1,0 1-153,0-1 0,0-2 1,-1-8-456,1 0 0,8 0 0,2-3 572,3-5 0,-9-4 0,7-12 0</inkml:trace>
  <inkml:trace contextRef="#ctx0" brushRef="#br0" timeOffset="-80306">23506 5387 7516,'0'13'-67,"7"0"1,4-8 15,2 3 0,2-1 0,8-7 46,1 0 1,-1 0 0,0 0-54,0 0 0,0-2-140,1-6 0,-1 3 0,-3-10 93,-4-4 0,-3 1 0,-8 0 105,3 3 1,-3 2-1,-13-5 24,-7 2 1,-6 11 0,-2-2 0,0 4 105,-1 3 1,-7 0 0,1 0 0,1 0 20,3 0 1,1 3 0,-4 4 0,-2 9 64,3 4 0,10 11 0,2 0 0,1-2-53,2-4 1,3 6 0,10 0 0,0-2-106,0-3 0,0-3 0,2-3 0,6-2-179,7-2 0,14-8 1,4 5-1,3-3-162,6-5 0,-6-2 1,0-1-1,0 3-173,0 3 1,-7 0 0,1-8 455,-4 0 0,-3-11 0,1-1 0</inkml:trace>
  <inkml:trace contextRef="#ctx0" brushRef="#br0" timeOffset="-79832">23993 5480 7514,'-2'-10'323,"-6"10"1,5 2-188,-5 14 1,-4-3 0,-1 5 0,-3-3 64,1 3 0,10 3 1,-3 2-409,5 0 1,6 0 152,5 1 0,4-4 1,12-4-1,-1-9-175,0-4 1,0-3 0,1 0-1,-1-3-14,0-4 1,0 2 0,0-8-1,-2 0 161,-6 0 1,4-3 0,-9-4 0,0 2 90,0 2 1,-2 8-1,-8-7 24,0-3 1,0 5 421,0-2 0,0 12-222,0 3 0,0 10 0,0 14-122,0-1 0,0 0 1,0 0-95,0 0 0,8 1 0,2-4 0,1-2-78,-1-2 0,8-9 0,-3 6-72,6-2 1,-5-4 0,-1-9 37,3-6 0,0-5 0,0-7 0,-5 2 55,-3 2 1,-2 1-1,-8-9 25,0 1 1,-2 0 131,-6 0 0,-5 2 0,-10 3 0,-1 5-154,1 3 0,0-8-922,0 2 606,0 6 1,10 10 352,5 15 0,5 6 0,3 2 0</inkml:trace>
  <inkml:trace contextRef="#ctx0" brushRef="#br0" timeOffset="-78258">24736 5457 7569,'13'0'-726,"-3"-11"842,-10 9 0,-3-6 28,-4 16 1,4 5 0,-7 10 0,2 0 3,0 0 0,1 1 1,7-1-150,0 0 0,0 0 1,0 0-136,0 1 1,0-1-278,0 0 269,0-10 1,2-5 21,6-16 0,-5-5 1,7-10 127,0 0 0,-7-1 0,7 1 1,-2 0 64,-1 0 1,4 0-1,-3 2 1,4 3 21,1 2 1,5 9 0,-7-6 12,2 2 0,-6 4 0,9 7-54,2 0 1,-8 10-1,0 5 1,-2 6 10,0 2 1,7 3 0,-4 2 0,-1 3-15,0-2 0,8-3 0,-5-3 0,3 0-28,-1 0 0,-2-7 0,5-3 0,-2-1-31,2 1 0,-5-7 0,2 1-69,3-4 1,0-6 0,0-2 0,-2-5 11,2-3 0,-5-3 0,0-7 0,-3 0 42,-5 0 1,5-8-1,-2 0 1,-3 3 6,-2 2 1,-3 3 0,0-1 37,0 1 0,0 0 1,-3 2 5,-4 6 0,1 4 0,-9 11 19,-3 0 1,5 0 0,0 3 0,0 5-8,0 7 1,0 6 0,-5 2 0,5 3 4,3 5 1,2-5 0,8 5 0,0-6 17,0-1 1,0-1 0,0 0-46,0 0 0,11-2 0,2-3-28,-1-3 0,9-9 1,-5 1-1,2-7 16,-3-7 1,6-6-1,-8-11 1,2 1-98,1 0 0,-1-11 1,8-2-1,0-2-36,1-1 1,-9 3 0,1-5 0,2 2 58,2-2 1,-4-1 0,-3 1 0,-3 2 24,-5-2 0,5-3 0,-2-2 1,-3 0 15,-2-1 1,-3 1 0,0 2 0,0 5 234,0 8 1,-3 8-18,-4 8 1,4 7 0,-5 16 0,6 10 6,2 10 1,-3 8-1,-2 11 1,-3-1-34,3 0 1,3 9-1,-1 1 1,-2 1-23,-3 0 1,0-3 0,8-8-1,0 1-54,0-1 0,0-2 0,0-3 0,0-5-26,0-2 0,0-3 0,0-8 0,3-2-273,5-6 0,-3 3 0,10-10 120,3-3 1,3-5 0,2-8 0,0-7-104,1-6 0,1-10 0,4-2 0,2-3-82,-3-6 0,6-1 1,-4-4-1,-4 1 71,-8-1 1,3-2 0,-8-2 0,0-6 29,-6-2 0,-4 5 1,-3-6-1,0 1 213,0 0 1,0 10-1,0 2 1,0 14 522,0 7-333,0 3 0,0 23 0,0 15 0,0 19 18,0 9 0,-3 22 1,-2 2-1,-2 0-55,1-2 1,1-6-1,0 5 1,-3-4 9,3-4 1,-5-4 0,2-11 0,3-5-167,2-2 0,3-3 0,0-8 0,3-2-175,5-6 0,-3 3 0,10-10 54,3-3 0,3-2 1,2-3-1,0-3-156,1-5 1,-1-5 0,0-10 0,0-3 21,1-5 1,-9 6 0,0-6 0,1 5 148,-3 3 1,5-1-1,-10 1 488,-3 0-47,-3 0 0,-2 13-168,0 10 0,0 10 1,0 13-1,0 0-4,0 0 1,0 1 0,0-1 0,0 0-108,0 0 0,8 1 1,2-4-1,1-2-183,-1-2 0,8-11 0,-2 3 15,4-6 1,3-2 0,-2-2-1,-3-4-110,-2-1 1,-1-11-1,8 2 1,-2-4-44,-6-4 0,6 1 0,-8 0 0,2 0 131,1-1 1,-11 1 0,3 0 0,-3 0 18,3 0 1,-6-1 117,6 1 1,-8 3 1,-8 4 0,-2 8 0,-6 16 0,9 10 27,4 11 1,3-1 0,0 11-1,0 2 115,0 3 1,-3 2 0,-2 3 0,-2 5 18,1 8 1,4 5 0,2 3 0,0 2 75,0 5 0,-8-12 1,0 5-1,3-9-88,3-9 1,2 2-1,0-18 1,0 0-82,0-5 1,0-5 0,-3-3-104,-5 0 0,6-7 0,-9-3-48,1-3 1,-3-2-1,-10-8 1,0 0-95,0 0 1,7 0-1,1 0 1,-3-3-96,-3-4 0,0-6 0,3-13 0,5-2-166,3-3 0,-5-11 1,7 4-1,3-6 74,2-3 0,3 1 1,0 2-1,3 3 66,4 2 0,6 11 0,11-3 0,-1 5-148,0 3 0,3 0 407,5-1 0,-5 1 0,7 0 0</inkml:trace>
  <inkml:trace contextRef="#ctx0" brushRef="#br0" timeOffset="-78066">26894 5666 7306,'23'-8'-14,"1"0"0,-9 0 942,1 8 1,-3 3-795,2 5 1,-5 5 0,-12 12-1,-3 4-400,-3 2 1,-10 0 0,5-8 265,0 0 0,-8 11 0,8 2 0</inkml:trace>
  <inkml:trace contextRef="#ctx0" brushRef="#br0" timeOffset="-76528">27892 5457 7569,'0'-24'1497,"0"12"-1267,0 1 0,8 22 0,0 4-372,-3 6 1,0-6 0,0 1 0,3 2-319,-3 2 0,5 4 0,1-4-918,2-4 1378,-8-6 0,15 0 0,-7 3 0</inkml:trace>
  <inkml:trace contextRef="#ctx0" brushRef="#br0" timeOffset="-76342">27915 5178 7455,'0'-23'-896,"0"0"623,0 10 1,3 3 272,5 10 0,15 10 0,13 3 0</inkml:trace>
  <inkml:trace contextRef="#ctx0" brushRef="#br0" timeOffset="-76129">28287 4969 7432,'0'-13'397,"0"3"0,0 36 1,0 5-196,0 0 1,0 5 0,0-3 0,-3 1-177,-5-1 0,6 9 0,-6-4 0,6 4-271,2-4 0,0 6 0,0-8 0,0 0-107,0-5 0,0-5 0,0-3-814,0 1 1166,0-1 0,-11-10 0,-2-3 0</inkml:trace>
  <inkml:trace contextRef="#ctx0" brushRef="#br0" timeOffset="-75962">28055 5317 7600,'0'-23'628,"2"10"-514,6 6 0,5 4 0,10 3 1,0 0-250,1 0 0,-1 0 0,0 0 1,3 0-423,5 0 0,-6 0 557,6 0 0,6-10 0,-1-3 0</inkml:trace>
  <inkml:trace contextRef="#ctx0" brushRef="#br0" timeOffset="-75754">28589 4876 8167,'0'24'151,"-3"1"0,-2 4-243,-3 2 0,-7 7 0,4-7 0,-2-2-152,-5-3 1,8 5-1,0-1 1,2-1 243,0-3 0,-10 7 0,5 3 0</inkml:trace>
  <inkml:trace contextRef="#ctx0" brushRef="#br0" timeOffset="-75377">28890 5294 7569,'-2'-13'-62,"-6"6"1,-5 4 0,-10 3 0,0 0 0,-1 0 0,1 3 17,0 4 0,0-4 1,0 7-1,-1-2 155,1 0 0,0 10-152,0-3 0,10 6 12,5 2 0,6-7 0,4-4 0,6-1 16,7-6 1,6 0-1,2 0 1,0 3 27,1-3 0,7 0 1,-1 0-1,-1 3 91,-3-3 1,-3 0 0,0 1 369,0 1 0,-7 4-273,-1-4 1,-12-1 0,-3 6 0,-13 1-99,-8 0 0,-5-5 1,-2 5-1,-3 0-121,3 0 1,-6-6-1,3 6 1,3-2-265,2-6 1,11 0-1,-1 0-651,-2 3 544,-2 0 387,7-8 0,2 0 0,11 0 0</inkml:trace>
  <inkml:trace contextRef="#ctx0" brushRef="#br0" timeOffset="-74469">29958 5480 7318,'0'-16'-846,"-3"4"1025,-4 1 0,4-7 0,-7 5-38,-1 0 0,6-5 0,-8 8 0,0 0-18,0-1 0,6 4 1,-9 7-76,-2 0 0,-2 0 0,-4 0 1,1 2-9,0 6 1,0-3 0,0 11 0,-1 2 43,1 2 1,8 1 0,2-3 0,2-3-26,6 3 0,3 3 1,2 2-74,0 1 1,2-4 0,3-2 0,6-5-56,2-3 1,2-2 0,8-8-36,1 0 0,-1 0 0,0 0 1,0 0-1,3-2-187,5-6 0,-5-5 0,5-10 154,-6 0 0,-9-1 1,-3 1 101,-3 0 1,-2 0-1,-8-1 173,0 1 1,0 8 184,0-1 0,-3 3 91,-4-2-240,4 5 0,-10 10-33,5 0-271,6 0 170,-9 0-72,11 0 55,0 0 36,0 10 358,0-7-214,0 7 0,0-8 44,0 6-136,-10-5 0,5 10 9,-11-6 1,11-1-1,-2 9 1,4-7-27,3 7 1,0 1-105,0 7 0,0 0 23,0 0-1201,0-10-78,0 8 705,0-19 0,3 19-274,4-5 835,-4-6 0,7 10 0,-10-7 0</inkml:trace>
  <inkml:trace contextRef="#ctx0" brushRef="#br0" timeOffset="-73990">29656 5109 7407,'10'-24'-391,"-7"1"0,7 8 534,-10-1 1,0 14 0,0 2 0,0 13 117,0 7 1,-7 6 0,-4 5 0,1 5-82,0 0 1,2 8 0,5-5 0,-2 4-78,-3 4 1,1-1-1,7 1 1,-3-1-121,-5 1 0,6-9 0,-6 1 0,6 0-86,2-3 1,7 5-1,1-10 1,0-3-202,2-2 1,-5-13 0,11-5 42,2-6 0,2-2 1,1-2-1,-6-6 261,-7-8 0,-5-14 0,-3-7 0</inkml:trace>
  <inkml:trace contextRef="#ctx0" brushRef="#br0" timeOffset="-73824">29285 5503 7564,'10'-23'208,"6"2"-190,4 6 1,3-3 0,3 10 0,3 3-5,2 2 1,10 3 0,-3 0-1,6 0-73,3 0 0,-1-2 1,1-3-1,-4-3-343,-4 3 1,5 2-1,-8 0 402,0-4 0,8 4 0,-8-7 0</inkml:trace>
  <inkml:trace contextRef="#ctx0" brushRef="#br0" timeOffset="-73150">29981 5016 7248,'0'-23'-178,"-3"-1"1,-2 1-1,-2 0 646,1 0-229,-6 10 0,9 13 1,-5 15-1,3 8-79,-3 8 1,6 6 0,-6 9 0,3 0-77,-3 1 1,6 7 0,-6 0 0,5-2 18,3-3 0,-8-3 1,1 0-1,2 1-204,2-1 0,0-7 0,-2-3 0,-2-2-80,1-6 0,4-2 1,2-3-175,0 0 1,2-10 123,6-5 1,-3-8 0,8-8 0,0-7 44,0-6 0,-5-2 0,5 0 164,-3-1 0,-2 1 1,-6-3-1,3-2 36,3-3 1,8 0 0,-9 8 0,1 0 164,2-1 0,-7 9 0,7 2 97,1 3-68,-9 2 1,8 11 0,-10 4 0,0 9-107,0 4 1,0 4-1,0-1 1,0 0-49,0 0 1,0 1 0,0-1 0,0 0-57,0 0 0,3-7 0,2-1 0,6 1-9,1-4 0,-4 7 0,5-9 0,0 0-62,0 0 0,2-2 0,9-8-50,-1 0 1,0-10 0,0-3 13,0 0 0,-7-8 0,-3 6 0,0-3 38,0 2 1,-8-4 0,5 4 0,-2-4-51,-1-3 0,1 7 0,-8 1 83,0-3 1,0-3-1,-2-2 115,-6-1 0,-2 9 1,-8 2-1,2 3 64,-2 5 0,5 2 0,-2 3 1,-1 3 18,3 4 1,0-1 0,8 9-1,-3 3 55,3 3 1,-5 10-1,2 0 1,3-3-122,3-2 0,2 5 0,2 0 0,3-3-228,3-2 1,10-6-1,-2-2 1,4-2-142,3 2 0,1-8 0,-1-2 0,3-5 49,5-3 0,-3 0 0,11 0 0,-1 0-940,-2 0 1166,8 0 0,-8-11 0,11-2 0</inkml:trace>
  <inkml:trace contextRef="#ctx0" brushRef="#br0" timeOffset="-72116">31072 5364 7569,'0'-23'-439,"2"10"546,6 5 0,-5 16 0,5 7 0,-6 6-36,-2 2 1,0 0-1,0 3 1,0 2-42,0 3 1,0 3-1,0-6 1,0 3-116,0-2 1,-2 4 0,-4-2-79,-1-3 0,-1-2 0,5-5-273,-4-6 335,4-4 0,-7-14 0,10-5 49,0-7 1,0-6 0,0-2 0,0 0 59,0 0 0,2-8 0,3 0 0,3 2 59,-3 4 1,6 1-1,-1 1 58,3 0 1,2 2 0,9 6 54,-1 7 0,-8 5 1,-2 6-82,-3 5 0,6-3 0,-8 10-80,-3 3 1,0 3 0,0 2 0,3 1-43,-3-1 0,-2-8 0,-3 1 0,0 2-38,0 2 1,0-4-389,0-1 187,0-10 0,0 3 131,0-16 1,2 3 0,3-10 0,3-3 62,-3-3 0,6 6 0,-4-1 0,1-2 114,2-2 0,-7 4 0,7 3 171,1 3 0,-6-6 58,10 9 1,-10 1-180,3 14 0,-3-3 1,0 11-37,3 2 1,8-5 0,-6 2-49,3 3 0,-6 3 1,6 2-36,-2 0 0,4 1 1,-5-4-9,3-4 0,-5-3 1,8-8-43,2 2 1,2-1 0,3-12 60,1-1 1,-9-9 0,-2 6 0,0 0 16,0-1 1,-5-4 0,4 5 34,-1-3 0,-1 5-32,-2-8 0,-3 4-45,10-4 0,-9 3-12,1 5 36,6 6 1,-8-8 42,11 10 1,-3 2 0,5 3 5,-3 3 0,-7 7 0,8-4-6,2 2 1,2-8-33,3 3 0,1-6-4,-1-2 0,-8 0 30,1 0 0,-11-10 26,3-6 0,-6 3 1,-2-2 21,0-3 0,-10-3 0,-6-2-18,-4 0 1,-3 7 0,-1 4-1,1-1-96,0 0 1,-3 8 0,-2-3-1,-3 5-53,3 3 0,2 0 1,3 0-1,-1 3 46,1 5 0,10 4 0,3 12 0,2-1-109,0 0 1,1-7 0,7-1-1,0 3 3,0 3 0,10-6 0,5-2 0,6-3 155,2-4 0,11 6 0,2 1 0</inkml:trace>
  <inkml:trace contextRef="#ctx0" brushRef="#br0" timeOffset="-70982">32279 5457 7366,'-11'-13'-390,"6"0"0,-10 8 686,-3-3 1,-3 0-1,-2 11-155,0 5 1,7 2-1,3 8 1,0-3-27,1 3 0,6 3 0,-1 2-164,4 1 1,3-1 6,0 0 0,3 0-152,4 0 1,6-10 157,11-5 1,-1-8 0,-3-8 0,-2-5-155,-2 0 1,-8-10 0,7 3 0,1-9 50,-4 1 1,6-6 0,-7 1 0,-1-3 51,0-6 0,6-1 1,-6-4-1,1 1 35,-1-1 0,0-2 1,-5-5-1,3-5 50,-3 0 1,6 2-1,-4 13 1,-2 5 322,-2 8 16,-3 6 0,0 14-86,0 11 0,-3 21 0,-2 18 0,-5 4-62,-3 4 0,5 10 0,-5 2 1,1 3-33,-1 0 0,7-11 1,-1 6-1,4-5-105,3-6 0,-8 6 0,1-16 0,2 2-165,2 1 1,3-11-1,3 3 1,2-5-50,2-3 0,9-7 0,-6-3 0,1 0-159,-1 0 0,8-8 143,-3 2 1,3-14-1,0-6 1,-2-3 43,2 1 1,3-3 0,-1-11 0,-2-2 60,-2 3 1,-3 2 0,5 3 0,-5 0 160,-3 0 60,-2-1 25,-8 12 1,-8 4 0,0 16 0,0 4 93,-2 1 0,5 11 0,-8-4 0,3 9-119,5-1 1,2-2 0,3-3 0,0 0-91,0 0 0,0-7 0,3-1-120,4 3 1,6 0 0,10-2-88,1-8 1,-9-6-1,1-2 1,2 0-79,2 0 0,-4-10 0,-1-6 0,1-4 139,-3-3 0,5-1 1,-8 1-1,0 0 41,1 0 1,4 0-1,-7-1 86,-3 1 0,0 0 0,0 0 460,3-1-295,0 12 1,-8 4-1,0 16-84,0 7 1,-8 6 0,0 2 0,3 0-51,3 0 1,-6 1 0,0-1 0,3 0 9,2 0 0,3 0 0,0 1 0,3-1-29,5 0 0,2-8 1,8-2-1,-2 0-55,2 0 1,2-8 0,3 3-42,1-5 0,-1-3 0,0-3 0,0-5-91,0-7 1,-2 2-1,-3-3 1,-2-2-54,2-2 0,-5-3 1,-1-1 129,-1 1 1,-4 0 0,-4 0 0,2 0 1,3-1 0,0 1 0,-8 0 0,-3 2 54,-5 6 1,3-6 150,-10 6 1,-1 4 74,-7 4 0,0 14 0,2 9-93,6 4 1,-3-4 0,7 2 0,1 5 59,0 6 1,2 2 0,8-8 0,0 0 0,3 0-93,4 0 1,-1 1-1,9-4 1,0-2-168,-2-2 0,8-3 1,-6 5-100,6-3 0,-5-7 1,-1 5-1,3-3 0,3-5-168,2-2 0,-8-3 0,1 0-46,2 0 0,3 0 0,2 0 38,0 0 0,-8 0 0,-2-3 344,-2-4 0,7-6 0,-5-11 0</inkml:trace>
  <inkml:trace contextRef="#ctx0" brushRef="#br0" timeOffset="-69357">33578 5341 7363,'0'-24'0,"3"4"212,5 4 0,-3-2 0,8 8-121,-3-3 0,8-2 0,-2-6-61,4 6 1,1 2 0,-3 7-11,-3-1 0,1-1 0,7 8 30,0 0 1,1 0-115,-1 0 0,0 3 52,0 4 0,-10-2 1,-5 11-1,-6 2 7,-2 3 1,0 2-1,0 0 10,0 0 0,-7 0 1,-4 1 49,-2-1 1,1 0-1,-6 0-32,2 0 1,8-2-1,-5-3 1,1-2-31,-1 2 0,-3-5 1,-7 2-1,0 1-18,0-4 0,-1 9 0,1-8 0,0 2-12,0 1 0,-1-3 0,1 2 1,3-4 83,4-1 0,-4-8 331,4 6-190,6 5 0,2-10-105,16 4 0,5-7 0,12-5 40,6-2 1,-5-1-1,5 8 1,-5 0-77,-3 0 1,3 0 0,2 0 0,6 0-51,2 0 0,-8 0 1,6 0-1,-3 0-64,0 0 0,0 0 1,-8 0-1,0 0-149,0 0 1,-7 0-1,-3 2-410,-3 6-500,-2-5 14,2 7 1112,-7-10 0,7 0 0,-10 0 0</inkml:trace>
  <inkml:trace contextRef="#ctx0" brushRef="#br0" timeOffset="-28451">21022 7035 7569,'0'-23'-81,"0"10"1,0 0 462,0 5-288,0 6 0,0-6 0,3 16 0,2 7 3,3 6 0,0 10 0,-8 0 0,0-3-91,0-2 1,0-3-1,0 0 1,0 0-16,0 1 1,0-9 0,0 1-89,0 2 0,0 2 77,0 3 1,-8-7-149,0-1 0,0-12 53,8-3 0,0-3 1,0-12-1,0-3 44,0-3 0,0-2 1,3 0 89,5 0 1,-3-3 0,10-3 0,1-2 0,-1 3 48,1 2 1,-9 3 0,9 0 88,2 0 1,-5 2 0,2 6-30,3 7 0,-5 5 0,0 6-89,-2 5 0,-4 7 0,-4 13 0,2 3-18,3-2 0,-1-3 0,-4-3-16,5 0 1,-6 0-1,6 0-66,-5 1 0,-3-1 0,0 0-124,0 0 1,-8-7-184,0-1 309,0-10 0,8 3 0,0-16 1,0-7 28,0-6 1,8-2-1,0 0 1,-3 0 33,-2-1 0,4 1 1,1 0-1,0 0 67,2 0 0,-5 7 0,8 1 208,-2-3-222,7-3 1,-8 11-38,5 10 0,-2 10 0,-8 13 22,3 0 0,0 1 0,-8-1-44,0 0 0,0 0 0,0 0-35,0 1 1,8-9-97,-1 1 0,4-11 0,-4 2 56,9-4 1,-3-6 29,2-4 0,-2-6 1,5-8 90,-2 6 0,-9-3 0,6 7 111,-2-2 1,-1 8 14,-2-2 0,-3-4-65,10 3 0,-7 1 1,5 9-21,-3 6 0,6 5 0,-6 10-40,3 0 1,-5-7 0,7-1-27,3 3 0,-5-5 0,3 0-25,2-3 0,-5 6 0,2-8-21,3-3 1,3-3 31,2-2 1,-8-7 0,-2-4 22,-2-2 0,-4-2 0,-7-8 18,0 0 1,0-1 0,-2 4 0,-6 2-40,-7 2 0,-6 8 0,-2-4 1,-1-1-156,1 0 1,-8 8-1,0-3-81,3 5 0,2 3 0,6 3-146,4 5 0,6 5-31,10 10 1,2 0-1,6-2 406,8-6 0,4 6 0,3-8 0</inkml:trace>
  <inkml:trace contextRef="#ctx0" brushRef="#br0" timeOffset="-27396">22229 7105 7482,'13'-24'-390,"-3"9"653,-10-1 0,-2 11 262,-6-3 1,-5 6-393,-10 2 0,8 0 0,2 2 0,0 6-72,0 8 1,5 4-1,-5 4-138,3-1 0,0 0 0,4 0 0,-1 0 39,2 1 1,2-1-1,3 0-103,0 0 1,8-7 0,2-3-36,3-3 1,2 5-1,9-7 88,-1-3 0,-8-2 0,1-6 0,-1-4-6,-2-9 1,5-5 0,-8-4 0,1-4 0,-1-2 0,8-7 0,-5 4 0,0-2 26,-5-5 0,2-3 1,-2-3-1,-1 1 33,4 0 0,-9-8 0,6-1 0,-5 4 91,-3 2 0,0 2 1,0 4-1,0 4 283,0 8 396,0 5-349,0 13 0,0 5-248,0 16 0,0 8 0,0 15 0,0 5-31,0 0 0,0 10 0,0-2 0,0 8-30,0-1 0,0 1 0,0-1 0,0 4-42,0-4 1,-3-10 0,-2-2-1,-3 0-44,3-3 0,2 0 1,3-8-165,0 3 1,8 0 0,3-8 41,1 1 1,4-11-1,7-6-104,0-4 1,-7-3 0,-1 0 118,3 0 1,3-10-1,2-6 1,-2-5-1,-3-2 1,-5 0 37,-3 0 32,-2 0 1,0 7 0,-1 1 92,-2-3 1,-2-3 611,-3-2-65,0 10-396,0 3 0,-3 28-89,-4 5 0,4 5 0,-5-5-130,6 1 1,2-1 0,0 0-14,0 0 0,0-7 0,2-3 1,4-1-50,1 1 1,11-7-1,-5 4 14,0 0 0,8-7 0,-6 4-28,6-4 0,2-11 0,0-2-13,0-3 1,-2-2 0,-3-6 0,-5 3 71,-3 2 0,6 1 0,-6-6 178,3 6-219,-8-6 364,6 19 0,-11-6-169,0 16 0,0-3 0,0 10-20,0 3 0,0 3 1,0 2-1,0 0-76,0 1 0,0-9 0,0 1 0,2-1-2,6-2 1,-3 5 0,8-8 0,0 1 1,0-1 0,-6-2 0,6-6 1,0 3-21,0 3 1,-5 0 0,7-8-154,3 0 0,3 0 0,0-3-5,-6-4 0,-2 1 1,-8-9-1,5-1-41,3 4 1,-8-9 0,6 5-12,-1-4 1,-7 4-1,4 1-250,-4-3 0,-3 5 120,0-3 1,0 9 338,0-9 0,-8 9 0,1-9 0,-1 11 0,-3-5 0,-1 10 0</inkml:trace>
  <inkml:trace contextRef="#ctx0" brushRef="#br0" timeOffset="-25389">23204 6640 6594,'0'-23'1608,"0"0"-1342,0 10 0,0 5 0,0 16-139,0 8 0,0 4 1,0 3-1,0 3 0,0 5 58,0 8 1,0 5 0,0 2 0,0 3-30,0 5 0,0-5 1,0 5-1,0-5-73,0-2 0,0-3 1,0-3-1,0-5-229,0-3 1,0-2 0,0-7-1558,0-1 828,10 0 1,3-10 168,10-5 1,-10-8 705,-5-8 0,5-5 0,0-10 0</inkml:trace>
  <inkml:trace contextRef="#ctx0" brushRef="#br0" timeOffset="-24971">23390 7244 7569,'10'-13'-9,"-5"0"162,11 5 0,-9 6 0,9-6 32,2 5 0,-5 3 0,2 0-164,3 0 1,-5-2 0,3-3-135,2-3 1,-5 0 0,0 6-141,-3-6 1,5 3 103,-7-11 1,0 8 0,-8-7 101,0-3 1,0 5-1,0-2 33,0-3 1,0 5 0,-3 0 92,-5 2 1,-4-4 0,-12 7 90,1 3 1,8 2 0,-1 3 4,-2 0 0,5 0 1,-2 3-15,-3 5 1,5-3-1,0 10 1,0 3 8,0 3 1,8 2 0,-3 1-57,6-1 0,2 0 0,0 0-55,0 0 0,0-7 0,0-1 0,2 1-77,6-3 1,-3 7 0,11-7-36,2 0 1,2 5 0,4-10-220,-1-3 1,8-2 0,0-3-95,-3 0 1,-2 0 0,-3 0 0,0 0-270,0 0 1,1 0 634,-1 0 0,0 0 0,0 0 0</inkml:trace>
  <inkml:trace contextRef="#ctx0" brushRef="#br0" timeOffset="-110413">19096 3461 7569,'0'-23'978,"0"7"-642,0 1 0,0 7 1,3-5 287,4 3 1,6-6-156,10 8 0,1-7 0,-1 7-455,0 3 1,0 0-1,0 0 1,1-6-306,-1-1 0,0 6 1,0-4-1,1 2-332,-1 1 1,-8-1-1,1 8 1,-1 2-365,-2 6 1,-3 5 986,-10 10 0,-10 0 0,-3 1 0</inkml:trace>
  <inkml:trace contextRef="#ctx0" brushRef="#br0" timeOffset="-110235">19212 3670 7627,'-23'10'694,"2"-5"-27,6 11 0,7-11-477,16 2 1,5-4 0,10-3-1,0 0-177,0 0 1,8-8 0,0 1 0,0 1-297,3 4 1,-9-1 0,6-2-1,-5-3-420,-3 3 1,1 3 0,-1 2-313,0 0 1015,0 0 0,-10 0 0,-3 0 0</inkml:trace>
  <inkml:trace contextRef="#ctx0" brushRef="#br0" timeOffset="-109997">19282 3507 7494,'-24'-10'130,"1"7"0,0-4 434,0 4 0,2 13 1,6 6-1,7 4-262,5 4 0,3 9 0,0 6 0,0 2-130,0-2 1,0 5 0,0-6 0,0 3-133,0-2 1,3 2 0,2-7 0,3-1-666,-3 1 0,5 5 1,-2-8-1,0-3-108,2-2 1,-7-3-1,7 0-531,0 0 1264,3-10 0,10 8 0,1-8 0</inkml:trace>
  <inkml:trace contextRef="#ctx0" brushRef="#br0" timeOffset="-109808">19444 3971 7569,'16'-20'244,"-1"4"280,1 6 0,-1 12 0,-2 6 0,-3 8-230,-5 4 1,1 4-1,-1-1 1,2 0-370,-1 0 1,-4 0 0,-2 1-321,0-1-695,0 0 407,0-10 33,0-3 0,0-7 650,0 5 0,11-6 0,1 8 0</inkml:trace>
  <inkml:trace contextRef="#ctx0" brushRef="#br0" timeOffset="-109648">19491 3762 7581,'0'-36'194,"0"5"1,2 8 0,6 8-69,7 7-289,6 5 1,2 3-1,0 3-1073,1 5 1236,-1 5 0,0 10 0,0 0 0</inkml:trace>
  <inkml:trace contextRef="#ctx0" brushRef="#br0" timeOffset="-109080">19862 3832 7691,'0'23'327,"0"0"0,0 1 1,0-1-113,0 0 0,0-7 0,0-1 0,2 3-227,6 3 0,-5 2 1,5 0-66,-6 0 0,-2-7-175,0-1-362,0 1 1,3-6 402,4-10 1,6-10-1,11-13 97,-1-1 0,0-7 0,3 0 1,0 3 66,-3 2 1,13 1 0,-13-1 0,3 0 57,0 5 1,-11 3 0,1-2-1,2 2 77,2 2 1,-4 11-1,-1-3 388,3 6-88,-7 2-258,-1 0 1,-10 2 0,-3 6 37,-4 7 1,1-4 0,-6-1 0,-1-2-51,0 0 0,8 2 0,-6-5 54,1 3 1,7 10-136,-4-3 0,4-2-68,3 3 0,0-9 1,3 6 43,4-2 0,6 4 0,8-5 1,-3 3 126,-3 5 0,-7-5 0,5 3-59,-3 2 0,-2 2 0,-8 4 67,0-1 0,0 0 0,0 0-268,0 0 0,-2-7 0,-6-3-209,-8-3 1,3-2-1,-2-8-271,-3 0 1,5-3 108,-2-4 1,9-6 490,-1-11 0,4-9 0,3-3 0</inkml:trace>
  <inkml:trace contextRef="#ctx0" brushRef="#br0" timeOffset="-108862">20581 3600 7605,'13'3'403,"-5"4"1,-5 9 14,-3 4 1,0 6 0,0 3 0,0 4-145,0 3 1,-3-5 0,-2 8 0,-3-1-132,3-1 1,2 4-1,3-10 1,0 0-335,0 2 1,0-7-1,0 5-1670,0-5-621,0-3 2482,0 0 0,0 0 0,0 1 0</inkml:trace>
  <inkml:trace contextRef="#ctx0" brushRef="#br0" timeOffset="-108682">20419 4018 7569,'0'-16'613,"0"1"1,3 10-1,4-3-375,9 5 0,4 3 1,4 0-424,-1 0 0,3 0 1,2 0-1,5 0 1,1 0-163,-1 0 1,6-2 0,-5-3 0,2-6-834,5-2 1180,-7-2 0,9-8 0,-6-1 0</inkml:trace>
  <inkml:trace contextRef="#ctx0" brushRef="#br0" timeOffset="-107930">21022 3484 7569,'-13'-13'300,"3"3"1,10 15 0,0 8 0,0 10 23,0 3 1,-2 10 0,-4 3-1,-1 4-147,2 4 1,2 7-1,3 0 1,0-5-107,0-8 0,0 3 1,0-8-1,0 3-183,0 0 0,3-11 1,2 3-1,5-5 24,3-3 1,-5-8 0,7-2-220,3-2 1,3-4 0,2-7 33,0 0 0,-2-10 0,-3-5 0,-3-6 97,3-2 1,0 0 0,1-1 148,-4 1 0,-2 0 0,2 0 0,-4 0-209,-1-1 453,-7 11 1,7 6-1,-10 14-40,0 9 0,0 5 0,0 2 0,0 0 32,0 0 1,0 0 0,0 1-82,0-1 1,0 0-1,0 0-57,0 0 1,10-7-94,6-1 1,-3-9 0,2 1 0,1-7-13,-4-7 1,9 1 0,-6-9-46,6-3 1,2-3-1,1-2 1,-4 0 0,-2-3-15,-2-5 0,-3 3 0,5-8 0,-5 2 2,-3 6 1,5-6 0,-7 3 0,-3 3 39,-2 2 0,5-5 1,-1 0 128,-2 3 0,-2 2 11,-3 3 1,-3 12 0,-2 11-14,-2 13 1,-1 18-1,8 8 1,0 5-1,0 5 1,0 2 125,0 4 1,0-1-87,0-8 1,8 1 0,-1-1 0,1 0 68,2 1 0,-7-1 1,5 1-1,-6-1-58,-2 0 1,8-2-1,0-2 1,-3-4-9,-3 4 1,-4-6 0,-3 0-1,-6-3-103,-2-4 1,-2 4-1,-8-2 1,0-3-112,-1-2 1,-7-5-1,0-3 1,3-3-15,2 3 0,-5-7 1,0-3 42,3-6 1,2-2-1,3-2 1,2-6-42,6-8 1,-3-15 0,10-5-1,3-2-125,2-1 1,3 0 0,3-7 0,2-1-110,3 1 0,10 2 0,-3 3 0,6 5-76,2 2 0,8-4 0,0 7 1,0 2-35,3 3 0,-1 6 451,6 4 0,5-4 0,-8 7 0</inkml:trace>
  <inkml:trace contextRef="#ctx0" brushRef="#br0" timeOffset="-107755">22229 4180 7741,'23'0'1684,"-7"0"-896,-1 0 0,-9 11 0,1 4-600,-4 6 0,-3 2 1,0 0-1,0 0-465,0 0 0,0-7 0,-3-1 0,-2 3 277,-3 3 0,-10 2 0,5 0 0</inkml:trace>
  <inkml:trace contextRef="#ctx0" brushRef="#br0" timeOffset="-141464">121 3508 8537,'11'13'117,"-6"-3"0,10-10 0,3 0 0,3 3 0,2 2 0,0 3-516,0-3 1,1-3 115,-1-2 0,-8 0 60,1 0-438,-11 0 534,5 0 0,-12 0 182,-6 0 1,3 8 43,-11 0 132,11 0 1,-5-6 14,10 6 1,-8-3 0,0 11 0,3 2 54,3 2 0,2 11-282,0 0 1,0 10-1,0-2 1,0 5 15,0 2 1,0-2 0,0-2-1,0-4 1,0 1 19,0-3 0,0 5 0,0-10 0,0-2-226,0-4 1,0-1 0,0-1-1,0 0 1,0 0-260,0 0 0,-8 1 0,-2-4 175,-3-4 0,5 2 0,-7-8 102,-4 3 1,-1 0 0,-3 2 158,-1-7 1,9-5 0,-1-3 446,-2 0 0,6-3 9,-4-5 0,11-5 0,-3-10-98,6 0 1,2 8 0,0-1 0,2 1-122,6 2 1,5 2-1,10 9 1,0-3-269,0-3 1,1 0-1,1 8 1,4 0-367,2 0 0,0 0 0,-8 0 0,0 3-280,0 4 1,1-4 0,-1 5-430,0-6 1100,0-2 0,0 0 0,1 0 0</inkml:trace>
  <inkml:trace contextRef="#ctx0" brushRef="#br0" timeOffset="-141093">469 4297 0,'-10'-99'0,"-1"0"0,0-1 0,0 1 0,0 0 0,1 0 0,-1 0 0,0-1 0,0 1 0,0 0 0,1 0 0,-1-1 0,0 1 0,0 0 0,0 0 0,1-1 0,-1 1 0,0 0 0,0 0 0,0-1 0,1 1 0,-1 0 0,0 0 0,0 0 0,1-1 0,-1 1 0,0 0 0,-1-12 0,-1-7 0,0-4 0,-1-4 0,0-1 0,0 0 0,1 2 0,0 3 0,0 7 0,1 6 0,1 9 0,1 11 0,2 12 0,1 14 0,1 16 0,3 18 0,1 19 0,3 26 0,3 28 0,2 25 0,2 19 0,2 17 0,2 11 0,0 8 0,0 3 0,0-1 0,0-5 0,-1-10 0,-2-21 0,1 4 0,-1 2 0,2 3 0,-1 2 0,1 2 0,-1 0 0,1 1 0,0-1 0,0 1 0,-1-2 0,1-1 0,-1-2 0,0-2 0,-1-3 0,0-4 115,2 15 0,-1-1 0,0-1 0,0-1 1,-1-2-1,1-3 0,-1-2 0,-1-3 1,1-4-1,-1-3 0,0-4-9,4 25 0,3 6 0,-1-6 0,-3-15 0,-6-24 0,-9-36 0,-7-31 330,11 0 0,0 10 0,0 14 0,3-1-437,5 0 1,-6 0 0,6 0 214,-6 1 1,-2-9-1,3-2-1429,5-3 1867,-6-2 1,11-8 0,-8-2-744,3-6 0,0 3 0,-8-11 0,0-2 562,0-3 0,0-2 0,0 0-206,0 0 0,2-6 0,4 4 1,1 1 52,-2-4 0,6 13 0,-1-9 0,0 4 43,1-1 0,7 8 1,-3 6-99,6 4 0,2 6 0,-2 4-134,-6 9 0,3 7 1,-7 5-1,-1 3-120,0-2 1,1-1 0,-6 0 0,5 3-821,3-2 1,-5-11 0,7-3 133,3 3 1,-5 0-1,0 0 677,-3-2 0,8-1 0,-5 8 0</inkml:trace>
  <inkml:trace contextRef="#ctx0" brushRef="#br0" timeOffset="-139716">1225 4203 7569,'0'-12'-64,"-8"4"1,1 16 208,1 7 1,4-2 0,2 2 11,0 3 0,0-5 1,0 3-52,0 2 1,2-5 0,4 2-59,1 3 1,11-7-1,-2-4-283,4-4 0,-4-3 0,-1 0 118,3 0 1,3-3-1,2-4 93,0-9 0,-10-5 0,-2-2 87,-1 0 0,-7 0 60,4 0 1,-7-1-72,-7 1 0,-4 8 0,-7 2-40,3 3 0,-1 2-125,-7 8 0,0 2-35,0 6 0,10 5-1317,5 10 1465,5 0 0,14 1 0,2-1 0</inkml:trace>
  <inkml:trace contextRef="#ctx0" brushRef="#br0" timeOffset="-139440">1434 4157 7466,'8'-23'-209,"-1"0"0,1-1 0,-5 4 351,4 4 126,-4 6 0,18 20 0,-8 6-146,-1 4 1,1 4 0,-8-1-93,3 0 1,0 8 0,-8 0-72,0-3 0,0-2 1,0-3-258,0 0 93,0-10 0,3-5 31,4-16 0,4 3 0,7-10 0,-3-3 46,3-3 1,3-2 0,2 0 0,3 2 127,5 6 0,-5-4 0,4 12 0,-4-1 0,-3-2 0,11-3 0,2-10 0</inkml:trace>
  <inkml:trace contextRef="#ctx0" brushRef="#br0" timeOffset="-138493">2084 4041 7012,'-3'-13'370,"-5"5"-182,-7 6 1,2 4-1,-2 3 1,-3 6-74,-3 2 1,5 2-1,1 6 1,-3-3-60,-3-3 1,6 1 0,2 7 29,3 0 0,2 0 1,8 1-351,0-1 1,0 0 0,2-2 43,6-6 0,-3-5 0,11-10 141,2 0 0,10 0 1,3 0-1,-5-2 7,-8-6 1,3-5 0,-6-10 0,6 0 19,2 0 1,-8-3 0,1-5 0,-1-5 33,-2 0 0,5-8 1,-7 5-1,-1-7 3,0-8 1,-2 5-1,-8-6 1,0 6 36,0 3 1,0 0 0,0-1 0,0 3 13,0 6 1,0-4-1,-3 11 1,-4 3 310,-9 2 1,3 6-234,-2 4 1,10 8-1,-3 16-46,5 8 1,3 15 0,0 7 0,0 9 28,0 7 0,8-3 0,0 9 0,0-1-40,2 0 0,0-4 1,6 4-1,-6-5-20,0-10 1,-7 2-1,7-10 1,-2 0 4,0-5 1,7-5-1,-5-3 1,3 1-182,5-1 1,-5-10 0,3-6 11,2-4 1,2-3-45,4 0 0,-1-10 1,-2-6-1,-6-4 82,-7-4 1,2 9 0,-2-1 0,-3-2 65,-2-2 1,-3-3 0,0-3 0,0-3 46,0-2 0,0 1 0,0 6 1,0 1 42,0 0 0,-8 7 0,-3 4 140,-1 1 0,-4 3-124,-7 8 1,0 11-1,2 4 1,3 6 35,3 2 1,9 8 0,-4 0 0,2-3-35,1-2 1,-1-3 0,8 1 0,2-1-126,6 0 1,-3 0 0,11-2-1,-1-3-135,-2-3 0,8-7 0,-3 5 0,8-3 19,5-5 0,0-2 1,-8-3-1,0 0-18,0 0 1,8-3-1,0-2 1,-3-5-185,-2-3 0,-3-2 289,1-9 1,-4 1 118,-4 0 1,-6 0 0,-7 0 0,2-1 8,3 1 1,-1 0-1,-9 0 149,-6 0 1083,5 10-1177,-7 2 0,10 22 1,0 4-1,3 6-34,4 2 0,-4 8 0,5 0 1,-3-3-49,3-2 1,-6 5 0,6 0 0,-3-3-107,3-2 1,-6-3-168,6 0 250,5-10 0,-3-5 0,8-16 0,-5-7 0,0-6-16,0-2 1,-5 0-1,5-3 1,0-2-51,-1-3 1,-4 0 0,8 5-1,-1-2-241,-2-3 0,8 0 0,-6 8 0,6-1-207,2 1 0,0 8 505,0-1 0,11 11 0,2-5 0</inkml:trace>
  <inkml:trace contextRef="#ctx0" brushRef="#br0" timeOffset="-138231">3592 3600 6959,'11'-13'357,"-9"13"0,6 18 1,-5 10-25,-3 11 1,0 5 0,0 2 0,0-2-143,0-5 0,0 10 1,0-8-438,0 0 0,7-7 0,1 2 0,0 0 0,0-2 184,-1-1 1,1-2 0,-8-8-119,0 1 180,10-1 0,-7 0 0,7 0 0</inkml:trace>
  <inkml:trace contextRef="#ctx0" brushRef="#br0" timeOffset="-137772">3453 4041 7569,'-10'-23'310,"7"0"4,-5-1 0,8 4-163,8 4 1,5 6 0,10 10-248,1 0 1,1 0-1,4 0 1,2 0-65,-3 0 0,0 2 1,1 4-1,2 1 46,-3-1 1,6-4 0,-3-2 71,-3 0 1,-10 0 0,-5 3 151,-3 4 1,-2-1 139,-8 9 0,0 1 0,0 7-67,0 0 0,-8-5 0,0 3-143,3 4 1,3 4 0,2-6 0,0 0 34,0 0 1,7-7 0,4-3 0,2 0-192,5 0 0,2-8 1,3 2-1,1-4-12,-1-3 0,0 0 0,0-3 1,-2-4 1,-6-9 0,6-4 1,-5-4 64,4 1 1,-7 0-1,-5 0 47,-6 0 0,-2-1 1,0 1-1,-2 3 74,-6 4 0,3-5 0,-8 6-41,3-6 0,-8 6 0,5-1 0,-3 1-178,1 2 1,-1 3-1,-7 10 1,2 2 54,6 6 1,2 5-1,8 10 104,-3 0 0,-10 11 0,5 2 0</inkml:trace>
  <inkml:trace contextRef="#ctx0" brushRef="#br0" timeOffset="-136067">6215 3809 7141,'-13'-13'864,"5"-5"-925,16 10 1,5 0-209,10 8 1,0 0 0,1 0-363,-1 0 631,-10 0 0,7-10 0,-7-3 0</inkml:trace>
  <inkml:trace contextRef="#ctx0" brushRef="#br0" timeOffset="-134359">7747 3855 7569,'-3'-20'0,"-2"2"143,-3 2 1232,1 1-1125,7 2 1,0 8-1,0 17 1,0 12-70,0 1 0,0 12 1,0-1-1,0 2-19,0 1 0,0-3 0,0 5 0,0-4-247,0-4 1,0-2 0,2-5-1,3 2-679,3 3 0,2-8 0,-4-7-124,1 2 1,9-5-148,-9 2 1035,1-10 0,-18 16 0,-3-8 0</inkml:trace>
  <inkml:trace contextRef="#ctx0" brushRef="#br0" timeOffset="-134174">7654 4273 7569,'-10'-23'92,"7"7"0,-5 1 1,6-3-1,2-3 1,0-2 281,0 0 0,0 0 1,2 2-220,6 5 1,-3-2 0,13 8 0,5 0-201,6-1 0,10 4 0,-6 7-183,3 0 1,-5 0 0,5 0 0,0 0-47,0 0 0,-7 0 1,2 0-1,-6 0 1,-1-3-94,-1-5 1,-8 6 0,-2-8 366,-2-1 0,7-2 0,-5-10 0</inkml:trace>
  <inkml:trace contextRef="#ctx0" brushRef="#br0" timeOffset="-133548">8072 3577 7569,'-11'-36'0,"-2"5"-111,1 5 121,-9 3 1,18 7 403,-4 1-320,-6 10 0,10-3 1,-5 16-1,6 7 1,2 8 48,0 8 0,8 5 0,2 11 0,3-1-67,5 1 0,-8 9 1,0 4-1,-2 2-87,0-1 0,0-6 0,-8 4 1,0-2-33,0-6 0,7-4 0,1-6 0,-3-5-48,-2-2 0,-3-11 0,2-8-170,6 3 0,-3-7 175,11-4 0,-8-7 1,4-7-6,-1-9 0,-1-5 1,-5-2-1,3 0 60,-3 0 1,-2 0 0,-3-1 0,2 1-1,3 0 16,3 0 1,0 0 0,-8-1 92,0 1 0,3 3 1,2 1 179,2 4 1,4 10-156,-4-3 1,4 8-1,4 8 1,-7 7-8,-5 6 1,-1 2-1,3 3 1,3 2-60,-3 3 1,6 0 0,-4-8-1,1 1-47,2-1 1,-5 0-5,11 0 1,-3-7-1,5-3 1,-3-3 0,3-5 0,-5-2 1,3-3-1,2 0-16,2 0 1,4-11 0,-1-4 0,0-6-42,0-2 1,-2 0 0,-3 0-1,-5-1 17,-3 1 0,6 0 0,-9 0 1,-1 0 21,-4-1 1,-4 1 2,-6 0 0,-5 2 0,-10 6 1,0 7 130,-1 6 0,1 2 1,0 2 50,0 6 0,2 7 1,6 14-88,7 2 0,-2 0 0,2-8 0,3 0-74,2 0 0,3 0 0,3 1 1,4-4-1,9-2-103,4-2 0,6-8 0,5 4 0,5-1-171,0-6 0,8-3 1,-5-2-1,5 0-356,2 0 0,-2 0 637,-5 0 0,5 0 0,-8 0 0</inkml:trace>
  <inkml:trace contextRef="#ctx0" brushRef="#br0" timeOffset="-132583">9395 3902 7262,'0'23'0,"0"0"0,0 0 190,0 1 1,0-1-1,0 0 1,0 0-148,0 0 0,0 1 1,0-1-1,2-3-58,6-4 1,-3 5-1,11-9 1,2 4-56,2-1 1,-4-9 0,-1 1 0,3-4 36,3-3 1,2 0 0,0-3-1,1-2-54,-1-3 0,0-10 0,0 3 0,0-3 58,1 2 1,-4-4-1,-2 2 1,-5-8 8,-3-5 1,6 0-1,-8 8-11,-3 0 1,-3-1 0,-2 1 117,0 0 1,-10 2 33,-5 6 1,-6 4 0,0 14-32,6 5 1,-6-3 0,8 10-1,-2 3-5,-1 3 1,11 2 0,-5 1 0,2-1-40,0 0 0,1-8 0,7 1 0,0 2-101,0 3 1,10 2-1,6-3-11,4-4 0,3 2 1,1-8-1,-1 1-19,0-1 0,8-2 1,0-8-1,0 0 35,2 0 1,-7-3-1,5-5 1,-5-5-46,-3 1 1,3-9 0,0 5 0,-1-4 79,-4-3 0,-3-1 1,3 1-1,-3 0 31,-3 0 1,-10 0 0,3-1 52,-5 1 0,-3 0 1,0 0 56,0-1 1,0 1 6,0 0 0,-3 10-125,-5 5 0,3 6-56,-10 2 1,10 2 0,-3 6-48,5 8 0,3 4 74,0 3 1,3 1 45,5-1 1,2-8 0,8-2 58,-3-2 1,-2 7 0,5-5 0,-5 2 62,-2 0 1,4-7 0,-5 5 0,1 0 200,-1 0 1,-2 2-205,-8 9 1,0-1-166,0 0 0,-11 0 0,-4-2-255,-6-6 1,6 3-1,-1-10-661,-2-3 1,-2-2 64,-3-3 872,10 0 0,-8-10 0,8-3 0</inkml:trace>
  <inkml:trace contextRef="#ctx0" brushRef="#br0" timeOffset="-131632">10323 3925 7569,'15'-21'-34,"1"6"0,-8 2 140,7 5 1,1 6 0,7-4-1,-3 12 145,-4 9 0,2 6 0,-8 2 0,1 0-157,-1 0 0,0-2 0,-5-3 0,3-3-113,-3 4 1,0-1-1,1 0-233,1-3 1,4-2-459,-4 2 490,-4 6 1,18-29 0,-9 1 123,1-11 1,5-6 0,-10 1 0,0-3 72,2-5 0,-7 6 0,7-6 0,-2 5 108,0 3 1,-1 7 370,-7 1-81,0 10 0,8-3-277,0 16 1,0 4 0,-8 14 0,0 3 20,0 2 1,7 0 0,1-8 0,0 0-105,2 0 1,-5-7 0,11-1-54,2 3 1,2-8-1,4-2 31,-1-5 0,-8-3 0,1 0-105,2 0 1,2-11 0,1-4-21,-5-6 1,2-10 0,-8 0 0,0 1 14,1-4 0,-1 6 0,-5-8 1,3-1 44,-3 1 0,-3 5 1,-2-5-1,0 3 22,0 4 1,0 4 0,0 1 0,0 1 500,0 0 24,0 10-277,0 3 0,0 30 0,0 9-8,0 4 0,0 3 0,0-5 0,0 8-46,0 5 1,0 0-1,0-3 1,0-2-72,0 2 0,3-8 1,2-2-1,6-5-78,1-3 1,-4-2 0,8-3-159,2-2 1,2-11-34,4 2 1,-1-7-1,0-7 79,0-9 1,-7-4 0,-3-4 0,-1 1-17,1 0 1,-5-3 0,5-2 0,0-6 45,0-2 0,-8 0 1,3-5-1,-3 5 26,3 2 1,-6-7 0,6 2-1,-6-2 46,-2 2 0,0-5 0,0 8 0,0-2 62,0-1 1,0 18 0,0-2 453,0 3-83,0 9 1,8 3-226,0 16 0,2 8 1,-5 12-1,3 3-53,-3-3 1,-2 8 0,-3 3-1,0 8-31,0 7 1,0-5-1,0 5 1,0-3-19,0 4 0,0-6 0,0 2 0,0-7-128,0-5 1,0-11 0,0 3 0,0-5-182,0-3 0,10-2 82,6-6 0,4 3 0,3-10-97,1-3 1,-9-2-1,1-6-73,2-5 0,2-5 1,3-10-149,1 0 1,-11 0 0,-3 0 64,0-1 0,-7 1 1,5 0 388,-6 0 0,-4 2 0,-6 3 0,-8 3 0,-4-1 0,-4-7 0</inkml:trace>
  <inkml:trace contextRef="#ctx0" brushRef="#br0" timeOffset="-131398">11367 3716 7552,'-23'0'519,"0"0"-84,0 0 1,12 0-69,11 0 1,11 0-252,12 0 0,0 0 0,0 0 1,3-3-134,5-4 0,-3 2 0,11-8 0,0 2-111,-3 6 0,5 3 0,-10 2 1,-2 0-69,-4 0 1,-1 0 0,-1 0-332,0 0 1,-8-3-906,1-5 1432,-1 6 0,-2-19 0,-2 18 0,-11-7 0</inkml:trace>
  <inkml:trace contextRef="#ctx0" brushRef="#br0" timeOffset="-122440">4706 4134 7569,'0'-16'40,"0"1"0,0 7 212,0-7 1,0 7 0,0-8-65,0-2 0,-2 8 1,-3 0-62,-3-1 1,-8 6-1,6-8 41,-3 3 0,-2 5-98,-8 13 0,2 5 1,3 10-81,2 0 0,9 5 1,-6 1-81,2-1 74,4-18 0,7 21 0,0-15-10,0 4 1,0 4-1,0-1 16,0 0 0,0-7 0,2-4-159,6-1 1,5-1-1,10-5-27,0 3 0,1-3 1,-1-13-25,0-7 0,-2-6 1,-3-2 85,-3 0 1,-2 0-1,2-1-3,-7 1 0,-3 0 0,1 0 299,1 0 1,1 7 193,-8 1 0,0 12 0,-3 0-86,-4 9 1,4 12 0,-5-3-100,6 6 0,2 2 1,0 0-277,0 0 1,2 1-1,6-1-303,8 0 0,4-2 1,1-3-1,-3-5-68,-3-3 1,1 0-1,7-5 476,0 3 0,0 0 0,1-8 0</inkml:trace>
  <inkml:trace contextRef="#ctx0" brushRef="#br0" timeOffset="-122180">5124 4134 7354,'0'-23'-251,"-8"-1"1,-2 1 550,-3 0 1,5 10 0,-7 5 90,-3 6 1,-3 2 0,1 2-170,4 6 0,-4 2 0,7 8 1,0-2-138,5 2 1,5 3-1,3 2 1,0 0-131,0 0 0,0 0 0,3 1-98,5-1 1,5-8 0,10-2 0,0 0-128,0 0 1,1-8-1,-1 3 1,0-6-157,0-2 0,0 0 0,1-2 156,-1-6 1,0-2-1,-2-8 1,-3 2 269,-3-2 0,-10 8 0,16-21 0,-8 5 0</inkml:trace>
  <inkml:trace contextRef="#ctx0" brushRef="#br0" timeOffset="-121624">5194 3530 7568,'0'-23'721,"-11"10"0,9 6-526,-6 14 0,6 9 1,4 12-97,6 3 1,-6 10 0,6-2-1,-5 5-51,-3 2 0,0 11 0,2 2 0,4 1-45,1-6 0,1-5 1,-8-3-1,0-2-85,0-5 1,8 2 0,-1-10 0,-1-3-206,-4-2 1,-2-3-543,0 0 287,0 1 530,0-11 1,0-13-1,0-16 34,0-5 1,0-2-1,0 0 1,0 0 0,0 0 1,0-1-1,0 1 1,0 0 29,0 0 1,8-8 0,2 0 0,1 3 62,-1 2 0,0 10 1,-2 1 78,7-3 0,-2 5-48,3-3 1,-8 11 45,7-3 1,-10 8 0,3 8-65,-6 8 1,1 4-1,2 4 1,3-1-30,-3 0 0,-2 3 0,-3 2 1,0 3-55,0-3 0,0-2 0,2-3 0,3 1-80,3-1 1,0-8-1,-8 1-748,0 2 1,0-5-166,0 2 0,2-2-365,6 3 1312,-5-6 0,7-10 0,0 0 0,3 0 0</inkml:trace>
  <inkml:trace contextRef="#ctx0" brushRef="#br0" timeOffset="-120515">5449 4134 7569,'0'-13'1683,"0"3"-1532,0 10 0,0 2 0,0 6-103,0 7 1,0-2 0,0 3-1,3 2-517,4 2 1,-4 4-450,5-1 0,-6 0-291,-2 0 1209,0-10 0,-10 8 0,-3-8 0</inkml:trace>
  <inkml:trace contextRef="#ctx0" brushRef="#br0" timeOffset="-120338">5426 3855 7520,'0'-13'245,"0"3"0,8 20-245,-1 6 0,11 4 0,-5 4 0</inkml:trace>
  <inkml:trace contextRef="#ctx0" brushRef="#br0" timeOffset="-119697">5496 4157 7462,'0'-13'934,"0"3"1042,0-1-553,0 9-1177,0 12 1,0 6 0,0 15-308,0-6 1,0-9 0,0-1-190,0 3 0,0-5 0,0 3-352,0 2 1,7-5-402,1 2 1,2-7-1125,-2 7 2127,-5-9 0,17-6 0,-7-13 0</inkml:trace>
  <inkml:trace contextRef="#ctx0" brushRef="#br0" timeOffset="-119033">5542 4087 7569,'13'-10'0,"-5"-5"0,-3 4 1382,2 4-540,-4 4 0,10 3-364,-5 0 1,2 3 0,5 4-111,-7 9 1,-3 4 0,0 4-296,3-1 0,0 0 0,-8 0-328,0 0 1,0 1-397,0-1 0,0-8 1,0 1-897,0 2-918,0-8 2465,0 0 0,-10-10 0,-3 0 0</inkml:trace>
  <inkml:trace contextRef="#ctx0" brushRef="#br0" timeOffset="-118832">5542 3739 7864,'0'-13'1385,"0"3"0,2 10-1677,6 0 0,-3 3 0,11 4-179,2 9 0,-5-3 0,0 2 0,-3 3-536,-5 3 1007,8 2 0,0 0 0,10 0 0</inkml:trace>
  <inkml:trace contextRef="#ctx0" brushRef="#br0" timeOffset="-118040">5890 4111 7650,'-13'0'2118,"5"0"-1904,16 0 1,5 0-1,10 0-205,0 0 1,1 0 0,-1-3-109,0-5 0,-7 6 1,-4-9-241,-1 1 0,4 5 1,-7-11-52,-3-2 1,5-2 0,-2-3 209,-3-1 0,-2 9 0,-3-1 167,0-2 1,-10 0-1,-6 0 120,-4 3 1,4 10-1,1-3 1,-3 5 161,-3 3 0,5 0 0,1 3-62,-3 5 1,0-3 0,2 10 0,6 3 39,0 3 0,5 2 1,-8 0-1,2 1-71,6-1 0,3 0 1,2 0-1,0 0-130,0 1 0,0-1 1,2-3-1,3-2-100,3-2 0,10-1 0,-2 9-97,4-1 1,3-3 0,-2-1 0,-3-7-92,-2-1 1,-1-4 0,8-7-1,1 0-95,-1 0 1,0-2-1,-2-6 88,-6-7 0,6-6 1,-8-2-1,-1 0 68,-4-1 0,3 1 0,-4 0 181,-2 0 1,-2 0-1,-3-1 1,0 1 153,0 0 0,0 0 0,0 0 669,0-1 1,0 9-314,0-1 1,0 22-1,0 1-361,0 11 1,0 8-1,0 2 1,0 3-31,0-2 1,3-3 0,2-3 0,2 0-61,-1 0 1,4 0 0,0-2 0,1-3-83,-1-2 0,8-9-94,-3 9 0,6-11 13,2 3 0,-7-13 0,-3-6 0,-1-2-36,1-5 0,-7-2 1,1-4-1,-4-1-42,-3-6 1,8-3-1,-1-7 1,-2 2 16,-2-2 0,-3-3 1,0-2-1,0-1-32,0 1 1,0 2-1,-3 5 1,-2 8-682,-2 6 317,-11 1 1,15 14 306,-5 10 1,6 10 0,2 14 253,0-1 0,0 0 0,0 0 0</inkml:trace>
  <inkml:trace contextRef="#ctx0" brushRef="#br0" timeOffset="-117629">6540 4064 7569,'8'16'27,"-1"-1"1,4-10 0,-4 3 598,9-5 1,5-3 0,2 0-395,0 0 1,-8-3 0,-2-5 0,0-5-97,0 0 1,-5-5 0,5 8-1,0-3-302,0-5 1,-6-2 0,6-4-99,-3 1 1,-2 0 0,-8 0 25,0-1 0,0 1 1,-2 3-1,-4 2 78,-1 2 0,-11 1 0,2-6 1,-4 3 74,-4 2 0,1 11 152,0-2 0,0 4 112,0 3 0,2 10 1,5 6-1,6 7 60,0 8 0,5-3 0,-8 11 0,2 2 39,6 3 1,3-5-1,2-1 1,0 1-45,0-3 0,0-2 0,2-11-144,6 0 1,5-2 0,13-6-1,2-4 2,3-1 0,3-7 0,-6 4 0,5-4-201,4-3 0,-1 0 0,2 0 0,-4 0-142,-1 0 1,-7-8-1,5-2 1,-5-1-201,-3 1 0,0-5 1,-2 4-1,-3 1-447,-3 0 1,-7-6 897,8 9 0,-11-12 0,5 7 0</inkml:trace>
  <inkml:trace contextRef="#ctx0" brushRef="#br0" timeOffset="-115998">12853 3878 7569,'0'-23'213,"-3"3"127,-5 4 0,6 3 0,-8 8 1,-1-5 126,-4-3 1,-6 8-308,-2-3 0,0 5 144,0 3 1,-1 3-764,1 5 1,8 5 242,-1 10 0,11 0 0,-3 0 0,6 0 81,2 1 0,0-9 0,0 1 0,0 2 47,0 2 0,7 4 0,4-1 44,2 0 0,2 0 0,8 0 97,1 1 1,-4-9 0,-2-2 104,-2-3 0,-11 1-101,3-4 0,-6-2 1,-4 11-1,-6-1-46,-8-2 0,-4 5 0,-6-7 0,-2-1-243,-3 0 1,0-2 0,7-8 0,1 0-103,0 0 0,0 0 1,0 0-1,-1 0-455,1 0 789,10-10 0,-7-3 0,7-10 0</inkml:trace>
  <inkml:trace contextRef="#ctx0" brushRef="#br0" timeOffset="-115280">12876 3368 7721,'23'-44'393,"0"5"1,-2 11-185,-5 20 0,-6 3 1,-10 23-1,0 5-31,0 6 1,0 12 0,0-2-1,0 5-4,0 2 1,0 8-1,0 3 1,0 2-119,0 6 1,0-6-1,0 0 1,-3-2-158,-4-5 1,4-3 0,-5-3 0,6-2-109,2-6 0,0-4 0,0-11-305,0 0 0,0-7 212,0-1 0,0-12 126,0-3 0,0-10 0,0-14 0,2 4 141,6 4 0,-3-9 0,8 4 126,-3-5 0,8 0 0,-5-7 0,3 12-30,-1 8 0,-7-2 0,7 7 111,3 3 0,-5 2 0,0 6 105,-2 5 1,-4 5-1,-7 10-156,0 0 1,8 0-1,0 0-128,-3 1 0,-3-1 0,1 0 1,2 0-1,3 0 57,-3 1 1,0-9 0,3-2-331,7-3 0,-2-2 1,3-11 130,2-4 0,0 2 0,0-11 0,-5-2-35,-3-3 0,1-2 0,-6 0 0,2 0 181,-1 0 0,-1 2 0,0 3 105,3 2 16,-1 1 0,-7 5 0,0 10 109,0 13 1,0 7 0,0 3-77,0 1 1,0-1 0,0 0 0,0 0 57,0 0 0,11 1-175,4-1 0,6-3 0,2-4-71,0-8 1,0-8 0,1-5-33,-1-3 0,-8-10 1,-2 2-1,-2-4 50,-6-4 1,-3 9-1,-2-1 1,0-2 1,0-2 1,0 4 0,0 1 0,-2-3 65,-6-3 1,-2 6 0,-11 2 0,3 0-119,0 0 1,-16 8-1,11-3 1,-3 6-136,1 2 1,1 0-1,1 2 1,0 6-33,0 7 0,7 6 1,3 2-395,3 0 1,2-7 629,8-1 0,11 1 0,2 7 0</inkml:trace>
  <inkml:trace contextRef="#ctx0" brushRef="#br0" timeOffset="-114771">13619 3971 7538,'13'-13'629,"-3"13"1,-10 16-365,0 5 1,0 9 0,0 1-93,0-2 1,0-3 0,0-3-221,0 0 0,10 0 0,6-2-35,4-6 1,1-2-1,-3-8 1,-3 3 11,4-3 1,1-2-1,3-6-124,1-4 0,-1 1 0,0-9 0,-2-3 52,-6-3 1,3-2 0,-10 0 0,0 0 128,2-1 0,-8 1 1,6 0-1,-5 0-55,-3 0 0,0-1 0,0 1 797,0 0-345,0 10 1,0 5-257,0 16 1,0 5-1,0 10 1,0 0-3,0 1 1,8 6 0,2 1 0,0-2-40,0-3 0,9-3 1,-7 0-26,1 0 1,8-10 0,-6-5-105,6-6 0,-5-2 1,-4-2 8,-1-6 0,4-5 1,-7-10-1,-3-3 6,-2-5 0,4 5 0,1-7 1,-3 2-189,-2 0 1,-3-8 0,0 6 0,-3-1 22,-4 1 1,1-1 0,-9 6 0,-1-3-177,4 3 0,-9 4 0,8 6 1,-2 5-719,-1 3 1086,11 2 0,-5 19 0,10 2 0</inkml:trace>
  <inkml:trace contextRef="#ctx0" brushRef="#br0" timeOffset="-114277">14408 3925 7406,'0'-16'237,"-3"4"576,-5 1 1,-2 6-538,-5 13 1,-3 5-1,10 10 1,3 3-111,2 5 1,3-6 0,0 6-1,0-5-202,0-3 0,0 1 0,0-1 0,0 0-68,0 0 1,0 0-423,0 1-90,0-1 474,0 0 1,0-20 0,0-11 0,3-10-18,4-5 1,-4-3 0,7-5 0,-2-5 71,0 0 1,2-8 0,-5 5-1,3-5 85,-3-2 0,6 2 1,-4 3-1,1 5 61,2 2 0,-5 6 1,8 10 386,-2 2 0,4 14 1,-5-1-240,3 8 1,-5 21-1,5 0 1,-3 7 101,-5 9 0,1 1 1,-1 4-1,3-3-232,-3-6 1,5 4-1,-2-11 1,-1-3-297,4-2 0,-6-6 0,8-2 0,0-2 35,0 2 0,-6-8 0,6 1 0,0-4-1887,0 1 2071,2 0 0,9-8 0,-1 0 0</inkml:trace>
  <inkml:trace contextRef="#ctx0" brushRef="#br0" timeOffset="-113572">15452 3391 7625,'0'-23'290,"0"0"0,0 12 0,0 14-196,0 18 0,8 4 1,0 14-1,-1 2 45,4 3 0,-9 5 0,9 3 0,-4 2-27,1-3 1,0-2 0,-8-2 0,0-3-81,0-6 1,0 6 0,0-8 0,0 0-133,0-5 0,0-5 1,0-3 74,0 1 1,-3-4-627,-4-4 1,1-6 529,-9-10 1,10-10 0,-3-6 0,5-4 96,3-4 0,0-7 0,0 0 50,0 3 1,3-5 0,2 2-1,5 2 1,3 3 38,5 3 1,3 3 0,2 2 0,0 5 68,1 2 0,-1 4 1,0 7-1,0 0-51,0 0 1,-7 2 0,-1 3 0,1 6 116,-3 2 1,5-6 0,-8 9 0,0 2-52,1 2 1,-3 4-1,-8-1 1,-3 0-77,-5 0 1,3 1 0,-10-1 0,-3-3-81,-3-4 1,5 4 0,1-7 0,-3 0-376,-3-5 1,6 2 0,-1 1-799,-2 2 0,-2-8 1180,-4 2 0,1-4 0,0-3 0</inkml:trace>
  <inkml:trace contextRef="#ctx0" brushRef="#br0" timeOffset="-112801">15800 3948 7613,'24'0'267,"-9"0"0,0 0 57,4 0 1,1 0-1,3 0 7,1 0 0,-1 0 1,0 0-95,0 0 1,0 0 0,1-2-346,-1-6 1,-8 3-1,-2-11-233,-2-2 0,-1 0 0,-5 0 0,3 3-29,-3-4 0,-3-1 0,-2-3 161,0-1 0,-2 4 0,-3 2 0,-6 5 96,-1 3 1,-1-1 0,-5 6-1,2-3 609,-2 3 1,-3 3-72,-2 2 1,0 0-11,0 0 0,0 10-237,-1 5 0,11 6 0,6 2 1,2 0 18,-3 1 1,5-1 0,-4 0-1,4 3-47,3 5 1,8-5 0,2 5 0,0-6-71,1-1 0,7-1 0,-3 0 1,6 0-18,2 0 0,0-7 1,0-3-1,1-3-31,-1-5 1,0-2 0,0-3-1,0 0-221,1 0 1,-1 0 0,0 0 0,0-3 119,1-5 1,-1-4-1,0-12 1,0 1 22,0 0 1,1-8-1,1 0 1,4 0-42,2-2 0,0-1 0,-8-5 1,0 6-34,0-1 1,-2 6 0,-3-8 0,-5 2 8,-3 6 1,-2-6 0,-8 1 0,0-1 71,0 1 1,0-6 0,0 6-1,0-1-42,0 1 0,-8 2 0,0 7-77,3 1 402,-8 0 0,8 10-39,-10 5 1,7 6-110,-8 2 1,1 2-59,-8 6 1,2 5-1,6 10 1,4 0-25,1 1 0,7 7 1,-4 2-1,2 3 41,-3 6 1,5 4 0,-4 8 0,4 5 68,3 1 0,0 14 0,0-6 0,0-1-45,0-3 0,0-2 0,0 5 0,0-3 19,0-2 1,0-2 0,0 2 0,0-8-80,0-5 0,3 2 0,2-2 0,2-5-61,-1 0 0,-1-3 1,0-2-1,3-8-79,-3-5 0,-3-3 0,1-3-1122,5-4 448,-6 5 1,6-21-1,-16 0-825,-7-13 1620,4-8 0,-19-12 0,4-4 0</inkml:trace>
  <inkml:trace contextRef="#ctx0" brushRef="#br0" timeOffset="-111824">16265 4134 7569,'0'-13'0,"0"-8"0,0 6 432,0-6 1,0 6 0,0-1-227,0-2 0,0 5 0,2 0-122,6 3 0,5 2 0,10 8-61,0 0 1,0 0-1,1 0-48,-1 0 1,0 0 0,3 0 0,2 0 0,3 0 42,-3 0 1,-2 0-1,-3 0-169,1 0 0,-1 0 136,0 0 1,-10 11 119,-5 4 0,-6 6 1,-2 2 93,0 0 1,0 0-135,0 1 0,3-4-34,5-4 0,2-3 0,8-8-33,-3 2 1,1 1-38,7-8 1,-7 0 0,-1 0 12,3 0 1,-5-2 0,0-6-252,-3-8 0,6-4 0,-9-3 161,-1-1 1,-4 1 0,-2 0 0,0 0 101,0 0 1,-10 2-1,-6 3 1,-4 2 3,-3-2 1,-3 0 0,-3 0 0,-2 5 23,3 3 0,10-5 0,3 7-170,-4 3-200,9 2 239,0 3 1,12 0-1,6 0 50,8 0 0,4 0 0,3 0 0,1 0 113,-1 0 0,0 0 0,0 0 0,1 0 99,-1 0 0,0 0 0,0 0 1,0 0 42,1 0 1,-1 0 0,0 0 0,-2 3-74,-6 4 0,6-4 0,-8 7 0,2-2-44,1 0 1,-11 2 0,2-2-1,-1 5-18,1 0 0,-4 7 0,5-4 71,-6 4 0,-2 4-98,0-1 1,0-8-1,3 1 52,5 2 0,-3-8-78,10-2 1,1-6 10,7-2 1,-8 0 0,1 0 4,2 0 1,-5-2 0,2-6-46,3-7 1,-7 2 0,-1-3 0,-2-2-82,-1-2 0,4 4 0,-6 1 0,3-3-62,-3-3 0,0-10 1,0 0-1,3 3 13,-3 2 1,-2-5 0,-3 0 76,0 3 1,0 2 0,0 3-1,0-1-31,0 1 0,-3 10 308,-5 6 1,6 7 0,-9 7-22,1 9 0,7-3 1,-7 2-1,2 3-32,1 3 1,-4-6 0,6 1-12,-3 2 0,1 2 1,7 4-14,0-1 0,0 0 0,0 0 1,0 0 20,0 1 1,0 7-1,0 0 1,2-3-112,6-2 0,-3-3 1,11-2-179,2-6 1,2 3 0,4-10 0,1-3 0,4-2-21,2-3 1,7 0 0,-4 0 0,-1 0-1041,1 0 0,5 0 1210,-8 0 0,-1-11 0,-6-2 0</inkml:trace>
  <inkml:trace contextRef="#ctx0" brushRef="#br0" timeOffset="-111664">18098 4064 7729,'15'-8'797,"1"1"0,-8-9 64,7 8-867,-10 1 1,8 7-903,-5 0 908,-5 0 0,17 0 0,-7 0 0</inkml:trace>
  <inkml:trace contextRef="#ctx0" brushRef="#br0" timeOffset="-97945">436 5364 8044,'0'-23'2049,"0"12"-1824,0 11 1,0 13-1,0 16 1,0 2-134,0-3 0,0-2 0,0-1 0,0 4-189,0 2 1,0 7 0,0-4-1,0 0-108,0-1 1,0 6-1,0-6 1,0 1-422,0-1 1,0 6-1567,0-8 2192,0 0 0,10-18 0,3-3 0</inkml:trace>
  <inkml:trace contextRef="#ctx0" brushRef="#br0" timeOffset="-97430">297 5573 7566,'-11'-13'1263,"9"0"585,-6 5-1758,5 6 0,14-9 1,4 11-1,6 0 112,2 0 0,0 0 1,1 0-438,-1 0 0,0 0 0,0 0 0,0 0-141,1 0 0,-9 0 0,0 0 67,4 0 1,-7 0 221,4 0 274,-11 0-36,5 11 1,-10 2 0,0 10 0,0 0-57,0 0 0,0 0 0,0 1 15,0-1 1,0 3-1,0 2 1,3 3-41,5-3 1,2-2 0,8-5 0,-2-3-224,2-3 0,2-10 0,3 3 11,1-5 1,-1-6 0,0-5-1,0-7-21,0-6 1,-10-2 0,-2 0 124,-1 0 0,-7-11 6,4-5 0,-7 6 1,-5 2-1,-5 5 160,-3 3 1,-3 7-1,-7 1 1,0 0 1,0 2 0,0 2 0,-1 11 0,1 0-382,0 0 0,0 0-100,0 0 0,10 11 0,5 4 160,5 6 1,14-8 0,4-6 191,6-4 0,12 7 0,3 3 0</inkml:trace>
  <inkml:trace contextRef="#ctx0" brushRef="#br0" timeOffset="-96088">1295 5132 7550,'0'-23'201,"0"-1"0,0 9 55,0-1 1,0 14-1,0 2 1,0 13-58,0 7 1,0 4 0,0 1 0,0 6-71,0 8 1,0 2-1,0 0 1,0-2-89,0 2 1,0 1-1,0-1 1,0-2-95,0 2 1,7 0-1,1-2 1,-3-6-76,-2 1 1,-3-8 0,0 5-145,0-6 0,0-1-75,0-1 0,0-13 197,0-10 1,2-10 0,4-13-1,1-1 49,-2 1 0,1-8 0,-1-2 0,3-1 91,-3 1 1,5-6 0,0 5 0,1 1 153,-1-1 1,5 11 0,-4 10 49,2 3 0,-6 2 0,9 8 0,2 0 1,-5 11 0,2 4-20,3 6 1,-7 10 0,-1 0 0,-2-3-70,-1-2 0,9-3 0,-6 0 0,1 0-41,-1 1 0,5-1 1,-4 0-95,2 0 1,2-2 0,6-3-1,-3-5 10,-3-3 0,1-2 0,7-8-131,0 0 0,0-10 0,0-6 0,-2-5 39,-5-2 1,2 0 0,-8 0 0,0 0 37,1-1 1,-1 9 0,-5-1-1,3-2 45,-3-2 0,-5-3 99,-8-1 0,-5 4 0,-10 2-6,0 2 1,7 11 0,1-3 0,-3 6 2,-3 2 0,6 7 0,-1 4 0,1 2 66,2 5 0,0 2 0,8 4 1,-3-1-52,3 0 1,2 0 0,3 3-1,0 2-21,0 3 1,0 8 0,3-8-1,5-3-54,7-2 1,-2-5 0,3-3 0,2-5-62,2-3 0,3-2 0,1-8 1,-1 0-9,0 0 1,0-8 0,1-5 0,-1-5-161,0-8 0,0-10 0,0 3 1,-2-4 80,-6-4 0,6 5 1,-8-3-1,2-2-55,1-3 0,-11 6 0,3-1 0,-6 0 163,-2 3 0,0-8 0,0 8 0,0-2 12,0-1 0,-2 3 1,-3-5-1,-6 4 319,-2 4 0,8 10 1,-5 10 484,0 2-595,7 4 1,-7 17 0,10 6-1,0 7-4,0 8 1,0 2-1,0 8 1,0-2-37,0 2 0,0 3 1,2 3-1,4-4-94,1-4 1,4 2-1,-6-7 1,5-1-91,3 1 0,-5 0 1,7-9-1,1 1-150,-4-5 0,9-6 0,-8 3 0,2-5-424,1-3 475,-1-2 0,1-8 38,-1 0 0,-2-2 1,5-4-1,-2-4 1,-1-3-145,-2-5 0,8-2 0,-8-4 0,0 1 141,-6 0 0,4 0 0,-4 0 1,-1-1 130,-4 1 1,1 8 0,2-1 511,3-2 400,-1 8-603,-7-1 0,0 30 0,0 6-116,0 9 0,0-3 0,0 7 0,0 1-86,0-3 0,3 8 0,2-5 0,3 2-76,-3-2 0,5 12 1,1-7-1,-1 0-269,0-3 0,1-10 1,-4 5-255,9-2 0,-3-3 0,2-8-1740,3 0 1681,-8-10 0,1-5 0,-11-16 268,0-7 1,0-6 0,0-2-1,0-3 251,0-5 0,-8-5 0,-2-10 0,-1-3-9,1-6 0,-5 6 0,4-7 0,1 4 75,0 6 1,2-3-1,8 15 183,0-2 0,0 8 1,3-1-1,4 11 115,9 10 0,4-2 1,4 2-1,-1 1-5,0-4 1,8 9-1,0-6 1,-3 5-1,-2 3 1,-3 0 0,-2 3-169,-6 5 1,3 7-1,-10 14-196,-3 2 0,-10 0 0,-5-6 0,-3 4-318,-5 2 1,0 0 0,0-8-1,5 0-947,3 0 1,-1-7 1269,4-1 0,4 1 0,-7 7 0</inkml:trace>
  <inkml:trace contextRef="#ctx0" brushRef="#br0" timeOffset="-95872">3198 5178 7569,'23'0'87,"-8"3"1,-2 5 0,-2 7 528,-6 6 0,-3 4 1,-2 4-314,0 2 1,8 2 0,0-4 0,-3 2-230,-2-3 1,-1-2-1,3-3 1,3 0-337,-3 0 1,0 8 0,1 0 0,1-2-450,-2-4 0,-2-1 0,0-1 711,4 0 0,-4 0 0,7 0 0</inkml:trace>
  <inkml:trace contextRef="#ctx0" brushRef="#br0" timeOffset="-95687">3221 5457 7569,'-13'-16'112,"5"1"0,8 10 0,8-6 95,8 1 1,4 5 0,6-8 0,2 3 15,3 4 1,0 4-1,-8-1 1,1-2-1081,-1-3 0,0-2 0,0 5 857,1-3 0,-1-10 0,0 5 0</inkml:trace>
  <inkml:trace contextRef="#ctx0" brushRef="#br0" timeOffset="-95086">3569 4900 7569,'-8'-24'-32,"1"1"1,-1 8 187,8-1 1,0 16 0,0 5 179,0 16 0,0 18 0,0-1 0,3 6-165,4 3 1,-2 7-1,8 0 1,0-2-108,0-3 1,-8-3 0,3-2 0,-3-3-101,3-2 0,-6-3 1,6 5-1,-5-5-152,-3-2 0,0-11 1,0-8-1,2 1-179,6-3 0,-3-3 199,11-10 0,-11-2 0,3-6 0,-3-8 73,3-4 0,-6-3 1,6-1-1,-6 1 142,-2 0 1,8 0-1,0-1 82,-3 1 1,0 0 0,0 0 0,3 0 0,0 2 164,2 6 0,-5-4-125,11 12 0,-1 2 0,6 12-44,-6 9 1,-4 4 0,-9 4 0,3 1-53,3 6 0,2-5 1,-4 5-1,1-5 25,-2-3 1,8 0 0,3 1-81,4-1 1,4-8-1,-1-2 1,0-3-101,0-4 1,1-4 0,-1-4-91,0-6 1,0 3-1,0-11 1,-2-2-14,-6-2 0,4-4 0,-9 1 90,3 0 1,-8 0 0,3-1 91,-6 1 0,-2 0 0,-2 2 213,-6 6 0,3-3 0,-11 10 93,-2 3 1,-2 2-1,-1 6-162,5 5 1,6 5 0,10 10-1,0 0-119,0 0 0,0 0 0,0 1-177,0-1 1,3 0-1,4-2 1,9-3-237,5-3 0,2-7 0,0 5-1296,0-3 1337,0 8 1,8-15 0,0 5 349,-2-6 0,-4-2 0,-1 0 0</inkml:trace>
  <inkml:trace contextRef="#ctx0" brushRef="#br0" timeOffset="-94288">5031 4923 7569,'-7'-23'412,"-4"-1"-1424,-2 1 766,8 0 1,-5 13 0,10 10 0,2 15 467,6 14 0,-3 9 0,8 14 0,0 2 62,0-2 0,-8 4 0,3 1-242,-5 2 0,4-10 0,1 0 1,-3-7-1,-2-4 76,-3-2 0,2 3 0,3-13 1,3-6-507,-3 1 0,-2-8-64,-3 2 1,0-12 282,0-3 0,0-10 0,0-13 0,0-1 169,0 1 0,3-8 0,2 0 0,2 3-40,-1 2 1,-4-5-1,1 0 1,2 3 98,3 2 0,7 3 268,-7 0 0,10 10-148,-3 5 0,3 8 0,0 5 0,-5 5-51,-2 3 1,-4 11-1,-7 6 1,0-1-43,0-3 1,0 5 0,3 0-1,2-3-138,3-2 1,0 5 0,-8 0 0,0-3-35,0-2 1,2-6-1,3-2 1,6-5 10,2-2 1,-6-4-1,9-7 50,2 0 1,2-2 0,4-6 0,-4-7-27,-4-6 0,4-2 0,-4 0 26,5-1 0,-1 1 1,-2 0-1,-5 0 27,-3-1 0,6 1 0,-8 0 0,-3 0-30,-3 0 0,-2-1 0,0 1 34,0 0 0,-2 8 0,-6 2 67,-7 2 0,-6 4 0,-2 7 18,0 0 0,7 0 0,1 2 0,-1 6 42,3 7 1,-5 6 0,10 5 0,1 2-22,-4 3 0,9 8 1,-6-8-1,5-3 77,3-2 1,0-3 0,0 0-354,0 1 126,11-12 0,2 1 0,10-8-117,0 3 0,0 0 0,1-8 0,1 0 1,4 0-58,2 0 0,2 0 0,-5-3 0,3-4-123,-2-9 0,-3-2 1,-3 0-1,0 3 335,0-3 0,0-3 0,1-2 0</inkml:trace>
  <inkml:trace contextRef="#ctx0" brushRef="#br0" timeOffset="-94087">5820 5294 7569,'-10'-15'-918,"-5"-1"345,4 11 1242,-9-15 159,17 17-494,-7-7 1,18 20-1,2 5 1,3 6-1,5 2-90,2 0 0,6 1 0,3-1 0,2 0-252,-3 0 0,-2 0 0,-3-2 0,0-3-471,0-2 0,1-9 0,-1 6-552,0-2 1,0 4 1030,0-7 0,1 0 0,-12-8 0,-1 0 0</inkml:trace>
  <inkml:trace contextRef="#ctx0" brushRef="#br0" timeOffset="-93906">6122 5271 7385,'-8'-26'0,"1"-2"0,2-3-553,2 3 1,3 2 767,0 3 1,0 12 0,0 11-120,0 13 1,-3 16-1,-2 4 1,-5 3-210,-3 5 1,0 1 0,-5-1 0,3-2-79,-3 2 1,5-8 0,0-2 0,2-5 190,6-3 0,3 1 0,2-1 0,0 0 0,0 0 0</inkml:trace>
  <inkml:trace contextRef="#ctx0" brushRef="#br0" timeOffset="-92961">6401 5271 7569,'13'-23'-803,"-3"0"0,-13 2 813,-4 6 0,1 4 0,-9 11 168,-3 0 0,-3 3 0,-2 5-16,0 7 1,2 6-1,3 2 1,5 0-101,3 0 1,-6 0-1,9 3 1,-1 0 19,-2-3 0,7 13 0,-5-12-160,6 1 1,2 1 0,2-5 0,4-3-2,1-3 1,11-10 0,-2 3-44,4-5 1,-4-3-1,-1 0-21,3 0 0,3-3 1,0-5 39,-6-7 1,3-6 0,-8 1 0,1 2 82,-1 2 1,-2 1 0,-8-9 0,0 1 86,0 0 0,8 0 0,-1 0 0,-2-1 272,-2 1 0,-3 8 641,0-1-863,0 11 0,-3-3 0,-2 16 1,-2 8-38,1 4 0,4 3 1,2 1-1,0-1-77,0 0 1,0 0 0,2 0-91,6 1 1,-3-9-1,11-2-87,2-3 0,-5 1 0,2-6-105,3 3 1,3-3 0,2-13 101,0-7 0,-2-6 1,-3-2-1,-5-1 82,-3 1 0,-2 8 1,-8-1-1,3-2 128,4-2 1,-4 4 180,5 1 0,-8 2 129,-8-3 0,5 9-176,-4 14 1,4 6 0,3 13 0,0 5 0,0 8 0,0 4 0,0 4 696,0-1-731,0 1 1,3 7 0,2 0-1,2 0-18,-1 3 0,4-5 0,-2 7 0,-1-2-176,4-6 1,-6-2-1,8-5 1,0-5-247,0-8 1,-1-6-1,6-1-387,-2-1 0,-8-10 264,7-6 0,-10-7 0,3-7 430,-5-9 0,-6-4 0,-2-6 0,-5-3 0,-3-2 0,-3-7 0,-4 2 0,2-6 0,2-7 0,1-5 0,-9 0 0,1-8 0,0-5 0,2 5 0,3 3 0,5 5 0,3 10 0,2 0 0,8 13-37,0 3 0,3 2 66,5 3 1,5 7 0,10 3 113,0 3 1,0 0-1,0 5 1,1-3 22,-1 3 0,-8 2 0,1 3 1,2 0 54,2 0 1,-7 11 0,-2 4 0,-4 6-146,1 2 1,0 3 0,-11 2 0,-2 3-111,-3-3 1,-7-2 0,5-3 0,-1 1-386,1-1 1,-6-8 0,9 1-703,2 2 1121,-8-8 0,10 11 0,-7-29 0,20-5 0,3-23 0</inkml:trace>
  <inkml:trace contextRef="#ctx0" brushRef="#br0" timeOffset="-92648">6958 5480 7569,'10'-13'-403,"3"3"1,2 10-1,-2 2 1,-2 6 651,-6 7 0,0-2 1,0 3-70,3 2 1,2-5 0,-2 2-188,7 3-77,6-7 1,-6-1 0,1-10-110,2 0 1,-5-3 105,2-4 0,-10-6 0,3-10 80,-5-1 0,-3 1 28,0 0 0,-3 0 1,-5 2-7,-7 6 0,2 4 1,-2 11-1,-3 0-80,-3 0 1,-2 0 0,0 0-84,-1 0 0,9 0 148,-1 0 0,11 3 0,-3 5 0,6 7 0,12-5 0,6 1 0,4-4 0,4 1 0,9 0 0,3-8 0,11 0 0</inkml:trace>
  <inkml:trace contextRef="#ctx0" brushRef="#br0" timeOffset="-92142">7422 5410 7569,'15'-7'-306,"-2"-4"9,-2-2 1,-1 8 0,-5-5 0,3 0 302,-3-6 1,-5 6 163,-8 2 1,3 5-1,-10 3-58,-4 0 1,7 3 0,-4 5-143,-2 7 0,8 6 0,2 2 63,5 0 0,3 0 0,0 1 1,0-1 46,0 0 0,0-7 0,0-1-16,0 3 0,11-8 1,4-2-2,6-5 0,-6-3 0,1 0 0,2-3-60,2-5 1,1-4-1,-3-12 1,-2 1 13,2 0 0,-5 0 1,-1-1-1,1 1-193,0 0 1,-8 0 0,6-3 0,-4-2 60,1-3 1,0 0-1,-8 8 1,0-1 72,0 1 1,0-8-1,0 0 1,0 0 19,0-2 1,-3 4-1,-2-7 1,-3 0 46,3 0 0,-5 8 0,2-3 170,3 5 0,3 16-17,2 10 1,0 13 0,0 18 0,0 10 155,0 10 0,0 1 0,0 7 0,0-2-137,0-5 0,7 2 0,4-5 0,1-8 62,7-5 1,1-5 0,3-8 0,1 0-259,-1 1 1,0-11-1,3-6 1,2-4-380,3-3 1,8 8-1,-8-1 1,-3-1-118,-2-4 1,-3-2 0,0-2 0,0-4 60,1-1 0,-9-1 1,-2 5 433,-3-4 0,-2 4 0,-8-18 0,0 8 0</inkml:trace>
  <inkml:trace contextRef="#ctx0" brushRef="#br0" timeOffset="-91304">8443 5294 7508,'-10'0'236,"10"0"0,2 8 1,14 2 1,2 3 0,-5 3 1,0 7-1,0-3-14,-1-4 0,-6 5 1,1-6-1,-4 8-87,-3 8 1,8-5 0,-1 5-171,-1-5 1,-4-11 0,-2 1-1,3-1 262,4-2-833,-4-3 1,18-12 373,-6-6 1,6-5 0,-1-10 0,-2 0 94,-2 0 1,-11-1 0,5 4-1,-2 2-25,0 2 1,10 11 204,-3-3 0,-2 6 0,3 4 94,2 6 0,2-3 1,4 11 33,-1 2 1,0-8 0,0 0-74,0 1-75,1-9 1,-9 16 0,1-10-33,2-3 1,2-2 0,3-3 27,1 0 0,-4-3 0,-2-5 15,-2-7 1,-8-6 0,4-2 48,-1 0 0,-1 0 0,-5-1-15,3 1 0,0 0 1,-11 0-1,-5 2-52,-7 6 1,-6 4 0,-4 11 0,-4 0-50,-2 0 0,-7 0 0,4 0 1,0 0-90,1 0 1,-6 3-1,8 5-462,3 7 445,2 6 0,6 2 0,2 0-221,2 0 0,11-7 0,-3-1 15,6 3 1,4-7-1,6-3 343,7-6 0,6-12 0,2-3 0</inkml:trace>
  <inkml:trace contextRef="#ctx0" brushRef="#br0" timeOffset="-90872">9023 4923 7569,'13'-36'-219,"-5"5"148,-6 5 480,9 13 0,2 5-200,10 16 0,-8 15 0,1 16 0,-1 5 1,1 2 25,-1 1 0,-7-1 0,5 1 0,0-4-51,0-4 1,-8 5 0,5-5 0,-2 2-218,0-2 0,-1 2 0,-7-8 0,0 1-46,0-1 1,0 6 0,0-8-142,0-3 1,0-10-423,0-2 303,0-11 1,0-13 0,0-15 69,0-3 1,0 1 0,3 1 162,5 1 0,-3 0 0,8 0 0,0-1-100,0 1 0,2 3 581,8 4 0,0 6-6,1 10 0,-9 0 0,-2 2-9,-3 6 1,-2 5-1,-8 10 1,0 0-86,0 1 0,0-1 0,0 0 1,-3 0-203,-4 1 1,-4-1 0,-7 0 0,5 0-498,3 0 0,-8 1 1,3-1-374,-6 0 0,6-8-233,-1 1 1,11-13 1029,-3-3 0,-5-11 0,0-12 0</inkml:trace>
  <inkml:trace contextRef="#ctx0" brushRef="#br0" timeOffset="-90554">9441 5410 7569,'23'-13'-84,"0"3"364,1 10 1,-1 3 83,0 4 0,-7 6 1,-1 10-2,3 1 1,-5-9-327,2 1 0,1-3 0,7 2 221,0-7 0,1-6-642,-1-2 1,0-2 190,0-6 0,-7-2 1,-3-8-1,-3 2 100,-5-2 1,-2 5 0,-3-2 66,0-3 0,-8 5 1,-2 0-1,-3 0 17,-5 0 0,-3 8 0,-2-3 0,0 6 25,-1 2 0,-1 0 0,-4 0 0,-2 0-85,3 0 0,2 0 1,3 2-31,0 6 0,7 2 1,3 8-1,3-2 1,5 2-158,2 2 0,3-4 256,0-1 0,11 1 0,1 7 0</inkml:trace>
  <inkml:trace contextRef="#ctx0" brushRef="#br0" timeOffset="-90178">10044 4807 7546,'0'-13'467,"0"5"1,0 16-1,0 7-218,0 6 1,0 13-1,0 2 1,0 2 22,0 1 0,0 0 0,3 7 0,2 1-45,3-1 0,0-2 0,-6-3 0,3-2-56,3 2 0,0-7 0,-6-1 0,4-2 59,1 0 1,9 0 0,-6-10-414,3-6 0,3 3-201,7-10 1,0 0 0,-2-11-293,-6-5 1,3 3-1,-10-10-525,-3-3 1,-2-3-62,-3-2 1262,-11-1 0,-12 1 0,-13 0 0</inkml:trace>
  <inkml:trace contextRef="#ctx0" brushRef="#br0" timeOffset="-89956">9789 5271 7569,'-36'0'329,"5"0"58,16-10 1,7 7-1,16-5 1,7 6 0,8-1-100,8-4 0,-2 4 1,9-5-1,4 6-117,1 2 1,4 0-1,-3-3 1,-3-2-51,-2-3 0,-1 0 1,6 8-1,-5-2-132,-8-6 0,-5 6 0,-3-6 0,-3 3-574,-4-3 0,5 5-1163,-6-4 674,-5-6 1074,1 10 0,-11-18 0,0 9 0</inkml:trace>
  <inkml:trace contextRef="#ctx0" brushRef="#br0" timeOffset="-89030">11298 5178 7569,'-11'-23'390,"9"10"1,-11 3-68,5 10 1,6 10 0,-6 6-1,5 4-88,3 3 0,8 3 0,0 3 1,-3 4-144,-2 3 1,-1-5-1,3 5 1,3-2-97,-3-6 1,-2-2 0,-3-3-1360,0 0 0,2-2-206,6-6 1569,-5-4 0,7-11 0,-10 0 0</inkml:trace>
  <inkml:trace contextRef="#ctx0" brushRef="#br0" timeOffset="-88577">10973 5387 7569,'0'-15'-2,"2"2"0,6 2-51,8 6 1,4 0 0,3 0 0,1-3 229,-1 3 0,3 2 0,2 3 1,3 0-129,-3 0 1,1 0 0,-1 0 0,3-2-21,-3-6 0,-2 6 0,-3-6-16,1 5 0,-9 3 0,1 0 1,-11 3 0,5 5 0,-2 7-2,-1 6 0,1-6 1,-8 1-1,0 2-1,0 2 0,0 3 1,0 1-1,0-1 16,0 0 0,0 0 0,0 1 0,0-1-6,0 0 0,8-8 1,2-2-77,3-2 1,3 4 0,7-7 38,0-3 0,-7-10 1,-1-5-1,3-3 14,3-5 0,-6-3 0,1-2 0,-1 0 89,-2-1 0,0 1 0,-8 0 48,3 0 1,0-1 0,-8 1 0,-3 0-83,-5 0 1,3 2-1,-10 3 1,-3 3-99,-3-3 0,-10 5 0,0 0 0,3 0-31,2 0 0,3 8-721,-1-3 1,12 16-1,4 7 797,5 6 0,3 2 0,11 0 0,1 1 0</inkml:trace>
  <inkml:trace contextRef="#ctx0" brushRef="#br0" timeOffset="-87498">12342 5364 7562,'-2'-23'94,"-6"-1"0,-2 9 1,-9 2-1,4 3 381,-3 5 0,-3 2 0,-2 6-208,0 4 1,7-2-1,1 11 100,-3 2-319,8 3 0,-1 2-98,11 0-25,0 0 1,0 0 0,0 1-244,0-1 274,0 0 1,0-7 0,3-1 18,5 3 0,5 3-100,10 2 0,0-10 0,0-5-336,0-6 0,-7-12 0,-1-6 315,3-4 0,-7-3 1,-4-1-1,-1 1 41,1 0 1,-4 7-1,5 1 1,-6-3 206,-2-3 0,0 6 129,0-1 0,-2 11 187,-6-3 1,5 8-161,-4 8 1,4-3-1,3 11-159,0 2 1,0 2-1,0 4-49,0-1 1,3 0-1,2 0-289,2 1 1,11-4 147,-2-4 1,5-6-1,2-10 53,0 0 1,-2-10 0,-3-3 0,-5-3-34,-3 1 0,5-1 1,-7-7-1,-3 0 12,-2 0 1,-3-1 0,0 1 83,0 0 1,0 0 280,0 0-207,0 10 7,0 2 0,8 22-29,-1 4 0,1 6 0,-5 2 0,2 0-35,3 0 0,10 1 1,-6-1 10,1 0 1,8 0 0,-6 1-50,6-1 0,2-8 0,1-2 19,-1-3 1,0-2 0,0-10 9,0-6 1,-7-2 0,-3-11-48,-3-2 43,8 15-6,-15-33-1,7 25-20,0-17 11,-7 9 1,7 1 0,-10 0 0,0 0 6,0 0 0,-2-6 1,-6 3-1,-8 6-187,-4-1 1,4 1-1,1-1-591,-3 6 0,-3 4-30,-2 11 0,10 3 788,5 5 0,6-3 0,2 10 0,0 3 0,10-5 0,6 3 0,4 2 0,3-6 0,1 1 0,-1-2-194,0-6 1,-8 5 0,1-2 452,2-3 1,3 0 0,2 0 0,0 3-41,0-3 0,-7 6 0,-3-1 0,-1 3 495,1 5 1,-7-5 0,1 2-383,-4 3 0,-1 3 1,6 2-389,8 0 1,-3-10 0,2-5-4,3-5 1,-5 4 0,2 1-197,3-3 1,-5-2-1,0-6-945,-2-5 937,7-4 0,-8-12 245,5 1 1,-7 2 0,-16 6 0,-4 5 0,-4 2-40,1 0 1,-1 0 0,-10 8 0,-2 0 130,-3 0 1,0 0 0,8 0-333,0 0 1,7 0-335,1 0 1,10 3 591,-3 5 0,16-6 0,4-2 0,12-13 0</inkml:trace>
  <inkml:trace contextRef="#ctx0" brushRef="#br0" timeOffset="-87323">13294 5341 7569,'23'0'333,"0"0"1,-2 2 0,-3 3-74,-3 3 0,-7 10 0,5-2 0,0 2-224,0-3 0,-8 6 1,5-6-1,-2 6-216,0 2 1,-1 0-1,-7 1 45,0-1 0,0-8 0,0 1-1014,0 2 1149,0-8 0,0-10 0,0-13 0</inkml:trace>
  <inkml:trace contextRef="#ctx0" brushRef="#br0" timeOffset="-87183">13387 5225 7568,'-3'-24'0,"-2"1"210,-3 0 0,-2 10-264,2 5 0,8 6-162,0 2 1,3 10 0,12 3 0,3 2-351,3 1 566,-8-1 0,18 9 0,-6-1 0</inkml:trace>
  <inkml:trace contextRef="#ctx0" brushRef="#br0" timeOffset="-86741">13967 5341 7569,'13'0'-41,"-3"-3"0,-13-5 236,-4-7 0,2 5 0,-11 2-77,-2 5 1,-3 3-1,-2 3 1,3 5-50,4 7 0,-5 6 0,9 2 0,-1 0-81,5 0 0,-2 0 0,2 1 0,3-1-12,2 0 0,11 0 0,2-2 15,3-6 0,3 3 0,7-7 0,0-1 0,0 0 7,0-4 1,1-4 0,1-2 0,4-2-12,2-6 0,0-2 1,-8-9-1,0 4-13,0-3 0,-7-10 0,-1-3 1,1 2-62,-3 3 1,-1-4 0,-6-4 0,1 0 12,-1 1 1,-4-8 0,-2 5 0,0-3 21,0 0 1,0 1 0,0-9 0,-2 1 30,-6-1 0,3 3 0,-11 6 0,1 7 286,2 5 0,-8 13-26,6 5 1,4 16-1,4 10 1,4 13-21,3 16 1,0-1 0,0 11 0,3-3 135,4 0 1,-1 0 0,9-7 0,3-4-443,3-4 1,-1-5 0,1-11-1,0 0-662,4 0 0,-1-7 0,-4-3-124,6-3 1,2 5 872,-4-7 0,9 0 0,3-8 0</inkml:trace>
  <inkml:trace contextRef="#ctx0" brushRef="#br0" timeOffset="-86441">15429 5178 7569,'0'-23'361,"3"10"263,4 5 0,-4 8-389,5 8 0,-6 5 1,-2 13-1,0 2-29,0 3 0,0 8 1,3-6-1,2 1-221,3-1 1,-1 6 0,-7-8 0,0 0-450,0 2 0,3-4 1,2 7-1,3-3-551,-3-4 1,-2-3 1014,-3-3 0,0 0 0,0 0 0</inkml:trace>
  <inkml:trace contextRef="#ctx0" brushRef="#br0" timeOffset="-86273">15383 5550 7621,'-21'-11'0,"3"-4"276,2-6 1,11 6 0,-2-1-50,4-2 0,13 8 0,6-1-241,4 1 1,4 8-1,-1-6 1,0 5-201,0 3 0,8 0 0,3 3 0,-1 2-242,1 3 0,-1-1 0,-4-7 456,2 0 0,-1 0 0,-6 0 0</inkml:trace>
  <inkml:trace contextRef="#ctx0" brushRef="#br0" timeOffset="-85655">15707 4830 7569,'0'-13'165,"0"5"1,0 19 0,0 12 0,0 13 0,0 8 128,0 2 0,0 1 0,0 2 0,3 2-79,5 3 1,-6 1-1,9-9 1,-4 0-39,1 1 0,0 4 0,-6-2 0,4-5-189,1 0 0,1-8 0,-8 0 0,3-2-404,4-6 0,-4-10 0,7-5 96,1-3 0,-6 6 0,8-11-9,-3-7 0,0-1 0,-5-13 0,3-2 181,-3-2 0,-2-3 1,0-3-1,2-3 172,2-2 1,1 1-1,-8 6 1,0 1 33,0 0 1,3 0 523,4-1 0,-1 12-379,9 4 1,-7 5 0,5 6 0,-3 5-58,-5 7 1,0 6 0,1 2 0,1 0-11,-2 0 1,8 1-1,0-1 1,3-3-58,-1-4 1,1 2 0,7-8-138,0 3 0,0-8 0,0 3 0,1-5-44,-1-3 1,0 0 0,0-3-1,1-5-46,-1-7 0,-3-6 1,-2-2-1,-5 0 34,-2 0 0,-1-1 0,-5 1 1,3 0 106,-3 0 0,-2-1 1,-3 1-1,0 0 75,0 0 1,-3 7 0,-5 3-37,-7 3 1,-6 2 0,-2 8 167,0 0 0,0 11 0,-1 4 0,4 6-129,4 2 1,-2 8-1,10 0 1,3-3-116,3-2 0,4-5 0,6-3 1,7-3-146,6 3 0,2-5 0,3 0 0,2 0-155,3 0 0,11 0 0,-4 2 1,4-4-48,-4-1 0,14-8 0,-6 6 1,3-5 390,0-3 0,-2 10 0,-1 3 0</inkml:trace>
  <inkml:trace contextRef="#ctx0" brushRef="#br0" timeOffset="-85174">17611 5480 7506,'-24'0'58,"1"2"0,0 6 169,0 8 0,10 4 0,5 4 1,6-1-84,2 0 0,0 0 1,0 0-101,0 1 0,2-4 0,6-4 0,7-9-6,6-4 0,2-3 0,0 0 1,3 0-235,5 0 1,-5-3 0,5-4-1,-5-6 105,-3 0 1,-2-8-1,-3 6 1,-6-6 12,-1-2 1,-3 7 0,-8 1 105,0-3 0,-3 0 1,-5 2-1,-5 6 94,0 0 1,-7 7 0,2-5-218,-11 6 0,4 2 0,-6 0 0,5 0-7,3 0 1,7 0 0,3-3-1248,3-4 1349,2 4 0,8-28 0,0 5 0</inkml:trace>
  <inkml:trace contextRef="#ctx0" brushRef="#br0" timeOffset="-84738">17889 4853 7525,'10'-23'53,"-4"13"0,7 10 1,-1 15-1,-1 14 0,2 12 243,0 10 0,-8-2 0,2 6 0,-4-4-108,-3 3 0,0-5 1,0 5-1,0-5-82,0-2 1,0-1 0,0-2 0,3-3-224,4-2 0,-4-3 0,5 3 0,-6-8-69,-2-5 0,0-3 0,0 0-147,0 0 0,0-7 214,0-1 0,0-12 0,0-3 88,0-13 1,0-8 0,0-2 0,3-3 73,5-5 0,-6 5 1,8-4 35,1 4 1,-6 3-62,10-1 0,1 9-6,7-1 1,0 11 0,-2 0 65,-6 10 0,3 0 0,-7 8 0,-1 0 191,0 0 1,-2 3 0,-8 7-202,0 0 0,0 0 1,0 0-186,0 1 1,-10-1-192,-6 0 1,-4-2 0,-4-3-380,1-3 0,0-7-356,0 7 1043,10-9 0,-8 4 0,8-10 0</inkml:trace>
  <inkml:trace contextRef="#ctx0" brushRef="#br0" timeOffset="-84364">18539 5387 6910,'-23'0'279,"0"0"0,2 3-140,5 4 0,-4-1 0,4 9-50,-4 3 1,4-5-1,3 2-402,3 3 1,-5-5 123,7 3 1,3-11 0,12 5 107,9 1 0,5-9 0,2 6 0,0-5 72,0-3 1,0 0-1,3 0 1,3 0 149,1 0 0,1 0 0,-10 2 0,-3 3 270,-2 3 0,-11 2 1,2-2-232,-4 8 0,-11 4 0,-2 3 1,-3-2-39,-5-6 0,-3 6 0,-2-5 0,0 2-312,0-3 1,0 3-1294,-1-10 1117,1 0 0,10-11 0,6-5 0,4-7 346,3-6 0,0-12 0,0-3 0,0-11 0</inkml:trace>
  <inkml:trace contextRef="#ctx0" brushRef="#br0" timeOffset="-84188">18725 5085 7789,'15'11'0,"-2"4"232,-3 6 1,1 10 0,-6 2 0,3 3 72,-3 6 0,5-1 0,-2 0 0,-3-5-212,-2-2 0,-3-1 0,2-4 0,3 2-563,3-3 0,0-2 1,-8-3-24,0 0 1,0 0-1,0 1 493,0-1 0,-11 0 0,-1 0 0</inkml:trace>
  <inkml:trace contextRef="#ctx0" brushRef="#br0" timeOffset="-84002">18539 5364 7569,'-15'-16'60,"2"1"67,2-3 1,6-3 0,13 1 0,7 4 0,9 6 7,7 0 1,-3 7-1,11-5 1,2 6-204,3 2 1,10 0 0,0 0 0,-5 0-359,-8 0 0,3 0 0,-8 2 0,3 3 426,0 3 0,-11 0 0,5-8 0</inkml:trace>
  <inkml:trace contextRef="#ctx0" brushRef="#br0" timeOffset="-82846">19375 5364 7480,'-16'8'0,"3"2"0,0 0-123,0 1 0,8 7 1,-5-3 301,0 6 1,-1 2 0,-4 0-105,7 0 1,5 1 67,3-1 0,0-8-187,0 1 0,3-11-380,5 3 254,5-6 1,7-12 120,-4-6 0,-6-4 0,-10-3 0,3 2-3,4 5 1,-4-4 180,5 4 134,-6 6-95,-2 0-201,11 30 0,-9-12 1,9 13-1,-4-6-48,1-2 0,7-5 0,-4 5 0,2-3-135,5-5 1,0 0-1,0 0 1,-3 3 215,3-3 0,3-2 0,2-3 0,0-8 0,-2-2 0,-3 0-38,-2-1 0,-11 1 0,5 5 0,-2-6 122,0-1 1,-1 4 0,-7-8 0,3 1 305,5 2 1,-6-8-188,6 6 1,-6 2 0,-4 0-73,-6 3 1,-5 2 0,-7 11 11,4 4 1,3-1 0,8 9 42,-3 3 1,1 3 0,7 2-132,0 0 1,2 0-1,3 1 1,6-4-16,2-4 1,2 2 0,8-8-24,0 3 1,8-8-1,0 3 1,-2-6-216,-4-2 0,-1-2 0,-1-6 0,0-7 25,0-6 1,-2-2 0,-3 0-1,-3-3 81,4-5 1,-7 5-1,1-8 1,0 4 55,0-1 0,-8-8 0,3 5 0,-5-2 15,-3-5 0,0 5 0,0-3 0,0-2 47,0-3 0,0-10 0,0 0 1,-3 2 71,-5 3 1,6 11 0,-6 1 494,5 4-477,3 2 0,0 23 1,0 13 98,0 16 1,0 20 0,0 6 0,0 9-6,0 4 1,0 4 0,0-7 0,0 2-65,0 6 0,0-8 1,0-3-1,0-5 0,0-3 1,0-10 0,3-5 0,5-5-93,7-3 0,6 0 0,2-2 0,0-6-131,0-7 1,8-5-1,0-3 1,-2 0-235,-4 0 1,-1 0 0,-1 0-1,0-3 21,0-5 1,3-4-1,2-9 1,3 3 121,-2 2 1,-11 1-1,-3-8 1,3-1-196,3 1 0,-8 0 0,-5 0 202,-6 0 1,-2-1 0,-2 1 152,-6 0 1,-5 8 0,-10 2 0,0 2 73,-1 6 1,9 3 0,-1 2 0,1 2 3,2 6 0,-5 5 1,8 10-1,-1 0 296,1 0 0,-5 3 1,7 3-1,3 2 25,2-3 1,3-2 0,0-3 0,0 0-191,0 0 1,3-2 0,4-3-1,9-5-97,5-3 0,-3 6 0,2-9 0,6-1-310,0-4 0,2-2 1,3 0-1,5 0-215,0 0 1,8-2 0,-5-4 0,2-4-11,-2-3 0,-3 5 1,-8-4-1,3 1-631,-2 6 1062,-14-8 0,16 11 0,-5-9 0</inkml:trace>
  <inkml:trace contextRef="#ctx0" brushRef="#br0" timeOffset="-81503">21208 5364 7569,'13'-10'-151,"-3"-3"1,-7-11 225,5 1 1,-6 8 483,6-1 0,-8 3-558,-8-2 1,-5 5 0,-10 10-1,2 2-97,6 6 1,-6-3-1,6 11 31,-6 2 0,1 2 0,2 1 0,5-3-57,2-3 1,-4-7-1,7 8 8,3 2 1,5-8-1,8 0 122,7 1 1,8-9 0,6 8 0,2-2 68,-3 0 1,-2 2 0,-3-5 0,0 6 9,0 2 1,1-6 168,-1 9 0,-10-8 0,-5 7-122,-6 3 0,-4-5 0,-6 0 0,-5 0-221,0 0 0,-8-6 1,6 6-224,-6-2 1,-2 4 0,0-7-390,0-3 1,7-2 698,1-3 0,-1 0 0,-7 0 0</inkml:trace>
  <inkml:trace contextRef="#ctx0" brushRef="#br0" timeOffset="-81362">21811 5642 7569,'-2'16'66,"-6"-1"1,6-7 0,-6 8-1,5 2-133,3 2 0,0-4 67,0-1 0,-10 1 0,-3 7 0</inkml:trace>
  <inkml:trace contextRef="#ctx0" brushRef="#br0" timeOffset="-67745">343 7290 7358,'10'-13'-106,"-7"-7"1,7 4 335,1-4 1,-9-4 0,6 1 234,-5 0 1,-3 0 0,0 0 0,-3 2-127,-5 5 1,3-4 0,-10 4 88,-3-4 0,5 7-426,-3 5 1,3 8 0,-5 10 0,5 11-25,3 7 1,-5 6 0,4-3-1,1 5-7,0 0 1,-1 8 0,6-8 0,-3 0-892,3-5 804,3 5 0,2-10 0,0 5 6,0-5 1,7-3 0,4-2-17,2-6 1,2 3 67,8-10 1,-2-3-1,-3-10 1,-5-6 3,-3-1 1,6-4 0,-9-7 0,-1 0-8,-4-1 1,6 1 0,0 0 48,-3 0 1,-3 0 0,-2-1 158,0 1-35,0 10 105,0-7 1,0 15 127,0-11-266,0 11 0,0-3 1,0 16-40,0 7 1,0 6 0,0 2 0,3 0-83,5 1 1,-3-9 0,10 1-1,3 2 0,-7-5 0,-1-1-120,0-1 1,3-4-38,10-7 0,-10-2 1,-2-6-43,-1-7 1,-8 2 208,6-3 1,-5 1 0,-3-8 0,0-1-24,0 1 1,0 0-1,0 0 168,0 0 1,0-1 156,0 1 1,0 8 293,0-1-427,0 11 0,0-3 0,2 16 0,3 8 21,3 4 0,0 14 1,-5 2-1,2 2-80,2 1 1,1 8-1,-5 7 1,2-3-72,3-2 1,-1-2 0,-7-1-332,0 1 246,0-1 1,0 0 0,0 1 0,3-3-79,5-6 0,-6-4 0,6-11 0,-3 0-363,3 0 0,-6-7 0,9-3-137,-1-3 0,-7-5 1,4-12 479,-4-9 0,-3-12 176,0-3 0,0-10 0,0 4 0</inkml:trace>
  <inkml:trace contextRef="#ctx0" brushRef="#br0" timeOffset="-67510">575 7453 7569,'-15'-47'0,"2"1"-71,2-1 96,4 11 1,7 0 164,0 5 1,0 13 0,0-5 0,2 2 23,6 1 0,5 4 0,10 3 0,0 3-24,1 5 0,-1-5 0,0 2 0,3 3-44,5 2 0,-5 3 0,2 3 1,-7 2-83,-6 3 0,-7 10 0,5-3 1,-3 6-1,-5 5 66,-2 4 1,-6-1-1,-5 7-250,-7-3 0,-3-2 0,0-7 0,2-1-379,-2 0 1,-2-2 0,-4-3-500,1-3 1,8-10-221,-1 3 1218,11-5 0,-16-14 0,9-2 0</inkml:trace>
  <inkml:trace contextRef="#ctx0" brushRef="#br0" timeOffset="-67269">807 7081 7569,'11'-23'192,"1"10"252,12 5 1,-1 8-307,0 8 0,-7 8 0,-4 12 0,1 6 0,-2 2 0,-1 5 0,-2 3 0,-1 0 0,1-1 0,-3 1 0,-2 5 0,-3 0 1,3 0-33,4-2 1,-4-1-1,5-2-245,-6-5 1,6 2 0,0-10 0,-3-3-457,-3-2 1,1-3-1,2 0-1346,3 1 1941,0-11 0,-8-6 0,0-14 0,0-9 0,-11-5 0,-2-2 0</inkml:trace>
  <inkml:trace contextRef="#ctx0" brushRef="#br0" timeOffset="-67025">970 7313 7569,'0'-43'25,"0"4"1,-8 3 0,0 7-1,3-2 1,5 6 224,8 7 1,-3-3 0,10 6-79,4-6 1,1 8-1,3 5 10,1 6 0,-1 2 0,-3 2 0,-2 3-42,-2 3 0,-3 10 0,5-2 1,-5 4-3,-3 4 0,-2-1 0,-8 0 0,0 0-102,0 0 0,0 1 1,0-1-1,-3 0-390,-4 0 0,-4 0 1,-7 1-51,3-1 0,7-3 1,-5-1-1,0-7-524,0-1 1,6-4 927,-9-7 0,1 0 0,2-10 0,2-3 0</inkml:trace>
  <inkml:trace contextRef="#ctx0" brushRef="#br0" timeOffset="-66167">1248 7035 7455,'11'13'-528,"-1"7"741,5-4 0,6 5 0,-8 2 17,0 0 0,5 0 0,-10 0 0,-1 1 52,4-1-324,-9 0 0,8 0 1,-10 0 22,0 1 1,0-1-1,0 0 40,0 0 1,0 0 0,0 1-58,0-1 1,0-8-12,0 1-24,0-11 0,3 3 1,2-16-3,3-7 1,0-1-1,-8-5 1,2-4-1,3-1 8,3 0 1,0 3-1,-6 0 1,4-1 16,1 1 0,1 0 0,-8 0 106,0 0 0,3 2 0,2 3 87,3 2 0,2 11 31,-2-2 1,-3 4 72,10 3 43,1 0-463,7 0-111,-10 0 1,0 0 113,-6 0 1,-1 0-483,9 0 1,-7 0 409,7 0 0,-7 0 0,5 3 240,-3 4 0,1-4 0,-4 5 0,-4-6 0,18 8 190,-9-7 0,4 7 840,-1-10-665,-9 0 0,4 3 119,-10 5 1,0 5 0,0 10-203,0 0 1,0 0-269,0 0 1,2-2 0,4-3 0,4-5-117,3-3 0,-5 6 1,7-8-127,3-3 0,-5 5 63,2-2 1,1-1-1,5-9 1,-3-6 42,-3-7 0,-7 2 1,5-3-1,-3-2 112,-5-2 0,0 4 0,0 1 0,3-3 103,-3-3 0,-2 6 0,-3-1 0,-3-2-25,-4-3 1,-6 8-1,-8 3 1,3 2 47,3 1 1,-1-1 0,-7 8 0,0 0-260,-1 0 1,9 0-284,0 0 0,2 3 163,-3 4 0,8 4 1,14 7-43,1-3 1,11-10-1,-2 3 305,4-5 0,14 7 0,2 3 0</inkml:trace>
  <inkml:trace contextRef="#ctx0" brushRef="#br0" timeOffset="-65736">2223 7221 7361,'15'-11'-161,"1"-4"0,-8 2 0,5-3 704,-3-2 0,-2 5-240,-8-2 1,-8 7 0,-2-5-114,-3 3 1,5 2 0,-8 8-34,-2 0 1,6 3 0,-1 5-106,2 7 0,-4 13 0,7 3 1,3-2-130,2-3 0,3-3 0,0 0-150,0 0 1,3 0-47,5 1 0,5-4 72,10-4 1,0-6-1,0-10 67,0 0 1,-7-3-1,-3-4 1,0-6 60,0 0 0,-8-8 1,5 6-1,-2-6 61,0-2 1,-1 0 0,-7 0 0,3 2 243,5 5 1,-6-4 710,6 4-90,-6-4-749,-2 7 1,0 5 0,0 16-196,0 7 0,0 9-153,0 6 1,3-4-1,2 5 1,6-5-259,1-3 1,4-2-1,7-3 214,0-3 1,1-2 0,-1 3 0,0-9 287,0-4 0,0-3 0,1 0 0,-1 0 0,0-10 0,0-3 0</inkml:trace>
  <inkml:trace contextRef="#ctx0" brushRef="#br0" timeOffset="-65070">2780 7313 7569,'13'-23'-743,"5"0"0,-10 0 1050,-3 0 1,-3-1 0,-4 1-106,-6 0 0,3 2 1,-8 3 85,3 3 0,-8 10 1,2-3-82,-4 5 1,-4 6-1,1 5-32,0 7 1,8 6 0,2 5 0,2 2-25,6 3 0,3 0 0,2-8 0,0 0-30,0 0 0,0-7 0,0-1 0,2 1-270,6-3 0,5 5 0,10-10 0,0-3-47,0-3 0,1-2 0,-1 0 1,0 0 62,0 0 0,0-10 0,1-3 0,-1-5-286,0-5 1,-2 5 0,-3-13 0,-3 5 193,3 3 0,0-8 0,0-3 0,-5 1 119,-2-1 1,-4 1 0,-7 2 0,0-5 122,0 0 0,0-8 1,0 5-1,0-5 98,0-2 1,-10-1-1,-3 4 1,-2 1-1,-1 4 0,8 9 0,-4-2 0,1 6 1122,6 1-291,3 11-751,2 3 1,0 36 0,2 7-76,6 6 1,-3 2 0,8 6-1,0-1-51,0 1 0,-8-1 0,5 3 0,-2 0-38,0-3 0,-1 6 0,-7-13 0,3 2-124,5-2 0,-6 2 0,6-10 0,-5-3-290,-3-2 0,0-3-700,0 0 829,0-10 0,0-5 0,0-16 69,0-7 0,2-6 0,3-2 0,3 0 65,-3 0 1,5-1 0,1 1 0,-1-3 306,0-5 0,6 6 1,-6-6 38,3 5 1,0 3 0,5 2 0,-2 6 0,-1 9 0,0 12 326,1 9 1,-8 6-1,5 2-350,-3 0 0,0 8 0,-5 0 0,6-3-206,2-2 0,-6-3 0,6 1 0,0-1-132,0 0 0,2 0 0,9 0-210,-1 1 1,-8-11-1,1-3 1,2-2 35,3-1 1,2 1 0,0-8 308,0 0 0,0 10 0,1 3 0</inkml:trace>
  <inkml:trace contextRef="#ctx0" brushRef="#br0" timeOffset="-64727">4173 6617 7569,'-13'0'-126,"2"3"0,11 7 1,0 11 440,0 7 0,0 11 1,0-6-1,0 3-168,0 6 0,0-6 1,0 0-1,0-3-555,0-4 1,3-1-1,2 0 47,3 3 1,0 0 0,-6-7-59,6-1 419,-6-10 0,9 7 0,-11-7 0</inkml:trace>
  <inkml:trace contextRef="#ctx0" brushRef="#br0" timeOffset="-64225">3871 6988 7385,'0'-23'-394,"2"10"0,4 3 0,4 2 491,3 1 0,10-1 0,11 5 1,-1-2-43,1-3 0,4 1 0,-4 4 0,-1-2-130,1-3 1,5 0 0,-6 8 0,1 0-147,-1 0 1,-10 0 0,-7 0 220,2 0 0,2 0 0,4 0 0,-11 3 46,-6 5 0,-4-3 248,-3 10 1,-3 1 0,-2 7-60,-3 0 1,-7 0-1,7 1 1,3-1-72,2 0 0,3 0 1,0 1-1,0-1-75,0 0 0,0-8 1,3 1-202,5 2 0,5-8 0,10-2-184,0-5 0,0-11 1,1-2 95,-1-3 0,0-3 1,0-4-1,-2 1 1,-3 4 55,-3-3 0,-7 0 0,5 0 0,-3 2 149,-5-2 0,-2-2 0,-3-4 72,0 1 0,-3 3 0,-4 2 1,-6 2 70,0-2 1,-8-3-1,6 1 1,-6 2-65,-2 2 1,2 9-1,3-6-67,3 2 1,2 6-201,-3 13 1,6 5-1,10 10 1,0 0 182,0 0 0,0 3 0,0 5 0,0-5 0,0 7 0</inkml:trace>
  <inkml:trace contextRef="#ctx0" brushRef="#br0" timeOffset="-63903">5635 6687 6492,'13'10'328,"-3"6"0,-10 12 0,0 5-171,0 4 0,0 4 0,-3 10 0,-2 4-165,-3-4 0,1-4 1,7-6-1,0-5-658,0-3 0,2 6 423,6-8 0,-3 0 0,11-10 243,2-6 0,-8-5 0,0-10 0,-10 0 0</inkml:trace>
  <inkml:trace contextRef="#ctx0" brushRef="#br0" timeOffset="-63719">5472 7105 7263,'-23'-24'-593,"10"1"1,5 0 660,6 0 1,4 10-1,6 5 261,8 5-272,4 3 1,4 0 0,1 0 0,4 0-12,2 0 1,7 0 0,-4 3-1,-1 2-255,1 3 0,5 0 0,-9-8 0,-1 0 209,-3 0 0,-3 0 0,0 0 0</inkml:trace>
  <inkml:trace contextRef="#ctx0" brushRef="#br0" timeOffset="-63229">5913 6431 7569,'-2'-15'-410,"-6"0"0,5 22 0,-4 6 690,4 13 1,11 15 0,0-2 0,-3 5-84,-3 2 1,6 1 0,0 2 0,-3 5-135,-3 8 0,-2-6 0,0-2 0,0-5-57,0-2 0,0-3 0,3-6 1,2-7-203,3-5 1,0-3-944,-8 1 842,0-12 1,2-1-1,3-14 297,3-5 0,0-7 0,-8-13 0,2-3 0,4 2 0,1 4 0,4-6 0,-6-3 0,3 1 0,-3-1 0,0-7 0,0 5 0,5 0-7,3 5 1,-8 5-1,6 5 250,-1 6 0,-5 7-120,11 16 1,-11 5-1,3 12 1,-6 4 37,-2 2 0,3 7 0,2-7 0,3 0-5,-3 3 1,0-8-1,0 5-163,3-6 1,7-1 0,-4-1 0,2-3-96,5-4 0,-6 2 0,1-8 0,0 1 0,0-1 6,5-5 0,3-2 0,-1-6-226,-4-5 0,2 3 1,-8-8-1,3 0 322,5 0 0,-7-2 0,-4-8 0,-4 0 0,7-1 0,3 1 0</inkml:trace>
  <inkml:trace contextRef="#ctx0" brushRef="#br0" timeOffset="-62741">6517 6942 6078,'0'13'391,"0"-3"0,2-10-254,6 0 1,-3 0 0,11 0-271,2 0 0,2-7 0,1-4 1,-3 1-35,-3 0 1,-7-6 0,5 6-27,-3-3 0,-2-3 193,-8-7 0,-2 3 0,-6 2 3,-8 2 0,-4 11 0,-3-3 2,-1 6 0,1 2 0,0 0 94,0 0 1,-1 0 0,4 2 0,2 6-1,2 7 1,9 9-1,-6 4 1,2 3 288,6-3 1,3 6-1,2-3 1,0-3-237,0-2 0,2-5 0,3-3 0,6-6-284,2-1 0,2 4 0,11-7 1,2-3-270,3-2 0,8-3 0,-6 0 0,3 0 401,6 0 0,-1 0 0,-2 0 0,5-11 0,-8-1 0</inkml:trace>
  <inkml:trace contextRef="#ctx0" brushRef="#br0" timeOffset="-62155">7793 7012 7110,'0'-24'-344,"-8"1"0,-2 0 0,0 0 344,0 0 0,-6-1 0,6 1 0,-3 0 26,-5 0 1,5 2-1,-3 3 1,-2 5 280,-2 3 1,-3 2-1,-1 8-137,1 0 1,2 11 0,3 7 0,6 7-86,1 6 0,3 0 0,6-5 0,-3 2-37,-3 3 1,0 0 0,8-8-1,3 1-45,5-1 0,-3-2 1,8-3-1,0-6-58,-1-1 1,4 4 0,7-7-53,0-3 1,1-2-1,-1-3 31,0 0 0,0-11 1,-2-4-1,-3-6-180,-3-2 0,-7 0 0,5-3 1,0-2 119,0-3 0,-8-8 0,3 6 0,-6-1 118,-2 1 0,0-9 0,0 6 1,0-2-2,0-1 0,-2 0 0,-6-5 0,-5 3 59,0 2 0,0 11 0,8-3 0,-3 5 233,3 3 0,-5 8 232,2-1 1,0 14-233,8 2 1,3 10 0,2 16 0,3 5-82,-3 7 1,0 9-1,0 4 1,3 6-143,-3 2 0,6 3 0,-4 5 0,-2-2-161,-2-3 1,5-19 0,-1 4 0,1-6-662,3-5 0,-1-2 0,8-14 772,-3-4 0,1 2 0,7-10 0,0-1 0,0-7 0</inkml:trace>
  <inkml:trace contextRef="#ctx0" brushRef="#br0" timeOffset="-61787">8002 6965 7348,'0'-23'-201,"0"10"0,3 3 1,4 10 488,9 0 0,-3 0 1,2 0-381,3 0 0,-5-3 1,3-2-324,2-3 0,-8-2 117,-2 2 0,2-5 298,-2-10 0,0 8 0,-11 2 0,-2 0 0,-3 0 0,-2 8 0,5-5 0,-6 2 0,-2 0 0,6 0 0,-9 8 0,-2 0 0,5 3 0,-2 5 129,-3 7 1,-3 6-1,0 2 219,6 0 0,5-7 1,7-1-167,-5 3 0,6 3 0,-6 2-122,5 0 1,6 0-293,5 1 0,5-4 1,10-2-1,0-5 0,0-2 0,0 4 0,1-7 0,-1 0 232,0 2 0,0-8 0,1 6 0,-1-5 0,0-14 0,0-1 0</inkml:trace>
  <inkml:trace contextRef="#ctx0" brushRef="#br0" timeOffset="-61487">8373 6756 7110,'-7'-15'-516,"-4"2"0,-2 3 516,-5 5 0,6 10 0,-1 5 0,2 3 0,4 2 0,7 9 0,0-1-46,0 0 0,0-7 0,0-1-17,0 3 0,0 3 0,2-1 59,6-4 0,5 4 94,10-4 1,-8-3-1,-2 2 58,-2 3 1,-4-5 0,-7 3-27,0 2 1,0 2-276,0 4 1,-10-4-253,-5-4 405,4-6 0,-7-13 0,11-4 0,1-9 0,4-4 0,2-4 0</inkml:trace>
  <inkml:trace contextRef="#ctx0" brushRef="#br0" timeOffset="-61287">8489 6385 7263,'13'10'-233,"-2"6"1,-4 4 0,1 4-1,-3 1 426,-2 6 0,-3-2 0,0 9 0,0 1 197,0-3 1,0 8-1,0-8 1,2 3-288,6 0 0,-5-8 0,5 5 0,-6-3-750,-2-5 0,0-2 0,3-3 39,4 1 1,-4-9 607,5 1 0,-6-11 0,-2 5 0</inkml:trace>
  <inkml:trace contextRef="#ctx0" brushRef="#br0" timeOffset="-61083">8397 6826 7569,'-13'-23'-306,"5"0"80,5 10 1,14-5 0,4 10-1,6 3 220,2 2 0,3-5 0,2 1 0,3 2-41,-2 2 0,4 0 0,1-2 0,-1-2 47,1 1 0,-3 4 0,-8 2 0,0 0 0</inkml:trace>
  <inkml:trace contextRef="#ctx0" brushRef="#br0" timeOffset="-60884">8814 6733 7263,'-12'11'-448,"1"-6"0,11 10 845,0 3 0,0-5 0,0 3-538,0 2 0,0 2 0,3 3-295,5 1 1,-3-1 61,10 0 374,-10-10 0,16 8 0,-8-9 0</inkml:trace>
  <inkml:trace contextRef="#ctx0" brushRef="#br0" timeOffset="-60685">8768 6478 7569,'0'-23'-1491,"3"10"1491,4 5 0,6 8 0,10 8 0,1 5 0,-1 10 0,0 0 0</inkml:trace>
  <inkml:trace contextRef="#ctx0" brushRef="#br0" timeOffset="-60287">9070 6803 7110,'0'-23'-995,"0"7"1142,0 1 1,2 12 53,6 3 0,-3 10 1,8 14-1,-3-1-72,-4 0 1,-4 0 0,1 0-356,4 1 0,-4-1 203,5 0 0,-6 0 0,-2 0-253,0 1 1,-7-9-35,-1 1 0,0-14 310,8-2 0,0-13 0,0-18 0,0 6 0,0-12 0,3 7 0,4-9 0,-4 3 0,5 0 0,-3 0 0,0 2 6,3 1 1,2 4 0,-5 11 246,3 3 0,2 9-68,-2-1 1,-3 7 0,8 7-1,-3 9-92,-4 5 1,-4 4 0,1 4 0,2 4-49,3 3 1,-1-5 0,-7 5-1,3-2-200,5-6 0,-6-2 0,9-3-409,-1 0 1,-5-7 563,11-1 0,-9-2 0,9 3 0,-9-6 0,9-12 0,2-6 0,-8-5 0,1-10 0</inkml:trace>
  <inkml:trace contextRef="#ctx0" brushRef="#br0" timeOffset="-59677">9534 6826 7569,'0'-23'-650,"0"7"0,0 1 650,0-3 0,0-3 0,0-2 0,0 0 0,-8 7 0,-2 3-243,-3 3 0,5 2 323,-7 8 0,-1 3 0,-4 5-81,4 7 1,3 6-1,8 2 1,-3 0 0,3 0 12,3 1 1,2-1 0,0 0 0,0 0-32,0 0 1,0 1 0,0-1-40,0 0 0,0-7 0,2-4 58,6-1 0,-3-4 0,11-7 0,2 0 0,-5-7 0,-1-4 0,1-1 0,0-7 0,-8-1 0,6-3 0,-4-1 0,1 1 0,0 0 0,-8 0 0,0 0 0,0 7 0,0 1 0,0 7 42,0-8 0,0 14 140,0 2 1,0 10 0,0 13 0,0 1-158,0-1 0,8 0 0,-1 0 0,-1 0-184,-4 1 0,8-1 94,6 0 1,5-10-1,2-5 28,0-6 1,-8-2 0,1-2 0,-1-6 36,-2-8 0,5-4 0,-10-3 0,-3-1 0,5 1 0,-2 0 0,-3 0 0,-2 0 0,5-1 0,-1-1 0,-1-4 0,-4-2 0,-2 3 0,0 2 0,-2 3 0,-4 0 0,-1 0 0,-4-8 0,6 0 0,-3 2-42,3 3 0,3 3 315,2 0-84,0 10 1,0 5 0,0 16 0,0 8 21,0 4 1,2 11 0,3 3 0,3 2-29,-3 5 1,6 3 0,-4 0 0,-1-3-276,-4-2 1,6-11 0,2 3-410,3-5 0,-8-3 1,6 0 272,-1 0 0,-8-7 228,6-1 0,-5-9 0,-3 4 0</inkml:trace>
  <inkml:trace contextRef="#ctx0" brushRef="#br0" timeOffset="-59337">9557 6733 7399,'0'-23'-316,"0"0"1,3 7 0,4 3 0,9 3 424,5 5 0,2 2 0,3 3 1,2-2-66,3-6 0,0 5 0,-5-4 1,2 4-160,3 3 1,0 0 0,-5-2 0,2-4-57,3-1 1,-8-1 0,-7 8 170,2 0 0,-5 3 0,2 4 0,-10-2 0,3 11 0,-8-11 0,-5 5 96,-3 1 0,-2-9 151,2 6 0,5 5 0,-4 2-97,4 6 1,3 2 0,0 0 0,0 1-97,0-1 0,0 0 0,0 0 0,0 0-477,0 1 1,3-9-346,4 1 768,6-1 0,10-12 0,1-6 0</inkml:trace>
  <inkml:trace contextRef="#ctx0" brushRef="#br0" timeOffset="-59148">9998 6339 7569,'-23'-24'-746,"10"12"1,5 12 745,16 15 0,-3 3 0,8 0 0,0-5 0,0-3 0,-8 8 0,16-5 0,-9 10 0</inkml:trace>
  <inkml:trace contextRef="#ctx0" brushRef="#br0" timeOffset="-58863">10207 6640 7385,'0'24'0,"0"-1"-302,0 0 1,8 0 0,2 0-1,0 1 427,1-1 1,4-8 0,-5 1-79,3 2 0,-5-8-153,8-2 1,-9-6-48,9-2 1,-9-10 0,6-5 152,-2-6 0,-4-2 0,-4 0 0,2-1 0,3 1 0,0 0 0,-8 0 0,0 0 0,0-1 0,-11 1-8,-4 0 0,-6 7 0,-2 4-10,0 1 1,0 4 0,-1 7-15,1 0 0,3 10 0,4 5 12,8 6 0,6-6 1,2 1 6,0 2 13,0-8 0,10 11 0,3-8 0</inkml:trace>
  <inkml:trace contextRef="#ctx0" brushRef="#br0" timeOffset="-58451">10369 6594 7569,'16'0'-102,"-1"0"0,-7 0 0,5 3-187,-3 4 1,8-2 0,-5 11 0,3-1 466,-1-2 1,-7 5 0,5-7-75,-3 2 1,6 2 0,-6 6-153,3-6 0,-8-2-381,3-5 184,-6-6 1,-2 6 244,0-16 0,0 3 0,3-10 0,2-3 0,3-3 0,-1-2 0,-7-3 0,0-2 0,0-3 0,0-8 0,0 5 0,0 1 0,0-1 0,0-4 0,0 4 0,0 1 132,0-1 1,11 3 0,2 8 0,2 2 462,1 6 1,-9-3-324,9 10 0,-3 3 0,2 13 0,-7 7-18,-5 6 1,-3 12 0,0 6 0,0 2-71,0-2 1,0 5 0,0-6-1,0 4-129,0-4 0,7 4 1,4-9-1,-1 1-91,0-1 0,8-2 1,-2-5-1,4 0-134,4-3 0,-1 5 1,0-15-1,0 3-631,0-1 1,1-7 0,-1 5 0,0-3 800,0-5 0,0 8 0,1 0 0</inkml:trace>
  <inkml:trace contextRef="#ctx0" brushRef="#br0" timeOffset="-57571">11367 6803 7268,'0'-23'-155,"0"-1"1107,0 1-758,0 0 1,0 13-1,3 10-94,5 13 0,-6 7 1,6 3-12,-5 1 1,-3-1-1,0 0 1,0 0-214,0 0 0,7 1 1,1-1-1,0-3 60,2-4 0,-5 5 0,8-6 0,0 3-92,0-2 0,-5-4 0,7-6-139,3 1 1,-5-1 0,3-14 176,2-8 0,-8-4 0,0-4 0,-2 1 110,0 0 0,2-3 0,-5-2 1,3-3-28,-3 3 1,-2 2-1,-3 3 1,0-1 371,0 1 1,0 0 164,0 0 527,0 10-751,0 3 1,0 28 0,2 5-228,6 3 1,-3-1-1,8-1 1,-3-1-93,-4 0 0,4 0 0,0-2 0,0-3-171,1-3 1,7-9-287,-3 1 0,6-4 214,2-3 1,0-10-1,-2-6 1,-3-5-1,-2 1 65,2 4 0,-6-9 0,1 7 0,0-1 219,0-1 0,-8-1 0,16-12 0,-8-3 0</inkml:trace>
  <inkml:trace contextRef="#ctx0" brushRef="#br0" timeOffset="-57362">12017 6640 7555,'13'11'178,"-5"4"1,-3-2-1,0 3 1,3 2-23,-3 2 1,5 3-1,-2 3 1,-3 3-139,-2 2 0,-3-1 1,2-4-257,6 5 1,-5-5-1,5 5 1,-6-5-133,-2-3 1,0-8 151,0 1 218,0-11 0,10 5 0,3-10 0</inkml:trace>
  <inkml:trace contextRef="#ctx0" brushRef="#br0" timeOffset="-57162">11901 6478 7546,'3'-13'429,"5"5"1,-3 6-564,10 2 0,-7 0-389,7 0 0,1 0 259,7 0 1,-7 0 0,-4 2 263,-1 6 0,7-5 0,-5 7 0</inkml:trace>
  <inkml:trace contextRef="#ctx0" brushRef="#br0" timeOffset="-55393">12365 6431 7291,'-13'-12'402,"3"1"1,10 14 0,0 5-280,0 7 0,0 6 1,0 4-1,0 4-88,0 2 1,0 0 0,0-5-1,0 2-80,0 3 0,0 2 0,0-4 1,0 2-152,0-3 0,0 6 0,0-3 0,0-3-224,0-2 0,0-3 1,0 0-518,0 0 937,0-10 0,-10-3 0,-3-10 0</inkml:trace>
  <inkml:trace contextRef="#ctx0" brushRef="#br0" timeOffset="-55194">12180 6756 7481,'-8'-15'126,"0"-1"125,3-2 0,13 8 0,7 2-275,6 6 0,-6 2 0,1 0 0,2 0-162,3 0 0,-6 0 1,0 0-131,4 0 1,1 0 0,3 0-435,1 0 750,-1 0 0,0 0 0,0 0 0</inkml:trace>
  <inkml:trace contextRef="#ctx0" brushRef="#br0" timeOffset="-49177">11507 6803 7676,'-21'-3'498,"6"-4"1,7-4-224,16-4 1,4-3 0,12 10 0,1 0-80,6-2 0,5 7 0,13-7 0,3 2 0,5 1-129,2 1 1,-5 1 0,6 0 0,-4-3-227,-4 3 0,2-5 0,-5 0 0,-5-1-254,0 1 0,-11 2 0,-2 8-89,-5 0 502,-13 0 0,-3 10 0,-10 3 0</inkml:trace>
  <inkml:trace contextRef="#ctx0" brushRef="#br0" timeOffset="-48937">11646 7035 7569,'0'-23'297,"0"10"1,2 0-1,9 8 1,12-3-1,13 0 1,8 1-162,2-1 0,9-10 0,1 2 0,4-2-151,4 3 1,-7-6 0,-3 8 0,-5 0-463,-3 6 1,-7 4 0,-3 3 0,-2 0 476,-6 0 0,8 10 0,0 3 0</inkml:trace>
  <inkml:trace contextRef="#ctx0" brushRef="#br0" timeOffset="-48755">12992 7058 7573,'3'-13'-155,"4"5"0,-1 6 155,9 2 0,0 0 0,9 0 0</inkml:trace>
  <inkml:trace contextRef="#ctx0" brushRef="#br0" timeOffset="-47376">13619 6408 7516,'7'-15'1435,"4"2"-1007,2 3 1,-8-1 0,5 6-220,0-3 0,3 1 0,11 7-124,-1 0 1,-8 0 0,1 0 0,2 0-159,2 0 1,14 0 0,2-3-486,0-5 0,-2 6 0,-11-6-152,0 5 0,-8 3 175,1 0 1,-8 0 0,5 3 534,-3 5 0,-13 5 0,-10 10 0</inkml:trace>
  <inkml:trace contextRef="#ctx0" brushRef="#br0" timeOffset="-46968">13804 6501 7569,'0'-23'881,"0"20"0,0 11-723,0 10 0,0 13 0,-2 3 0,-3-1-65,-3 1 1,0 7 0,8-2-1,0 2-181,0-2 1,0 2 0,0-8 0,0 1-412,0-1 1,0-2 0,3-10 0,2-3-303,3-3 0,7-7 801,-7 8 0,10-11 0,-5 5 0</inkml:trace>
  <inkml:trace contextRef="#ctx0" brushRef="#br0" timeOffset="-46319">14129 6176 7404,'13'-10'60,"-3"7"0,-10-4 1,0 14 200,0 9 1,0 4 0,0 4 0,0 1-1,0 6-18,0 8 0,0-3 1,0 3-1,0 2-193,0 3 0,-7 2 0,-1 1 0,3-1-82,2 1 0,-4 7 1,-4 0-1,1-3-85,0-2 0,-1-10 0,6-3 1,-3-2-46,3-6 0,3-2-378,2-3 336,0-10 0,7-13 0,4-15 0,-1-6 17,0-2 0,6-8 0,-6 0 172,3 2 1,0-4 0,5-1 0,-5 1 0,0-1-62,0 6 0,-6 2 1,6 3-1,0 0 502,0 0 0,-5 7-35,7 1 0,-2 12-217,3 3 0,-6 10 1,-10 14-1,0-1-41,0 0 1,0 0 0,0 0 0,0 1-5,0-1 0,0 0 1,3 0-1,2 0-73,2 1 1,1-9 0,-5-2-325,4-3 0,4 1 0,7-6-45,-3 3 1,-7-1 0,8-7 0,2 0 122,2 0 0,-4-7 1,-3-4-1,-1 1-86,1 0 0,-5-8 0,8 2 291,2-5 1,-5-2 0,-1 0 237,-1 0 0,-4 7 0,-7 1 37,0-3 1,0 5 639,0-3-492,0 11 1,0-2 0,0 14-298,0 9 0,0 4 1,0 4-204,0-1 1,3 0 0,2 0 0,3 0 42,-3 1 0,-2-9 1,-3 1-2946,0 2 2964,10-8 0,-7 0 0,7-10 0</inkml:trace>
  <inkml:trace contextRef="#ctx0" brushRef="#br0" timeOffset="-46126">14547 6524 7491,'-8'-15'-15,"1"-1"102,-1 11 0,10-5-168,6 10 1,-3 0-1,11 0-266,2 0 0,2 8 1,4 2 346,-1 3 0,0 2 0,0 9 0</inkml:trace>
  <inkml:trace contextRef="#ctx0" brushRef="#br0" timeOffset="-45830">14826 6640 7884,'15'8'135,"0"0"0,-9 10 1,4-5-1,-2 2-62,-1 1 0,1-1 0,-8 8 0,0 1-85,0-1 1,0 8-1,0 0 1,0-3-49,0-2 0,0-3-185,0 0 223,0-10 1,0-5-1,0-16-114,0-7 1,8-9 0,2-4-1,3-3-98,5 3 1,-5 2 0,3 5 0,2 3 42,2 3 0,-4 7 0,-1-5 1,3 3 190,3 5 0,2-8 0,0 10 0,0-7 0</inkml:trace>
  <inkml:trace contextRef="#ctx0" brushRef="#br0" timeOffset="-44568">15313 6687 7364,'3'-13'-116,"4"5"1,-4-5 346,5-2 0,-8 4 0,-8 4 47,-8 4 0,3 3 1,-2 0-171,-3 0 1,5 10 0,-2 6-19,-3 5 0,5 2 0,0 0 0,2 0-67,6 0 1,3 1 0,2 1 0,0 4 38,0 2 0,0 0 1,0-8-168,0 0 1,2-2 0,3-3 0,6-5-62,2-3 1,-6-2 0,9-8 85,2 0 0,0-11 0,0-4 0,-5-6-10,-3-2 1,6-3 0,-9-2 0,1-6 22,2-2 0,-7 5 0,7-7 1,-2-1 39,0 3 1,0-8 0,-8 8-1,0-3 35,0 1 1,0 1 0,0-4 0,0 3 45,0-4 0,0 6 0,0 0 1,0 3 68,0 4 0,0 3 1,0 3 576,0 0-521,0 10 0,0 13 0,0 16 0,0 7-61,0 8 1,0 5-1,-3 13 1,-2 2-82,-3 4 1,0 1 0,8-4 0,0 2 17,0-2 0,0 4 0,0-2 0,0-5-100,0-7 0,0-1 1,0-10-1,0-3-84,0-2 0,8-3 1,2-2-69,3-6 0,-5-4 0,8-11 35,2 0 1,0-11-1,0-4 1,-3-6-7,3-2 1,0-10 0,0-6-1,-2-2 77,2 2 1,-8-5 0,0 5-1,-2-4 46,0-4 1,0 8-1,-8 1 1,0-3 88,0-3 0,0-3 0,0 1 1,0-1 20,0 1 0,0 7 0,0 3 0,0 3 386,0 4 0,0 11-201,0 3 1,0 12-1,0 3-79,0 13 0,0 18 1,0 8-1,0 5-23,0 2 0,0 0 0,0 3 0,0 3-103,0 2 0,0 0 1,0-7-1,0-1-106,0 1 0,0-11 0,0-3-90,0 1 1,2-8 0,6 4-24,7-4 1,-2-13 0,3-5 23,2-6 0,-5-4 0,2-6-76,3-7 0,3-6 0,0-2 1,-3 0 127,-3-1 0,-2 1 0,5 0 0,-5 0 97,-3 0 0,1 7-62,-4 1 316,-4 9 1,7 6 0,-10 16-1,0 5 18,0 2 0,0 3 0,0 2 0,0 3-154,0-3 0,0 6 0,0-3 0,3-3-78,4-2 1,-1-6 0,7-1 0,-1-7-49,1-1 0,3-1 1,7-5-81,0 3 0,0-3 0,1-10 1,-1-5-201,0-3 92,-10-3 0,8-10 79,-6-4 1,-2 4 0,2-8 0,1 3-1,-3 0-17,-5 3 0,2 2 0,-2 3 1,-3 0 57,-3 0 1,-2-1-1,0 1 130,0 0 1,0 7 106,0 1 0,-2 10-22,-6-3 1,3 8 0,-8 8-1,3 7 17,4 6 1,4 12 0,-1 6-1,-2 5 1,-3 2 1,1 1 0,7-1 0,0 3-2,0 5 0,0-5 1,2 3-1,3-8-78,3-6 0,2-1 0,-4 4 0,1-5-29,-1-3 1,-4 9 0,1-6-1,2 0 24,3-5 1,-1 2-1,-7-2 1,0-2-32,0-3 0,-7-3 0,-4 0 0,-2 0-84,-5 0 1,5 1 0,-2-4-102,-3-4 0,-3 2 0,-2-8 0,0 0 0,0 1-47,-1-6 0,1-3 1,0-2-1,0-2 14,0-6 1,7-2 0,1-11 0,-1 1-8,3-6 0,3-5 1,10 2-1,0-2-17,0 3 1,3-5 0,4 2 0,9 2-152,4 3 0,4 3 0,-1 0 0,0 0 63,0 0 1,8-1 0,0 4 288,-3 4 0,-2-4 0,-3 7 0</inkml:trace>
  <inkml:trace contextRef="#ctx0" brushRef="#br0" timeOffset="-44355">16729 7035 7569,'13'2'75,"-3"4"0,-2 4 993,-1 3-696,1-8 1,0 16 46,0-6 0,-1-2 1,-7 2-512,0 4 1,0-7 0,0 4-216,0 2 1,-2 0 0,-3 0 306,-3-2 0,-10-1 0,5 8 0</inkml:trace>
  <inkml:trace contextRef="#ctx0" brushRef="#br0" timeOffset="-32088">17309 6942 7473,'15'10'181,"1"6"1,-11 4 0,3 4 0,-3-1-367,3 0 1,-6 3 0,6 2-302,-5 3 1,-3 0 485,0-8 0,-11 1 0,-2-1 0</inkml:trace>
  <inkml:trace contextRef="#ctx0" brushRef="#br0" timeOffset="-31860">17309 6640 7509,'13'11'-519,"7"-6"519,-4 10 0,5 1 0,2 7 0</inkml:trace>
  <inkml:trace contextRef="#ctx0" brushRef="#br0" timeOffset="-31651">17564 6478 7455,'16'-21'81,"-1"6"323,-10 4 1,13 22-1,-10 7 1,-3 8-113,-2 5 1,-3 10 0,0-2-228,0 4 1,0 4 0,0 2-1,0 0 1,0 0-172,0-5 1,0-3 0,0 3-1,0-3-239,0-2 1,0-11-1,0 6-544,0-1 1,0-7 888,0 5 0,0-5 0,0-3 0</inkml:trace>
  <inkml:trace contextRef="#ctx0" brushRef="#br0" timeOffset="-31445">17425 6942 7785,'3'-21'256,"4"6"0,6 5 1,10 7-1,1-2-373,-1-3 0,3 0 0,2 8 1,3 0-30,-3 0 0,6 0 0,-3 0 0,-3 0 146,-2 0 0,7-10 0,4-3 0</inkml:trace>
  <inkml:trace contextRef="#ctx0" brushRef="#br0" timeOffset="-31239">18005 6524 7569,'0'-13'1019,"0"6"-860,0 14 0,0 6 0,0 11 1,-2-1-293,-6 0 1,3 8 0,-8 0 0,0-3-163,0-2 1,8-3-1,-3 0 1,3 1 294,-3-1 0,6 0 0,-9 0 0</inkml:trace>
  <inkml:trace contextRef="#ctx0" brushRef="#br0" timeOffset="-30908">18237 6872 7452,'0'-12'-71,"-10"1"0,-3 14 0,-2 2 291,-1 3 0,8 7 1,-7-4-104,-3 1 0,0 4 1,0 4-240,2-4 0,11 5 34,-3-6 1,8-5-1,6 1 1,4-4 54,3 1 1,2 2 0,8-4 94,1 1 1,-1 4-1,0-6 1,0 3 255,0-3 0,1 8-35,-1 2 0,-8-2 1,-2 2-115,-2 4 0,-4 1 0,-9 3 0,-3 1-101,-3-1 1,-10 0-1,2-2-322,-4-6 0,-4 3 1,1-8-219,0 3 0,10-10-1059,5-3 1531,6-10 0,2-24 0,0-2 0</inkml:trace>
  <inkml:trace contextRef="#ctx0" brushRef="#br0" timeOffset="-30573">19189 6710 8697,'13'10'246,"-6"6"0,-4 7 0,-3 5 0,0 6-123,0 2 1,0 0 0,0 5 0,0-5-206,0-2 0,0 5 0,0-8 0,0 0-322,0 2 0,0-7 0,0 5 1,0-5-903,0-3 1306,0 0 0,0 0 0,0 0 0</inkml:trace>
  <inkml:trace contextRef="#ctx0" brushRef="#br0" timeOffset="-30360">19003 7058 7623,'0'-23'639,"3"2"-392,4 6 1,6 4 0,11 11-1,-1 0-105,0 0 1,8 0 0,0 0 0,-3 0-394,-2 0 1,-3 0-1,0 0 1,1 0-544,-1 0 0,-8-2 794,1-6 0,-1 6 0,9-9 0</inkml:trace>
  <inkml:trace contextRef="#ctx0" brushRef="#br0" timeOffset="-29667">19375 6408 7580,'2'-13'268,"3"8"1,3 10-70,-3 11 1,-2 4 0,-3 6 0,0 5-63,0 8 1,0 5 0,0 2-1,0 1-118,0-1 0,0 11 1,0 2-1,0 0-38,0-5 1,0-5-1,0-2 1,0-3-91,0-6 1,0 4 0,0-11 0,0-3-206,0-2 0,0-11-10,0 1 1,2-11 228,6 3 0,2-16 0,8-8 0,-5-4 34,-2-3 1,4-1-1,-7 1 1,0 0 77,2 0 0,-8-8 0,9 0 106,-1 2 1,-7 4 0,7 1 71,0 1 1,-7 8 0,7 2 286,1 3-317,1 2 0,1 10 0,-5 6 0,-5 8-65,-3 4 1,0 3 0,0 1-1,0-1-48,0 0 1,0 0 0,0 1 0,0-1-46,0 0 1,0 0 0,2-2 0,3-3-10,3-3 0,10-7 0,-2 5 0,4-3-86,3-5 1,3 6-1,3-4 1,2-1-23,-3-4 1,5-2-1,1-2 1,-1-6-22,1-8 1,0 4 0,-6-4-1,3-2 50,-3-3 0,-5-2 0,-5 0 0,-5 0 22,-2 0 0,-4 7 1,-7 1-1,0-3 69,0-3 1,0 5 0,0 1 0,-2-1 57,-6 4 0,-5-6 0,-10 10 0,0 0-44,0-2 1,7 7-1,1-5 1,-3 6 94,-3 2 1,-2 10 0,2 6 45,6 4 1,-3 3 0,10 1 0,3-1-5,2 0 0,3-7 1,0-1-1,0 3-98,0 3 0,10-1 1,6-2-1,5-5 2,2-2 1,0 4 0,3-5-1,2 1-313,3-1 0,0-2 1,-5-8-1,2 2-228,3 6 0,0-5 0,-8 4 0,0-4 476,1-3 0,9-10 0,3-3 0</inkml:trace>
  <inkml:trace contextRef="#ctx0" brushRef="#br0" timeOffset="-15616">413 8706 7287,'-8'-23'82,"0"0"0,1-1 1033,7 1-375,0 10-330,0 3 0,0 13 1,0 4-169,0 9 1,2 7 0,3 8 0,3 8-80,-3 4 1,-2 4 0,-3-1 0,0-2-126,0-5 0,0 5 1,0-6-1,0 4-429,0-4 0,7 3 0,1-10-592,-3-2 0,-2-3-132,-3-3 0,8 0 1115,-1 0 0,1-10 0,-8-3 0</inkml:trace>
  <inkml:trace contextRef="#ctx0" brushRef="#br0" timeOffset="-15390">297 9170 7524,'-16'-8'202,"1"1"0,10-11 666,-3 2 0,8 6-663,8 2 1,-3-2 0,10 2 0,3 3 0,0 0-111,-2-3 0,4 5 0,-4-4 0,5 4 1,2 1-570,0-6 0,0 5 0,0-5-185,1 6 0,-1 2 0,0 0 228,0 0 1,-7-8 0,-1 0 430,3 3 0,3-8 0,2 0 0</inkml:trace>
  <inkml:trace contextRef="#ctx0" brushRef="#br0" timeOffset="-14907">645 8451 7569,'-3'-24'17,"-2"1"618,-3 0-368,1 10 0,7 5 0,0 16-108,0 8 1,0 12 0,0 6-1,0 2-12,0 5 0,7 3 0,1 2 1,0 1-101,2-1 0,-7 3 0,4 3-92,-4 2 1,5 0-1,-1-8 1,-1 1-44,-4-1 0,-2-7 1,0-3-1,0-3 1,0-4 1,0-3 1,0-11-930,0 1 749,0-11 1,8-13-1,0-15 198,-3-3 0,5-8 0,-2 1 0,-3-1 58,-2 1 0,4 2 0,4 5 0,-1-2 24,0-3 0,6 0 1,-6 8-1,0-1 177,1 1 0,4 8 1,-4 2-18,1 3 1,-4 2-1,5 10-67,-3 6 1,6-3-1,-8 11 1,-3 2 4,-3 2 0,6 11 1,0 0-1,-3-2 1,-2-4 0,-1 6 0,3 0 1,3-2-78,-3-3 1,0-11-1,0 0 1,3 4-152,-3 1 1,1 1 0,-1-3-1,2-3-293,-1 3 0,4-5 1,-2 3-123,-3 2 0,0-8-533,3-2 1063,5-6 0,10-2 0,0 0 0</inkml:trace>
  <inkml:trace contextRef="#ctx0" brushRef="#br0" timeOffset="-14523">1155 9101 7315,'-12'0'1453,"4"0"-1105,16 0 1,-3 0-1,10 0-333,3 0 0,3 0 0,-1-3 0,-1-2-267,-4-3 0,0-10 76,9 3 1,-9-4 0,-2 1 0,-3 3-58,-5-3 1,-2 5 0,-3-2 159,0-4 0,0-1 1,-3-1 120,-4 6 0,2 4 1,-11 11 61,-2 0 0,-3 0 0,-2 0 1,0 0 63,0 0 0,7 8 0,1 5 0,-3 5 41,-3 8 0,6 2 0,2-2 0,3 2-84,4 3 0,4 0 0,2-7 0,2-1-243,6 0 0,5-8 0,10-2 0,0 0-235,1 0 1,7-8-1,2 3 1,1-5-349,-1-3 1,1 7 694,-3 1 0,-6 0 0,9-8 0</inkml:trace>
  <inkml:trace contextRef="#ctx0" brushRef="#br0" timeOffset="-13489">1921 8752 7521,'-20'-23'236,"7"5"0,10 10 64,8 16 0,11 18 0,-6 7-239,3 4 0,-5-7 1,5 9-1,0 0-31,-1-3 1,-4 5 0,5-7 0,-3-1-52,-4 1 0,-4-3 0,1-8 0,2 0-38,3 0 0,-1-7 0,-7-1-449,0 3 288,0-7 1,0-4-1,0-14 1,0-9 42,0-4 1,0-4-1,0-1 1,0-4 101,0-2 0,0-7 0,0 7 0,0 0 34,0-3 0,0 6 1,0-8-1,0 2 187,0 6 1,0 2-1,3 5 1,2 3 85,3 3 0,10 10 0,-3-3-63,6 5 1,0 6 0,-3 5 0,-5 7-33,-3 6 0,0 10 0,-5 0 0,3-3-96,-3-2 0,0-3 1,1 0-1,1 0-104,-2 1 1,-2-1-1,0 0-151,4 0 1,-4-7-61,5-1 1,-6-7 170,-2 7 0,8-12 1,0-3 49,-3-13 1,-3-7-1,1-4 1,2 1 43,3 0 0,0-8 0,-8 0 0,2 3 48,6 2 0,-5 3 0,4-1 1,-2 1 51,3 0 1,-5 8 0,7 2 0,-2 0 26,0 0 0,2 8-88,-2-3 1,-6 8-1,8 8 1,-2 7 28,0 6 0,0 5 0,-6 2 1,3 3-25,3-3 1,0-2 0,-6-3 0,4 0-34,1 1 1,4-9-1,-4 1 13,9 2 0,-3-8 0,2-2-23,3-6 1,-5-2-1,3 0 1,2 0 0,-5-2 0,2-6 0,3-7 1,-5 4 0,0 1 0,0 2-6,0 0 0,-6 1 0,6 4 0,0-2 17,0-3 0,-5 0-5,7 8 0,-7-2-52,8-6 0,-9-2 0,6-8-23,-2 2 0,-4 1 1,-7-8 34,0-1 0,0 1 10,0 0 1,0 0-1,-2 2 36,-6 6 0,3-3 0,-11 10 96,-2 3 0,5-6 0,-2 4 12,-3 2 0,5 2 0,-3 3 2,-2 0 127,8 0-179,-11 0 11,19 10-65,-19-7 54,8 17 1,-2-7-139,-1 11 1,11-9 0,-2 1 0,4 2 0,3 2-1,0 3 1,0 3-215,0 5 1,0-5-1,0 5-61,0-5 0,3-3 1,4-2 107,9-6 1,4-5-1,4-10 241,-1 0 0,0 0 0,11 11 0,2 2 0</inkml:trace>
  <inkml:trace contextRef="#ctx0" brushRef="#br0" timeOffset="-12167">3059 8961 7114,'10'-23'-142,"-8"0"0,6 0 0,-5-1 539,-3 1 1,0 0 0,0 0-110,0 0 0,-11 7 1,-4 3-79,-6 3 0,6 2 1,2 11-227,3 4 1,-6 6 0,6 11 0,0 1 70,-1 6 0,1-5 0,5 5 0,-3-5-80,3-3 1,2 8 0,3 0-136,0-3 1,11-2 68,4-3 1,6-7 0,2-3-18,0-3 0,-2-5 1,-3-13 16,-3-7 1,-2-1 47,3-7 8,4 5-17,-7-26 0,3 8 1,-1-10-1,1-1 0,-1 1-13,1 0 0,-11-3 1,5-3-1,-2-2 18,-1 2 0,1 3 0,-8 3 0,0-1 13,0 1 1,-2 0 0,-4-1 0,-4 1 95,-3-1 1,8 11 0,-5 5 206,-1 6 1,9 6-101,-6 12 0,6 12 0,2 26 0,0 8 79,0 4 1,0 12-1,0 1-157,0 4 0,0 1 0,0 7 0,0-4 0,2-5 34,6-2 0,-6 5 1,9-8-1,-3-2-52,-1-3 0,4-6 0,-6-4 0,5-8-339,3-5 0,-5-5 0,5-3 0,-1-6-55,1-1 1,-5-3-1,8-8 168,2 0 0,-5-3 0,-1-5 0,-1-7 38,-6-6 1,5-2 0,-2-3-1,0-2 73,2-3 1,-7 0 0,4 8 0,-4-1 274,-3 1 1,0 8-120,0-1 1,0 14 0,0 2-1,0 13 1,0 10 0,0 5-1,0 3 1,0-3 0,0 1 240,0 2 0,2-5-444,6 5 0,-3-8 0,8-5 0,0-5-111,0-3 0,-5-2 76,7-8 0,1-11 1,4-4 21,-4-6 1,2-2-1,-8-3 1,1-2 69,-1-3 1,-2 0 0,-6 5 69,6-5-20,-6 6 1,9-9 0,-11 11-105,0 0 252,0 10 0,0 5 0,0 16 51,0 7 1,0 6 0,0 5 0,0 2-145,0 3 0,8 8 0,-1-8 0,1-3-5,2-2 1,-5 2 0,8-2 0,0-8-82,0-5 1,-5 2-1,7-7-75,3-3 1,3-2 0,2-6 0,-2-5-113,-6-7 0,3-6 0,-7-2 55,2 0 1,-6-11 0,9-2 0,-1-2 0,-2-1 27,-5-2 0,2-11 0,-2-2 0,-3 2 28,-2 3 0,-3 0 0,0-2 1,0-3 113,0 2 1,-3-5 0,-2 1 0,-5-1 31,-3 0 1,8 3 0,-6 10 0,4 5 374,-1 8-333,0 16 0,8 7 0,0 16 0,0 10 41,0 10 0,0 11-1,0 15 1,0 8 130,0 5 1,8 3 0,0-1-77,-3 1 0,5 0 1,0-1-1,1-2-144,-1-5 0,5 3 1,-4-14-1,2-4 1,2-9 13,-2-4 1,5-3-1,-8-8-146,3 0 1,3-2 0,7-6-1,0-7-84,0-5 1,-7-3-1,-1-3 1,3-2 18,3-3 0,-6-10 0,1 3 0,-1-6 39,-2-2 1,5-8 0,-7 0 0,-1 3 26,0 2 0,1 0 0,-6-2 1,3-3 38,-3 2 1,-3-4 0,-2 2 67,0 3 1,-2 2 0,-6 3 58,-8-1 1,4 9 0,-4 2-74,-2 3 1,-3 5-1,-2 12 1,3 9 109,4 4 1,-2 11-1,8 3 1,-1-1 84,1 1 1,2 7-1,8-5 1,0 3-86,0 0 0,0-11 0,3 3 0,5-8-32,7-7 1,6 2-1,2-8 1,3 0-24,5 1 0,-5-4 1,4-7-1,-1 0-171,2 0 0,2 0 0,9-2-445,-4-6 0,-7-5 0,8-8 0,0 3-230,-3 3 1,5 2 0,-10-5 778,-3 3 0,8-1 0,0-7 0</inkml:trace>
  <inkml:trace contextRef="#ctx0" brushRef="#br0" timeOffset="-10942">5240 8868 7361,'-10'13'-360,"7"8"0,-4-6 582,4 6 1,3-5 0,0-1 0,3 3-155,4 3 1,-2-6 0,11-2-1,2 0 57,3 0 1,2-8 0,0 3-124,0-6 0,-7-2 0,-1 0 17,3 0 0,-7-10 0,-1-3 1,-2-2 36,-1-1 1,1 8-1,-8-7-31,0-3 0,0 5 0,-2 0 1,-4 0 5,-1 0 1,-11 8-95,2-3 1,-5-2 0,-2 2-586,0 3-83,0 3 577,10 2 1,13-8 0,15-2-16,6-3 1,0 5 0,-3-5 221,-3 3 1,1 2-1,4 5 1,-2-2 75,-2-2 0,-1-1 1,9 8-1,-1 0 111,0 0 1,0 0 0,-2 2-31,-6 6 1,3-3-1,-10 11-133,-3 2 1,-2-5-1,-3 2 1,2 3-56,6 3 1,-5 2 0,4 0 0,-4 0-60,-3 1 1,-8-9 0,0 1 53,3 2-347,-8 2 0,13-7 253,0-5 1,0-16 0,11-7 0,-4-6 63,1-2 1,8-8 0,-6-3-1,0 1 37,1-1 1,7-7 0,-3 5 0,3-3-9,-2 1 0,4 9 1,-7-2-1,3 6 111,-1 1 0,-7 9 0,7 2 34,3 3 0,-5 2-93,3 8 0,-11 10 0,5 6 1,-2 4-7,0 4 0,-1 6 0,-7 4 1,3 0-4,5-1 1,-6 6 0,9-8 0,-4-3-48,1-2 0,2-3 1,-2 0-1,5 0 3,0 1 0,8-9 1,-6-2-41,6-3 1,2 6 0,0-8-1,0-3 23,1-3 0,-9-4 0,1-3 0,-1-6-31,-2-2 0,8-2 0,-9-8 1,4-1-16,-1 1 0,-7 0 0,5 0 0,0 0 21,0-1 0,-8-7 1,3 1-1,-6 1 1,-2 3 1,0-5 0,0 0 41,0 3 0,-2 5 0,-6 7 30,-8 9 0,4 4 0,-4 3-31,-2 0 1,0 10 0,0 6 0,2 7 0,1 5 73,2 3 1,-5 11 0,10-4 0,3 6 6,3 3 1,2-11 0,0-3 0,2-2 36,6 0 1,5 0-265,10-8 0,3-10 1,2-5-1,3-3 1,0 0-143,3 3 1,-6 0 0,11-11 0,-1-2 73,-2-3 1,8-7 0,-8 4 0,3 1 198,0 0 0,-1-8 0,9 5 0</inkml:trace>
  <inkml:trace contextRef="#ctx0" brushRef="#br0" timeOffset="-9481">7631 8776 7446,'-16'-8'-84,"1"0"1,7-7 0,-5 4 0,0 1 300,0 0 1,-2-6 14,-8 8 1,-1 1 0,1 9-82,0 6 0,10 5 0,3 10 0,2 0-132,0 1 1,1-1-1,7 0 1,0 0 0,0 0 1,0 1 0,0-1 13,0 0 0,2-2 0,6-3-223,7-3 0,6-2 0,2 3 103,0-9 0,1-4 0,-1-3 0,0 0-21,0 0 0,-2-10 1,-3-6-1,-3-5 71,4-2 1,-1 0 0,-3-3 0,-5-2 28,1-3 1,-9 0 0,6 8 153,-5 0 0,-3-1 0,-3 4 16,-5 4 1,3 6-25,-10 10 0,7 3 0,-5 4-51,3 9 0,2 12 0,8 3 0,0-3-68,0-2 0,0-3 0,0 1 0,3-1-77,4 0 0,-2-2 1,11-3-44,2-3 0,3-10 0,2 3-64,0-5 1,0-6-1,0-2 58,1-3 0,-9-10 0,-2 3 85,-3-6 0,1-2 0,-6 0-9,3-1 0,-1 1 274,-7 0-235,0 10 0,3 3 78,5 10 0,2 10 1,5 6-12,-7 4 0,2 3 1,-2 1-1,-3-1-75,-2 0 0,-3 0 0,0 0-23,0 1 0,0-9-13,0 1 53,0-11 0,2 3 0,4-16 0,4-8-17,3-4 0,-5-11 0,4 0 0,1 0-3,0-3 1,-5 1-1,7-8 1,1 4 4,-3 4 0,5 2 0,-8 8 13,3 0 1,3 2 63,7 5 0,0 9 0,-2 14 20,-6 9 0,-2 5 0,-8 4 0,5 4 52,3 2 0,-5 7 0,5-4 0,-3-1-58,-5 1 1,6-3 0,-1-8 0,0 0-101,1 0 1,4-7 0,-5-3 0,3-3 15,5-5 1,-5-2 0,3-3-75,2 0 0,2 0 0,4-3 0,-1-4-8,0-9 1,-7-5-1,-1-2 1,1 0-96,-4 0 0,6-8 0,-7 0 1,-1 0 93,0-3 1,-2 9 0,-8-6 0,0 5 62,0 3 1,-2 0-1,-4-1 1,-4 1 78,-3 0 0,-2 7-16,-8 1 0,-1 10 0,4 0 0,2 10 15,2 10 1,3 6 0,-2 2 0,4 3-35,1 5 1,8-3-1,-6 11 1,5 0 92,3-3 1,0 5 0,0-10-1,3-3-82,5-2 1,-3-3 0,10-2 0,3-3-62,3-3 1,2-9 0,0 1 24,1-4 1,-1-11 0,0-5 0,0-5-109,0-8 1,1-5 0,-1 1 0,0-9-94,0-5 0,-7 0 0,-3 3 0,-1 2 91,1-2 1,-5-3-1,5-2 1,-3 2 70,-5 5 1,-2-5 0,-3 6 0,0-6 25,0-3 0,-8 4 0,-2 4 0,0 8-17,-1 5 0,-4 3 1,5 2 60,-3 6 0,8 7 1,-3 18-1,5 11 224,3 7 0,0 21 0,0-2 0,0 4-11,0 6 1,0 0-1,0 5 1,0-5-83,0-1 0,11-9 0,4 2 1,6-11-143,2-4 1,8-3-1,0-8 1,0 0-199,2 0 0,-7-10 1,7-2-1,-2-4-763,0 1 1,0 0-420,-7-8 960,-1 0 1,-3-3 0,-2-2 390,-2-3 0,-11-10 0,5 5 0</inkml:trace>
  <inkml:trace contextRef="#ctx0" brushRef="#br0" timeOffset="-8311">10161 8706 7523,'0'-23'41,"0"0"0,2 2 1,6 3 330,7 2 1,-2 11 0,0 0-234,-3 10 0,6 0 1,-8 11-1,-3 2-49,-3 3 0,-2 9 0,0 1 0,0 0-37,0 3 1,0-8-1,0 5 1,-2-6-215,-6-1 1,3 7 0,-8 0 89,3-3 0,-1-13 1,6-4-64,-3-1 10,1-7 0,7-3 0,0-16-60,0-5 1,2-2 0,3-3 157,3-4 0,8 1 0,-6-7 0,3 3 18,5 4 0,-5 3 1,2 3-1,1 0 1,-1 0-32,1 0 0,-9 7 0,9 3 189,2 3 1,3 2-1,-1 11 1,-2 4-68,-2 9 1,-8 5 0,4 2 0,-1 0-21,-6 0 0,5 8 1,1 0-1,-1-3 15,0-2 0,-2-3-62,-8 1-125,10-1 0,-5-10 3,11-6 1,-8-7-1,4-7 1,1-9 23,0-4 0,0-4 1,5-1-1,-5-4 1,0-2 20,0 3 1,0 2 0,5 6 0,-5 1 81,-3 4 0,0 2 70,-2-2 0,5 4-52,10 11 1,-7 8 0,-3 2 0,-3 3 19,-5 5 0,5 3 0,1 2-4,2 0 1,-8 1-1,5-4 1,0-2-16,6-2 1,-3-1 0,0 8-70,-3 1 1,0-9 0,-2-2 0,5 0 22,0 0 1,7-8-1,-4 3 1,4-6 1,4-2 1,-1 0 0,0-2 34,0-6 0,-7 3 1,-1-11 86,3-2 1,-5 5 0,0-2-102,-3-3 0,6-3 1,-6-2-25,3 0 1,-5-8-1,5 0-22,-3 3 0,-2 2 1,-8 3-22,0-1 0,-11 4 126,-4 4 0,2-2 0,-2 10-36,-3 3 1,-3 5-1,-2 5 1,0 6-16,-1 2 0,4-6 1,2 6-1,2 0-51,-2 0 0,5 3 0,0 7 1,0-3-148,1-4 1,6 4 0,-1-4-198,4 5 1,3-6 0,3-2 0,4-3 75,9-5 1,4 6 0,4-4 0,1-1 128,6-4 1,-5 1-1,5 2 165,-5 3 0,7-1 0,4-7 0</inkml:trace>
  <inkml:trace contextRef="#ctx0" brushRef="#br0" timeOffset="-7390">11460 8799 7569,'23'-23'-43,"-7"7"0,-3 1-42,-3-3 1,-2-3 437,-8-2 1,-3 2-171,-4 6 0,1 2 0,-9 8-76,-3-3 1,0 3 0,0 10 0,2 5-15,-2 3 0,8-5 1,2 7-1,3 3-35,-3 3 0,6 10 0,-6 0-57,5-3 1,3-2 0,3-3 0,2 0-68,3 1 0,2-9 1,-2-2-1,5 0 1,2-3 29,1 1 0,-1-4 0,8-9-79,1-6 0,-1 3 1,0-11-1,0-4 44,0-9 1,1 1 0,-1-11 0,0 1 24,0 1 1,-2-6 0,-3 4 0,-5-2 27,-3 2 1,6-2-1,-9 7 1,-1-2 14,-4-5 0,-2-3 0,0-2 0,0-1 30,0 1 0,0-1 0,-2 1 0,-4 2 190,-1 5 1,-1-2 19,8 10 1,-8 8-156,0 8 0,1 20 1,7 5-1,0 16 21,0 12 1,0 9 0,-3 7 0,-2 5-50,-3 1 1,1 12 0,7-8-1,0-2-50,0-2 0,0 1 0,0-6 0,0-6-76,0-8 0,2 0 1,3-7-1,6-1-75,1 1 1,-4-11 0,8-10-187,2-3 0,2 6 219,4-9 1,-1-9 0,-3-14 0,-2-2 8,-2 3 0,-3-14 0,5 6 1,-5-3 34,-3 1 0,6 1 0,-9 1 1,1 0 189,2 0 1,-7 0 363,5-1-339,5 11 1,-11 6-1,6 14-1,-6 9 0,6 5 0,0 2 1,-3 0-58,-2 0 0,-3 0 0,0 1 0,2-1-69,6 0 0,-5 0 0,7-2 1,-2-3-62,-1-3 1,4-9-1,-4 1-42,9-4 0,5-3 0,-1-3 48,-4-4 1,2-6-1,-8-11 1,3-1-96,5-6 1,-5 5 0,0-5 0,0 5 98,-1 3 0,-6 0 1,1 0 40,-4-1 1,5 9 116,-1-1-103,1 11 1,-8-2 153,0 14 0,0 6 0,0 10 0,0 1-18,0-1 0,0 0 1,0 0-1,0 0-69,0 1 0,3-1 0,2 0 0,3 0 8,-3 0 0,-3 1 0,1-4 0,2-2-62,3-2 1,2-11-1,-5 5-184,3 1 0,10-9-96,-2 6 1,4-8-7,3-8 1,-2-5 0,-3-7-1,-5 2-401,-3 2 1,1 1 229,-4-9 1,-4 1 0,7 0 421,1 0 0,-9 0 0,19-1 0,-8 1 0</inkml:trace>
  <inkml:trace contextRef="#ctx0" brushRef="#br0" timeOffset="-6791">12760 8126 7449,'0'-23'-359,"0"7"1218,0 1-676,0 9 1,0 14 0,0 18-66,0 7 0,-3 6 1,-2 8-1,-3-1-23,3 0 0,-5 3 1,0 3-1,-1 2-9,1-2 1,2-6-1,8-5 1,0-2-15,0 2 0,0-7 0,0-3 0,3-5-118,5-3 1,2 0-1,8-2 1,-3-3 27,4-3 0,4-10 1,5 3-1,3-5-69,-3-3 0,1 0 1,-1-3-1,3-5-59,-3-7 1,-2-6-1,-3-2 1,1 0-3,-1 0 0,0-8 0,-2 0 1,-3 2 21,-3 4 1,-10 1-1,3 1 126,-5 0 0,-3 0 38,0 0 0,-11 10 1,-4 5-1,-6 5 9,-2 3 1,8 0 0,-1 0 0,-2 3 163,-3 5 1,6 7-1,2 13 1,0 3-70,0-2 0,8 4 1,-3-2-1,6-2-40,2-4 0,2-1 1,6-1-1,8 0-147,4 0 0,3-7 1,1-3-1,1-3-180,6-5 1,-5-2 0,8-3 0,-3 0-28,0 0 1,2 0-1,-5-3 1,3-2-630,-2-3 1,-3-10 880,-3 3 0,0-6 0,0-2 0</inkml:trace>
  <inkml:trace contextRef="#ctx0" brushRef="#br0" timeOffset="-4714">14338 8335 6644,'0'-24'-5,"0"1"0,3 8 0,2-1 185,3-2 0,7-2 309,-7-4 1,2 11-290,-2 6 0,-6 7 0,6 7-39,-5 9 0,-3 12 1,0 6-1,0-1-14,0 1 1,0 7 0,0-2 0,0 2-36,0-2 1,0 5 0,0-8-1,0 2-49,0 1 0,0-8 1,0 8-122,0 2 1,0-5 0,0 3 0,0-1-91,0-1 0,0-4 0,0-10 0,0 0-85,0 1 0,0-9-458,0 1 557,0-11 1,8 3-1,2-14 1,0-4-102,0-3 1,9-2 0,-7-9 21,1 1 1,5 0 0,-7 0-27,2 0 0,-8-1 239,2 1 0,-4 0 0,-3 0 0</inkml:trace>
  <inkml:trace contextRef="#ctx0" brushRef="#br0" timeOffset="-4324">14222 8590 7569,'-13'0'-238,"0"-8"1410,6 0-945,4 1 1,-5-1 0,16 0-107,7 3 0,6 3 1,2 2-84,1 0 0,-1-8 0,0 0 1,0 3-197,0 2 0,1-4 1,-1-1-1,0 0 12,0-2 1,0 7 0,1-7-652,-1 0 1,0 7-199,0-5 995,-10 6 0,-3-9 0,-10-2 0</inkml:trace>
  <inkml:trace contextRef="#ctx0" brushRef="#br0" timeOffset="-3750">14570 8497 7529,'0'16'-8,"0"-1"201,0 3 1,0-5-1,0 2 1,0 4-79,0 1 0,3 3 1,2 1-93,3-1 0,7 0 1,-4 0-67,1 0 0,-4 1 0,8-1-40,2 0 0,-8-8 1,0-2-75,1-2 1,1-4 10,12-7 1,-1-2-1,-2-6 77,-6-7 0,6-6 1,-8-2-1,2 0 64,0-1 0,-7 4 1,5-1-1,0 3 12,0 0 1,-5-8-1,5 11 1,-3-6 279,-5-2 0,-2 7 132,-3 1-216,10 10 0,-8-3-118,6 16 1,-5 5-1,-3 10 1,0 0-60,0 0 0,0 8 0,0 0 0,2-2 38,6-4 0,-5-1 0,7-4 1,-2-2 12,-1-2 1,12-1 1,-4 8 0,6-10-57,2-5 1,0-8 0,-2-8-56,-6-7 0,3-6 0,-7-2 0,-1 0-23,0 0 0,0-8 0,-4 0 0,1 0 25,-1-3 1,-4 8 0,1-7 0,2 2 3,3 0 1,-1-8-1,-7 8 1,-2 3-210,-6 2 0,-2 3 0,-8 0-69,2 0 1,3 7 0,-5 3-208,3 3 1,10 5 511,-3 13 0,5 4 0,3 12 0,11 9 0,1 3 0</inkml:trace>
  <inkml:trace contextRef="#ctx0" brushRef="#br0" timeOffset="-3397">15336 8544 6895,'13'10'0,"-5"5"366,-6 6 1,-2 2 0,0 0 0,0 1-172,0-1 0,8 0 1,0 0-1,-3 0-110,-2 1 1,7-1-38,5 0 0,6-2 0,2-3 0,0-5-38,1-3 1,-9-2 0,1-8 0,2 0-56,2 0 0,3 0 1,1-3-1,-1-2-25,0-3 0,0-10 0,0 3 0,1-6 19,-1-2 0,-10 0 0,-3-1 0,-2 1 95,0 0 0,2 0 0,-5 0 0,3-1 64,-3 1 1,-2-3 0,-6-2 0,-5-3-59,-7 3 0,2 2 1,-5 5-1,-5 3-103,-6 3 0,-2 7 0,5-5 0,-2 3-58,-3 5 0,0 2 0,8 6-134,0 4 0,0 6 0,2 10-82,6 1 0,4-9 1,11 1-1,0 2 327,0 2 0,11 14 0,1 2 0</inkml:trace>
  <inkml:trace contextRef="#ctx0" brushRef="#br0" timeOffset="-3137">16311 8845 7569,'23'0'604,"0"0"0,-7 0 206,-1 0 1,1 0-1026,7 0 1,-8 0-269,1 0 483,-1 0 0,-2 0 0,-2 0 0</inkml:trace>
  <inkml:trace contextRef="#ctx0" brushRef="#br0" timeOffset="11935">27614 8938 7385,'15'0'158,"1"0"1,-9 0 30,9 0 0,-11-10 0,3-6-95,-6-4 0,-2 4 0,0 1-60,0-3 1,0-3 0,-2 0-157,-6 6 1,3-3 123,-11 10 0,1 0 1,-8 11 11,0 5 0,-1 5 0,4 10 0,2 0 0,5 0 50,2 0 1,-4 1-1,7-1-14,3 0 0,2 0 0,3 0-47,0 1 1,0-9 0,0 1-21,0 2 0,3 0 0,2 0 1,6-5-47,1-3 0,4-2 45,7-8 1,0 0 0,1-3 0,-1-5-32,0-7 1,0-8 0,0-6 0,3-4-26,5-3 0,-5-3 0,5-7 0,-5 2-28,-3 5 0,0-5 0,0 6 1,-2-6 41,-6-3 0,3 4 1,-10 1-1,-3 4 7,-2-4 1,5 6 0,-1 0 0,-1 3 133,-4 4 0,-2 11 65,0 3 0,-2 10 1,-4-1 1,-1 12 1,-9 6-1,6 14 1,0 3-28,-1 2 1,-4 10 0,7-3-1,0 6 4,-2 3 0,7-3 0,-4-3 0,4-3-32,3 4 1,0 2-1,0-1-96,0-4 14,0-5 1,0-3 0,3 0 45,4-3 1,6-2-379,10-3 1,1-10 0,-1-5 34,0-6 0,-7-2 1,-1-2 107,3-6 1,-5 3 0,2-11 33,4-2 0,-9-3 0,0-2 148,0 0 1,-7 0 430,5 0 1,-6 7 70,-2 1 1,0 12-290,0 3 0,0 10 0,0 14 0,0-1-32,0 0 1,0 0-1,0 0-281,0 1 1,0-1 0,0 0-394,0 0 1,0-7-1071,0-1 1117,0-10 1,0 3 0,0-16 441,0-7 0,0-13 0,0-6 0,0-2 0,0-5 0,0-1 0,0 1 0,0 5 0,0 3 0,-2-6 0,-3 8 0,-6 3 64,-2 2 1,8 3 168,-2-1 0,4 9 265,3-1 1,3 11 0,4-2-328,9 4 1,4 3 0,4 0-1,-1 0-171,0 0 1,0 0 0,0 0 0,1 0-30,-1 0 1,3 0 0,2-3 0,3-2-5,-3-3 0,6-10 1,-3 3-1,-3-3-14,-2 2 0,-11-4 0,1 4 54,2-4 0,0-4 0,-3 1 146,-7 0-148,-5 0 0,-3 7 0,0 1 1,0-3 16,0-3 0,0-2 1,0 0-1,-3 2 109,-5 6 1,-4-6-84,-12 6 1,1 4-1,0 4-16,0 4 1,7 13 0,3 8 0,0 13 96,1 16 0,4 2 0,-5 13 0,3 2 65,4 3 0,4 3 0,2 2 1,0 3-65,0 2 1,0 0 0,0-7 0,0 0-113,0-1 1,0-9 0,0-6-1,0-5-196,0-3 0,0-10 0,0-2-149,0-1 0,0-7 0,-3 5-53,-4-5 0,1-6 1,-9-4 1,-3-8 1,-3-6 0,-2-2 194,0 0 0,2-10 1,3-6-1,5-7 66,3-8 1,-6 3-1,6-8 1,0 0 16,-1 0 0,4-3 0,7-7 0,0 2 241,0 5 0,10-5 1,6 8-1,4-3 36,3 1 0,3 7 1,3-5-1,4 2-33,3 6 0,3-6 0,7 3 0,1 3-101,-1 2 0,1 3 1,-1-3-1,0-2-26,1-3 0,-1 0 0,-2 8 0,-5 0-140,-8-1 1,-6 4 0,-4 2-1,-3 2 43,-2-2 1,-11-3 0,2-2 93,-4 0 1,-3 0 0,0 0-1,0-1-21,0 1 1,-10 0-1,-6 2 1,-4 3 103,-4 3 0,1 2 0,3-5 0,2 5 52,2 3 0,1 2 0,-9 8-44,1 0 1,8 3 0,2 4-1,0 11 51,0 11 1,0 9-1,-5 14 1,5 7 9,3 8 1,0 6 0,4 14 0,-1-2 168,2 3 1,2 0-1,3-3 1,0-10-103,0-11 1,0 0 0,0-9 0,3-4-171,4-2 0,-4-10 0,5-3 1,-6 0-159,-2 0 1,0-7 0,0 1-729,0-4 344,0-3 1,-2-10 0,-6-5-25,-8-5 0,-4-3 1,-3-3-1,-1-2 125,1-3 0,2-12 1,3-1-1,3-10 255,-3-5 1,5 0-1,0-5 1,3 2 133,5-2 1,2-1 0,3 1 82,0 2 1,0 11 0,0-3 0,3 5 103,4 3 1,6 8 0,13-1 0,2-2 2,3-3 1,11 6 0,-4 0 0,6-1-60,3 3 0,-4 3 1,-1 7-1,-4-2-100,4-3 1,-6 1-1,0 7 1,-3 0-66,-4 0 1,-4-3 0,-1-2-17,-1-3 0,-8-7 0,-2 4-1,-2-2 0,-4-2 21,-7-8 0,-2 0 29,-6-1 1,-5 1-1,-10 3 27,0 4 0,-1 3 1,1 8 3,0-3 0,0 1 0,0 9 10,-1 6 1,4 5 0,4 10-21,9 0 1,4 0 0,3 1 0,0 1-14,0 6 0,3-2 0,2 7 1,5-3-3,3-4 0,2-4 0,9-1 1,-1-1-87,0 0 1,0-7 0,0-4 36,1-1 0,-1-3 0,0-8-35,0 0 1,-7-8-1,-3-3 1,0-1 1,-1-6 1,-4-3 0,5-2 0,-3-1 18,-4 1 0,-4-3 0,1-2 0,2-3 2,3 3 0,-1 2 0,-7 3 1,0 0 137,0-1 30,0 1 1,0 13-49,0 10 0,0 10 1,-2 13-1,-3 3 27,-3 5 0,0 3 1,8 7-1,-2-2-22,-6 2 1,5-8-1,-4-2 1,4-2 10,3 2 0,0-13 0,0 5-103,0-2 1,3-11-41,4-2 0,6-8 0,10-8 29,1-8 0,-1-4 0,-3-3 1,-2-1-141,-2 1 1,-1-8 0,9 0 115,-1 3 1,0 2 0,0 5 0,-2 3 0,-6 3 0,6 10 0,-8-6 0,2 4-65,1-1 1,-3-2 0,5 4 17,-3-1 1,-7-11 75,7 2 1,-9 3-1,1-2 22,-4-3 0,-3 5 0,0-3 54,0-2 1,-10 0-1,-6 0 28,-4 3 1,4 10-1,1-3 1,-1 3-8,3-3 0,-7 5 55,4-4 1,-2 7 0,0 7-95,3 9 1,9 5 0,-1 2 0,4 0 3,3 0 1,0 8 0,0 0 0,0 0-46,0 3 0,10-9 1,6 9-1,2-3-95,-3 0 1,6-8 0,-6-10 0,6-3-95,2-5 1,8-2-1,0-3 1,-2 0-20,-4 0 1,-1 0-1,-1-3 1,0-4 71,0-9 0,-2-5 0,-3-2 0,-3 3 86,3 4 0,-7-4 0,-1 4 0,-2-5 138,-1-2 0,1 8 1,-8-1 191,0-2 1,0 5 524,0-2-628,0 10 0,-8 12 0,1 17-88,2 1 0,2 4-78,3 2 1,0-5 0,0 4 0,0-4-27,0-3 0,0-7 0,3-3-48,4-3 1,-2-2 21,11-8 0,-1 0 0,6-3-78,-5-4 1,4-6 0,-7-11 0,3 1-23,-1 0 0,-7 0 0,5 0 0,0-1 102,-1 1 1,-4-8 0,5 0-13,-3 3 0,1 5 300,-4 7 115,-4 6 0,7 20 0,-10 6-141,0 4 0,8 11 1,0 0-1,-3 0-52,-2 3 0,-1-8 0,3 4 0,3-4-42,-3-3 0,8-2 1,0-3-1,2-5-138,1-3 0,-8-2 0,5-5 0,-1 2-37,1 3 1,-5-1 0,8-9 0,-1-6-92,-2-7 0,8 2 0,-6-3 0,6-2 20,2-3 0,0-9 0,0-4 1,-2 0 5,-6 1 1,6-8-1,-8 2 1,2-5-46,1-2 0,-8 7 0,4 0 1,-1-2 89,-6-3 1,-2 0-1,-3 6 1,0 7 333,0 5 0,0 3 43,0 0 0,-3 10 1,-2 8-86,-3 10 1,-2 10 0,5 14 0,-3 4 130,3 3 0,-6 11 1,4 9-1,-1 1 3,-2 0 0,7 0 0,-7-6 0,2 3-226,0-2 0,0-3 0,8-5 0,0-6-265,0-7 0,0-5 0,0-3-475,0 1 0,3-4-599,5-4 1,-3 2-229,10-11 0,-9-1 1433,1-14 0,-4-5 0,-3-10 0</inkml:trace>
  <inkml:trace contextRef="#ctx0" brushRef="#br0" timeOffset="12209">30306 8660 7569,'0'-16'592,"0"1"0,3 9 1,4-1-310,9 4 1,7 3-1,5-2 1,3-4-183,-2-1 0,4-1 1,1 5-1,-1-2-290,1-3 0,7 1 1,-2 7-1,5 0-40,2 0 0,-7 0 0,-1 0 1,1 0-187,-3 0 1,5 0 0,-10 0 0,-2 0 0,-4 0 0,-1 0 0,-1 2 414,0 6 0,0-5 0,1 17 0,-1-7 0</inkml:trace>
  <inkml:trace contextRef="#ctx0" brushRef="#br0" timeOffset="13656">31861 8822 7569,'-10'-13'-4,"5"-8"72,-11 6 0,8-3 0,-7 0-58,-3 2 1,-3 4-1,-2-4 1,0 6 95,0-1 0,-1 9 0,1-6 0,-3 6 0,-5 2 0,6 2 0,-6 6 0,5 7-16,3 6 1,-1-6 0,4 1 0,4 2-61,9 3 1,1 2 0,1 0 0,-2 0-109,1 0 0,6 1 0,8-4-19,8-4 0,4 2 0,3-10 0,1-3-96,-1-3 1,8-4-1,2-3 1,1-6 23,-1-2 1,6-2 0,-8-8 0,-3-1 79,-2 1 1,-5 0-1,-3 0 1,-5 0 86,-3-1 1,-2 9 0,-8-1-1,0-2 78,0-2 1,0 4 0,0 1 251,0-3 1,-3 7-208,-5 4 0,-4 4 0,-9 6 1,3 2 34,2 3 0,9 12 0,-6 1 0,0 10 16,0 5 0,5 5 0,-5 11 81,3 2-183,2 10 0,8-12 0,0 7 0,0-2 36,0-5 0,0 4 0,0-2 0,0-5-21,0-7 0,0-6 1,0-8-1,0 3 13,0-3 1,-2-2-1,-3-3-50,-3 1 0,-10-4 0,2-2-65,-4-2 0,-4-11 0,1 5 0,0-2-5,0 0 0,0 0 0,-1-8 0,4-3-149,4-5 1,-4-2-1,7-11 1,-3 3-66,1 0 1,10-15-1,-3 7 1,5-5-124,3-3 1,0-4 0,0 7 0,3 2 88,5 4 1,5 4-1,10 3 1,0 5 93,0 3 1,3-8 0,5 5-1,5 0 136,0 5 0,8-5 0,-5 0 0,5-2 60,2-1 0,0 1 0,1-8 0,-3 2-25,-6 6 1,-4-6 0,-11 6 0,0-6 82,0-2 1,-7 2-1,-3 3 1,-3 3 231,-5-4 0,-2-1 0,-3-3-165,0-1 0,0 9 0,0-1 127,0-2 1,0 6 0,-3-1-92,-4 2 0,-6 4 0,-11 7-123,1 0 1,8 10-1,-1 5 1,-2 6-60,-2 2 1,-1 0 0,6 1 0,4-1-37,1 0 1,7 0 0,-4 0 15,4 1 1,6-1 0,2 0-66,2 0 0,12-7 0,-4-3-31,6-3 1,2-2-1,0-8 1,0 0-26,0 0 1,1-11-1,-1-1 1,0-4 1,0 1 1,-2-1 0,-3-7 31,-3 0 0,-9-1 0,4 1 209,0 0 1,-7 0 89,5 0 1,-6 7 108,-2 1 0,-8 12-119,1 3 0,-1 3 0,8 12-63,0 3 1,0 3 0,0 2-113,0 0 0,8-7 1,2-3-1,0 0-175,1-1 1,7-6-35,-3 1 1,6-4-1,2-3 93,0 0 0,0-10 1,1-6 88,-1-5 0,-3 6 0,-4 0 0,-6-1 169,1 3 1,-9-7 0,8 4 200,1-5 0,-9 6 562,6-1-720,-5 11 0,-3 5 1,0 16-1,0 4-39,0 4 0,0 1 0,0 4 0,0 2-159,0-3 0,-3-2 0,-2-3 0,-3 0-348,3 1 0,2-1 133,3 0 0,0-8-817,0 1 1,0-14-1,0-2 1039,0-12 0,0-9 0,0-2 0</inkml:trace>
  <inkml:trace contextRef="#ctx0" brushRef="#br0" timeOffset="13990">32348 8590 7569,'0'-23'-364,"0"0"226,0 10 0,3 0 35,5 5 1,-3 5 61,10-4 0,1 4 1,7 3-1,0 0 41,0 0 0,1 0 0,-1 0 0</inkml:trace>
  <inkml:trace contextRef="#ctx0" brushRef="#br0" timeOffset="14319">32975 8195 7018,'-15'24'122,"2"1"1,0 6 466,0 8 1,-3 5 0,-4 0 0,2-3-219,2-2 1,9-1 0,-6 9 0,0-1-458,0 1 0,8-1 1,-3-2-1,5-3-261,3-2 0,0-3 0,0 3 0,0-6-231,0 1 1,0-9 0,-2 6-180,-6-5 0,3-5 757,-11-6 0,1 3 0,-8-10 0,0-11 0,-1-9 0</inkml:trace>
  <inkml:trace contextRef="#ctx0" brushRef="#br0" timeOffset="14591">32488 8729 7569,'0'-23'0,"0"7"0,0 1 0,2 0-9,6 2 1,7 0 78,16 5 0,-2 5 4,9-4 1,1 4 0,8 3 0,-1 0-99,0 0 1,-7 0 0,0 0 0,-1 0 45,-1 0 1,6 0 0,-7 0-1,1 0-175,-6 0 1,-6 0-1,-2 0 1,1 0 33,-1 0 1,-8 0 70,1 0 1,-8 0 92,7 0 0,-12 0 250,-3 0 1,-11 0-219,-12 0 1,0 0-1,0 0-62,-1 0 0,1 3 0,0 2 0,0 3-13,0-3 0,7 5 0,3 0 0,0 1-39,1-1 1,6 8 38,-1-2 0,4-4 1,6 1-1,4 0 40,9 0 1,4 3-1,4 7 1,-1 0 154,0 0 0,0 6 0,0-1 0,1-5-54,-1-2 0,-2 5 1,-3-11 233,-3 6 1,-2 2 0,5 0 667,-3 0 1,-9-7-622,1-1 0,-7 1 0,-7 4-231,-9-4 0,-4-3 0,-4-8 0,1 3-371,0-3 1,-3 5 0,-2-2 0,-3-3-494,2-2 1,4-1 0,-1 3 0,-2 3-428,-3-3 1098,0-2 0,-13 7 0,-5 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34:37.332"/>
    </inkml:context>
    <inkml:brush xml:id="br0">
      <inkml:brushProperty name="width" value="0.17143" units="cm"/>
      <inkml:brushProperty name="height" value="0.17143" units="cm"/>
      <inkml:brushProperty name="color" value="#5B2D90"/>
    </inkml:brush>
  </inkml:definitions>
  <inkml:trace contextRef="#ctx0" brushRef="#br0">186 744 7569,'0'-13'-1296,"0"0"1308,0 5 1,-3 5 0,-4-4 198,-9 4 0,-4 3 0,-4 0 1,1 0 60,0 0 0,7 10 0,4 6 0,-1 2-176,0-3 1,8 6 0,-3-5 0,5 4-30,3 3 0,0-7 0,0-1-109,0 3 1,11-5 0,4 0-1,6-3 0,2 6 0,0-8 0,0-3-155,1-3 0,-1-2 0,0 0 0,0 0 105,0 0 1,1-7-1,-4-4 1,-2-2 66,-2-5 1,-8 6 0,4-4 65,-1-2 1,-1 5 318,-2-2-56,-6 10 1,9-3-182,-11 16 0,0 4 1,0 12-73,0-1 1,2 0 0,6 0 6,7 0 0,6-10 0,2-2-93,1-1 0,-1-7 0,0 4 0,-2-7 38,-6-7 1,3 1 0,-8-7 0,1 1-10,-1-1 0,-2-3 0,-8-7 35,0 0 0,0 0 0,0-1 0,0 1 14,0 0 0,0 8 0,-3-1-15,-5-2 0,-4 0 0,-12 0 0,1 5-29,0 3 1,0 2-1,0 8-197,-1 0 1,4 3 0,4 4 0,8 9-69,6 4 1,2 4 0,0-1-293,0 0 1,0-8-1,2-2 558,6-2 0,5 7 0,10-5 0</inkml:trace>
  <inkml:trace contextRef="#ctx0" brushRef="#br0" timeOffset="1046">720 767 7490,'23'-13'169,"-10"3"37,-3 10 0,-10 2 23,0 6 1,0 5 0,0 10 91,0 0 0,0-7 0,0-1-267,0 3 1,0 3-773,0 2 459,0 0 1,0-7 25,0-1 1,0-12 0,0-3 129,0-13 0,8-8 0,2-2 0,1 0 110,-1 0 1,5-1-1,-4 1 1,-1 0-6,0 0 1,8 7-1,-2 3 70,4 3 0,-4-5 357,-1 7 1,1 3-338,7 12 1,-10-1-1,-3 9-76,1 3 0,-9 3 1,6 2-1,-3-2-39,3-6 1,-6 6 0,6-6-273,-5 6 109,7-8 0,-5-3 55,11-10 1,-3-3-1,5-4 71,-3-9 1,-2-4 0,2-4 0,-4 1 29,-1 0 1,-7 0 0,4 0 353,-4-1 1,0 4 118,4 4-304,-4-4 1,7 20 0,-10 0 0,0 10 0,0 13-55,0 0 0,3 1 1,2-1-62,3 0 1,7 0 0,-5-2 0,3-3-24,5-3 0,-5-9 1,3 4-1,2-2 28,2-1 0,4 1 0,-1-11-70,0-4 1,0-4 0,-2-7 0,-3 3-66,-3-3 0,-2-3 1,5-2-1,-5 0 57,-2 0 0,-1-8 1,-5 0-1,3 2 8,-3 4 0,-2-9 1,-1-2-1,3-3 27,3 1 1,0-1 0,-8-8 0,0 4 56,0 4 1,0 3 1,0 5 77,0 5 10,0 3-134,0 13 71,0 10 0,0 2 77,0 6-129,0 5 29,0 10-23,0 10 38,0 4-25,10 9 45,-7 0 0,7 1 1,-10-1-1,0 3 1,0 3 6,0 2 1,0 0 0,0-7 0,0-4-93,0-4 0,0 5 0,0-8 0,0 0-2,0-5 1,0-5 0,0-3-215,0 0 0,0-7-15,0-1 1,0-12-1,0-3 170,0-13 1,0-8 0,3-2 0,2 0 47,2 0 1,1-8 0,-8 0 1,0 2 1,8 4 0,2 4 0,1 3 0,1 5 2,1 3 0,3-6 0,4 6 103,-4-3 0,5 8 0,-6-3 42,6 6 0,-1 4 0,-2 3 0,-5 6 75,-2 2 1,4-6-1,-7 9 1,-3 2-58,-3 2 0,-2-4 0,0-1 0,0 3-64,0 3 0,-2 0 0,-6-3 0,-5-3-132,0 3 1,-7-5 0,4 3-534,-4 2 0,4-8-1384,1-2 1593,10-6 1,-6-12 0,11-6 0,0-4 368,0-3 0,0-1 0,11 1 0,1 0 0</inkml:trace>
  <inkml:trace contextRef="#ctx0" brushRef="#br0" timeOffset="1370">1903 790 7207,'37'-10'-79,"-4"7"0,-10-5 0,1 6 436,-1 2 1,0 0 0,-2 2 0,-3 6-121,-3 8 0,-7-4 0,5 4 0,-3 2 55,-5 3 1,-2 2-301,-3 0 0,8 0 0,-1 0 11,-2 1 1,-2-1-2385,-3 0 1606,0-10 1,0-5 774,0-16 0,-10-5 0,-3-10 0</inkml:trace>
  <inkml:trace contextRef="#ctx0" brushRef="#br0" timeOffset="1657">2112 697 7569,'-10'-36'-299,"7"3"1,-4 9 618,4 1 1,3 8-33,0-1 1,3 8 0,4-4-188,9 1 1,-3 3-1,2 8 1,1 3-395,-3 5 0,7-6 1,-4 9-1,4-4-213,4 1 1,-1 8 505,0-9 0,0 11 0,0-5 0</inkml:trace>
  <inkml:trace contextRef="#ctx0" brushRef="#br0" timeOffset="2494">2460 744 7567,'-10'-13'397,"8"5"-198,-6 16 1,5-3-1,3 10 1,0 3-85,0 3 1,0 2 0,0 0 0,0 1-34,0-1 0,0 0 0,0 0-149,0 0 0,0 1 0,0-1-426,0 0 200,0-10 1,3 5 204,5-10 0,-6-11 1,8-12-1,-2-6 5,0-2 0,7 0 0,-7-1 1,0-1 58,2-6 1,1 5 0,7-5 0,-6 5 125,-1 3 0,4 0 0,-4 2 41,1 6 1,-4-3-57,8 10 0,-11 3 0,5 12 32,0 9 1,-7 5 0,5 2 0,-6 0-28,-2 0 0,3 0 0,2 1 1,3-1-6,-3 0 0,5 0 1,1 0-26,2 1 0,2-1 0,8-3-72,0-4 0,1-3 1,-1-8-1,0 3-6,0-3 1,0-3 0,1-4 0,-1-3-89,0-3 1,8-7 0,0 4-1,-3-2-25,-2-5 0,-10-2 0,-1-4 67,3 1 1,-8 0 0,1 0 0,-3 0 44,-1-1 1,-2 1 0,-10 0 19,-2 0 0,-9 7 0,6 3 85,-3 3 0,-3 2 1,-7 8-57,0 0 1,7 3-1,1 5 1,0 7 98,2 6 1,0-6-1,8 1 1,-3 2-11,3 2 1,2 4 0,3-1 0,0 0-18,0 0 0,0 0 0,3 1 0,2-1-44,3 0 1,10-2-1,-3-3-32,6-3 1,10-2-1,0 3 1,-3-6-35,-2 0 1,5-7 0,2 5 0,1-6-67,-1-2 0,1-2 0,-6-6 0,3-5-67,-3 0 1,-2-8-1,-3 6 95,1-6 0,-4-2 1,-2 0-1,-5 0-112,-2-1 0,-4 1 0,-7 0 1,0 0 69,0 0 0,0 7 0,-2 3 0,-3 0 99,-3 0 0,-10 8 0,2-2 71,-4 4 1,4 3 0,1 3-18,-3 4 0,5-2 0,0 11 171,3 2 1,2 3-1,8 2-89,0 0 0,0 0 0,2 0-28,6 1 1,5-1-128,10 0 1,0-10-1,1-5 19,-1-6 1,0-4-1,0-3 1,-2-6-103,-6-2 1,6-2 0,-8-11-1,2-2 7,1-3 1,-3-3 0,5 6 0,-5-6 39,-3-2 1,0 5 0,-4-7 0,1-4 4,-2-1 1,-2-4 0,0 1 0,2-1 5,2 1 0,1-1 1,-8 4-1,-2 4 50,-6 8 1,5 5 0,-7 6 9,0 4 0,5 6 0,-8 15 1,2 8 67,6 10 1,-5 16-1,0-1 1,-1 9 155,1 7 0,2-5 0,8 5 0,0-5-17,0-2 1,8-4-1,2-1 1,1-6-154,-1-3 1,8 6 0,-3-8 0,6-3-404,2-2 0,0-5 0,1-3 0,-1-5-399,0-3 1,0 0 0,0-5-1119,1 3 1837,-1 0 0,0-8 0,0 0 0</inkml:trace>
  <inkml:trace contextRef="#ctx0" brushRef="#br0" timeOffset="3317">4921 581 7581,'0'-13'631,"0"3"0,0 12 1,0 6-1,0 8-517,0 4 0,0 11 0,0 3 0,0 2-47,0 5 0,-8-5 1,0 0-1,0-2-200,-2-6 0,5 6 1,-8-3-1,0-3-289,0-2 1,8 5-1,-5 0-495,0-3 0,7-2-303,-5-3 1220,6-10 0,2-23 0,0-16 0</inkml:trace>
  <inkml:trace contextRef="#ctx0" brushRef="#br0" timeOffset="4080">4874 744 7569,'11'-24'-154,"-9"1"0,11 8 526,-5-1 0,2 14-61,6 2 0,2 2 1,-11 14-1,-2 2-110,-2 2 0,0 4 1,2-1-1,3 0-88,-3 0 0,0 0 0,0 1 1,3-1-114,-3 0 0,8 0-118,2 0 0,-2-10 1,3-5-22,2-5 0,2-3 0,4-3 0,-1-5-74,0-7 1,0-8 0,0-6 0,1-2 107,-1 3 0,-3-6 0,-2 1 0,-5-1 29,-2 1 1,4-6 0,-7 6 0,-3-3 123,-2-6 1,-3 1 0,0 0 0,0 5 68,0 2 0,0 3 0,0 8 174,0 0-148,0 0 0,0 12 1,0 11 20,0 13 0,0 10 0,0 8 0,0 8-8,0 5 1,0 10 0,0 0-1,0-2-80,0-3 1,0-3-1,2 1 1,3-4 13,3-4 0,2 2 0,-2-10 0,5-2-152,0-4 0,5-9 0,-8-3 0,1 0-85,-1 0 1,8-8 59,-3 2 0,6-4 0,0-6-61,-6-4 1,3-6 0,-7-10 0,-1-1 38,0 1 0,1 0 0,-6 0 1,2 0 44,-1-1 0,-4 1 0,1 3 65,4 4 5,-4 6 0,7 12 0,-10 6 196,0 8 0,0-4 1,3 4-1,2 2-119,3 3 1,2 2 0,-5 0-1,6 0 1,-1 0 0,3 1-1,0-1 1,5-3-111,2-4 0,-4-6 0,-1-10-22,3 0 0,3-2 1,0-6-3,-6-8 0,3-4 0,-10-3 0,0-1 13,2 1 0,-7 5 0,4-2 44,-4-6 0,-11-3 1,-2 6-1,-3 0-42,-5 0 1,-3 7-1,-2 3-51,0 3 0,0 2 0,-1 8-185,1 0 0,3 3 0,4 5 1,6 7-201,-1 6 0,9 2 1,-6 0 154,6 0 0,9 1 0,4-4 1,-1-2 316,0-2 0,8-11 0,-2 3 0,15 5 0,5-1 0</inkml:trace>
  <inkml:trace contextRef="#ctx0" brushRef="#br0" timeOffset="5679">6220 952 7325,'24'0'-120,"-9"-2"1,-2-6 0,-3-7 0,-5-6 336,-2-2 0,-6 2 0,-2 3-99,-2 3 0,-4 10 1,3-6-1,-7 3 104,-6 1 1,6-1-70,-1 8 1,1 0-101,-8 0 0,7 3 0,1 4-18,-3 9 0,5 2 0,0 0 0,3-3 54,4 3 0,1-5 0,0 3 1,-3 2-2,3 2 0,3-4 0,2-1 33,0 3 1,10 3 0,5 0-72,6-6 1,2-2 0,1-8 0,-1 3-77,0-3 0,0-2 1,0-3-37,1 0 1,-4-3 0,-2-2 0,-5-5-71,-3-3 0,6 5 1,-6-7-187,3-4 1,-8-1 241,3-3 0,2-1 13,-2 1 1,0 8-1,-8-1-10,0-2 1,0 5 340,0-2-118,0 10-2,0-16 69,0 19-171,0-9 1,2 3-77,6 1 1,-5-4-22,4 4 0,4-6 1,-1-8 28,3 6 0,-8-6 1,3 6-9,-6-6 1,6 3-1,0-3 1,-3-5-1,-2 1 20,-3-1 0,7-5 0,1-3 0,-3 1 5,-2-1 0,-3-4 1,0 4-1,0 1 35,0-1 0,0 3 0,0 8 0,0 0 129,0 0 0,0 7 1,0 1 40,0-3 0,-3 7 51,-4 3 1,4 11-165,-5 13 1,6 2 0,2 23 0,0 8 70,0 10 1,-8 0-1,0 3-101,3 3 0,2-6 0,1 3 1,-3 0-1,-3-3-39,3-5 1,2-7-1,3-6 1,0-5-71,0-2 1,8-3 0,2-8-54,3 0 0,0-7 1,5-4-1,-2-1-34,2-6 0,-5-3 0,2-2 0,1-2 16,-4-6 0,9-5 1,-6-10-1,4 0-21,-4 0 0,3-1 0,-8 1 0,1 0 117,-1 0 1,-2 7-1,-6 3 1,3 1 121,3-1 16,0 8 1,-8-3 45,0 16 0,0 4 0,0 12-27,0-1 1,0-8-1,0 1-54,0 2 0,0 2 0,0 4-59,0-1 0,0-8 1,3-2-1,2 0-34,2 0 0,4-8-160,-4 3 1,6-6 0,11-2 14,-1 0 1,-8-10-1,1-5 1,-1-6-26,-2-2 0,8 0 0,-8-1 156,0 1 0,-1 8 0,-6-1-5,1-2 482,1-2-250,-8 7 0,0 13 0,0 15-33,0 6 1,0 2 0,0 0-87,0 0 0,0 1 1,0-1-1,3-3-71,4-4 0,-1 2 1,9-8-1,3 1-46,3-1 0,-6-2 0,1-8 0,2 0-75,2 0 0,4 0 0,-1-3-10,0-5 0,0-5 0,0-10 0,1-3 0,-1-2 48,0-3 1,0-2 0,0 4 0,-2-2 50,-5 3 1,4-8 0,-7-3 0,0-5 40,-5-2 0,2 0 1,-2-1-1,-3 1 31,-3-1 1,-2 3-1,0 6 1,0 7 34,0 5 0,0 3-60,0 0 1,0 12-1,0 11 9,0 13 1,-7 8-1,-4 5 1,1 5 134,0 7 1,-6 6-1,9 5 1,1 3 71,4 2 0,2 0 0,0-8 1,0-2-91,0-5 1,0 2-1,2-10 1,4-3-41,1-2 0,11-3 0,-2-2 0,4-3-90,4-2 0,-1-11 0,0 2 0,0-4-183,0-3 1,1 0 58,-1 0 91,0 0-325,0-10 202,1-3 1,-4-3-171,-4 1 98,4-1 164,-7-7 0,0 0-63,-5 0 1,2 7 0,-2 1 0,-3-3 23,-2-3 0,-3-2 1,0 0-1,0 0 6,0-1 1,0 1 0,-3 0 194,-5 0-189,-5 0 167,0 10-152,-7 2 34,7 11-26,-10 0 281,10 0-119,-8 11 16,8 2-149,-10 20 524,10 3-239,-7 11-58,17-11 0,-7 8 0,10-8 0,0 2 105,0 1 0,2-11 1,6 3-24,7-5-196,-4-3 63,20 0 53,-16-10-41,19-2-309,-11-1 0,10-7 1,4 4-1,1-4-859,1-3 830,0 0-159,-3-10 1,8 4-862,-6-9 836,-4 10 42,-1-16-843,1 8 487,-8 0 243,7-7 427,-10 17 0,11-28 0,2 5 0</inkml:trace>
  <inkml:trace contextRef="#ctx0" brushRef="#br0" timeOffset="6554">8820 465 7569,'0'-13'-294,"0"3"332,10 10-7,-7-10 252,7 7-1,0-7-178,3 10 61,10 0-84,-10 0 1,8 0 40,-6 0 0,6 0 1,5 0 136,5 0-165,-5 0 1,7 0-1,-10 0-23,0 0 0,-2 2 0,-3 3 1,-5 6-56,-3 2-48,-2 2-20,-8-2 0,0 8 6,0-6 1,-2-2 0,-6 2 0,-8 1-146,-4-3 215,-4 7-189,1-7 0,0 8 99,0-6 0,0 6 0,-1-5 0,1 2-2,0-3 1,0 3-1,2-8 1,3 1-199,3-1 375,-1-2 456,3-8-467,3 0 1,13 0 0,4 0-22,9 0 0,-3-8 0,2 0 1,3 1 36,3-4 1,2 9 0,0-6 0,0 3-90,1-3 44,-1 5 1,0-7 25,0 10-46,0 0 1,-7 0 0,-1 0 17,3 0 1,1 3 0,-1 2-25,-3 3 0,-2 10 11,2-3-10,6-5 2,-18 1 17,17-1-40,-17-7 109,7 17-95,0-7 116,-7 0 5,7 8-115,-20-8-7,7 10 0,-17-8 44,4 1-34,-4-1 1,-3 8-9,-1 1 1,-1-9-1,-4 1 1,-2-1-112,3-2 1,2 5 0,3-8-97,0 3 0,7-8 1,1 3-76,-3-5 0,5-3 0,-3 0-503,-2 0 194,8 0 55,0 0 25,-1 0 100,9 0-68,-19 0 303,19 0-183,-9 0 138,11 0-93,0-11 169,0 9 0,0-11 0,3 8 107,5-3 0,-3 0 0,10 8 0,1-10 0,7-3 0</inkml:trace>
  <inkml:trace contextRef="#ctx0" brushRef="#br0" timeOffset="8552">10653 488 7631,'0'-23'427,"0"10"631,0 3-761,0 10 1,0 10 0,0 6-1,0 4-88,0 3 1,-7 3-1,-1 3 1,3 2-125,2-3 0,3 5 1,0 1-1,0 0-148,0-1 0,0 8 0,0-2 0,0 2-136,0-2 0,0 2 1,0-10-1,0-3-494,0-2 1,0-3 0,0 1-1182,0-1 1874,0-10 0,10-3 0,3-10 0</inkml:trace>
  <inkml:trace contextRef="#ctx0" brushRef="#br0" timeOffset="9017">10352 790 7569,'-11'-13'-158,"-2"3"747,0 10 1,6 0-150,14 0 1,9 0-347,15 0 1,-5 0 0,5 0 0,-6 0 0,-1 0-15,-1 0 1,3 0 0,2 0 0,3 0-118,-3 0 0,-2 0 0,-3 0 0,1 0-73,-1 0 0,0 0 0,0 0 44,0 0 1,1 0 70,-1 0 1,-3 2 150,-4 6 1,-8-3 0,-14 11-84,-1 2 0,-9-5 0,8 2-153,3 3 109,-8 3 1,11 2-1,-6 0-81,6 0 1,2 1-1,2-4 1,3-2-1,6-5 8,1-2 0,4 4 1,7-7-1,0-3 11,1-3 1,-1-2-1,0-2 1,0-3 41,0-3 1,-2-10 0,-3 5 0,-5-2 72,-3-1 1,1 1-1,-6-9-14,3 1 1,-1 0-1,-9 0 18,-6 0 0,-5-1 0,-10 4 0,0 2-53,-1 2 0,1 3 1,0-5-1,0 5-61,0 3 0,-1 2 1,1 8-1857,0 0 1309,10 0 575,3 11 0,20 2 0,3 10 0</inkml:trace>
  <inkml:trace contextRef="#ctx0" brushRef="#br0" timeOffset="9708">12394 790 7569,'10'-13'-193,"-5"3"0,8 7 561,-2-5 0,7-4 0,-3-12-116,6 1 0,-6-8 0,-2 0 0,0 0-149,0-2 1,0 4 0,2-7 0,-7 0 33,-5 0 0,4 0 0,1-5 1,-3 5-127,-2 2 1,-3-5 0,0 8-1,-3 3-186,-4 2 0,1 3 0,-7 0 1,1 0 19,-1 0 1,5 7 0,-8 3 42,-2 3 0,6-6 66,-4 9 0,8-1 0,-7 10 32,-3 6 1,5 3-1,0 7 1,0-3 34,0 3 0,6 10 1,-6 6-1,2 2 28,6 5 0,0 11 0,0 5 0,-3 2 5,3 5 1,2 3 0,3 1 0,-2-4 147,-6-2 0,5 0 0,-4 7 1,4-2-150,3-5 1,-8 5 0,1-7-1,2 2-129,2-1 0,3-9 0,0 0 0,0-9 1,0-4 1,0-10 0,0 1-321,0-4 0,0-10 0,-3-3-388,-4-3 1,1-2-293,-9-8 1075,0 0 0,-9-11 0,1-2 0</inkml:trace>
  <inkml:trace contextRef="#ctx0" brushRef="#br0" timeOffset="10159">11999 883 7488,'-12'0'-261,"4"0"366,16 0 0,7 0 1,13 0-1,6 0-90,2 0 0,0 0 0,5 0 1,-2-3 29,2-4 0,-5 4 0,1-5 0,-4 6-26,-5 2 0,-2 0 23,-3 0 1,-2 10 38,-6 5 1,-4-2 0,-11 3 48,0 2 0,0-5 1,0 2-1,0 3-65,0 3 0,0 2 0,0 3 0,0 2-59,0 3 1,0 0 0,2-8-21,6 1 0,5-9 56,10 0 0,0-9 0,1 1-30,-1-4 0,0-11 1,0-2-1,-2-3 3,-6-5 0,-2-3 0,-8-2 1,3 0 78,-3 0 0,-2-1 1,-3 1-31,0 0 1,0 0 0,-3 2 0,-2 3-124,-3 3 1,-10 2 0,3-5 0,-6 5-108,-2 3 0,8-6 0,-1 8 0,1 1-1324,2-4 140,-8 9 1350,19 2 0,-9 13 0,11 10 0</inkml:trace>
  <inkml:trace contextRef="#ctx0" brushRef="#br0" timeOffset="10469">12719 883 7322,'15'-8'-397,"1"0"608,2 3 1,-5 3 134,2 2 0,-10 10 0,6 5-213,-1 6 0,-7 2 0,4 0 0,-4 3-129,-3 5 0,0-5 0,0 5 0,0-5 19,0-3 0,0 0 1,0 0-71,0 1-38,0-1 1,0-13 56,0-10 1,0-10 0,3-16 0,2-2-71,2-3 0,11-11 0,-2 6 0,5-2-20,2-1 1,8 8 0,0-5 0,-3 2-40,-2 6 0,5 2 0,0 6 0,-3 4-404,-2 8 0,-3-2 561,0 2 0,1 1 0,-1 7 0</inkml:trace>
  <inkml:trace contextRef="#ctx0" brushRef="#br0" timeOffset="11083">13206 929 7600,'-13'0'1211,"3"3"-1082,10 5 0,0-3 1,0 10-55,0 3 1,-8-5 0,1 3-94,1 2 0,-4 2-140,2 3 0,1-7-516,7-1 511,0-9 0,10-6 1,5-13-1,4-3 126,-4 1 1,6-1-1,-8-7 1,2 0 5,0 0 0,1 7 1,5 1-1,-3-1 99,-3 3 0,-7-5 0,5 8 0,0 0 146,-1-1 0,-4 4-121,8 7 0,-9 2 0,6 6-23,-2 7 0,-4 6 0,-7 2 1,0 0-46,0 1 1,0-1 0,0 0 0,0 0-35,0 0 0,-2-2 1,-3-3-182,-3-2 131,0-1 0,11-5 36,4-10 0,-1-10 0,7-13 1,-1 0-35,1-1 0,-5 1 0,8-3 1,-1-2 15,-2-3 0,5-2 0,-8 4 0,1-2 76,-1 3 0,5 2 0,-7 3 266,-3 0-216,8 10 0,-10 5 0,4 18 48,-4 14 0,-3-1 0,0 10 0,0-2 1,0 0 0,0 8 0,0-6 1,3 1-128,4 0 0,-1-4 0,6-6 0,1-1-1,0 0 1,3 0 0,7-2-408,0-6 0,0-2 1,1-8-1,-1 3-165,0-3 0,0-5 1,3-5 565,5-3 0,-5-10 0,7 6 0</inkml:trace>
  <inkml:trace contextRef="#ctx0" brushRef="#br0" timeOffset="11429">14808 674 7578,'0'-23'275,"10"10"1,-7 13 0,4 15 0,-4 6-114,-3 2 0,0 8 1,-3 3-1,-2 2 22,-3 5 1,1-5 0,7 3 0,0-1-114,0-1 1,0 4-1,0-10 1,0-3-257,0-2 0,0-3 0,0 0-386,0 1 0,2-9-266,6 0 1,5-12-135,10-3 971,-10-10 0,-3-13 0,1-1 0,2 1 0</inkml:trace>
  <inkml:trace contextRef="#ctx0" brushRef="#br0" timeOffset="11758">14668 952 7569,'-12'-10'0,"-9"8"0,18-19 14,-7 18 105,10-17-25,0 17 389,0-7-386,0 10 0,10 0 0,6 0 0,4 0-160,4 0 1,-1 0 0,3 0 0,5 0-13,7 0 1,6 0 0,3 0 0,-1 0-154,0 0 0,-2 0 0,-3 0-494,-2 0 722,-10 0 0,14-10 0,-7-3 0</inkml:trace>
  <inkml:trace contextRef="#ctx0" brushRef="#br0" timeOffset="12280">15318 303 7569,'0'-26'-143,"0"-5"203,0 18 123,0 0 0,0 3 1,0 10 45,0 0-285,0 10 117,11 13 21,-9 13 1,9 11 197,-11-1-181,0 11 0,0-5 0,-3 7 0,-2 0 1,-6-2 25,-1 0 0,4-3-62,-8-8 94,1 1-298,2-1 286,-8-10 45,19 8-1,-19-18-621,19 7 303,-9-10 59,11 1-167,0-1 147,0-10 1,0 0 0,3-8-20,5 3-139,4-11 147,1-10 0,8-10 125,-6 0 0,6-3 0,2-2 0,1-6-120,-1-2 0,0 5 0,0-8 0,0 1 43,1 2-12,-1 2 15,-10 0 0,7 11 223,-4 0 0,-6 0 0,0 10 35,1 0 1,-6 3-96,10 10 1,-9 10 0,1 6 26,-4 4 1,-6 11 0,-2 0 0,-3-3 92,3-2-159,-8 8 55,11-8 0,-9 15-14,11-10-37,0 0 39,0-8-54,0 0 44,0 0-211,0 0 0,11-10 179,2 8 22,10-18-214,0 7 184,0 0-21,0-7-121,1 7 0,-1-10 1,0 0-1,0-2-97,1-6 0,-1 3 1,2-11-1,1-2 7,-3-3 0,6-2 1,-14 3-1,3 2 80,-2 2 0,2 1 0,-10-9 0,-3 1 131,-3 0 1,-4 0 0,-3 0-66,-3-1 0,-13 9 1,1 2-1,-9 3 56,1 5 1,2 2 0,3 3 153,0 0 0,7 10 0,3 6 0,0 4-12,1 4 0,6-1 0,-1 3 0,4 2-12,3 3 1,3 0-1,2-8 1,8-2-198,7-6 0,-2 6 0,16-8 0,-1 0-189,6-6 0,5 4 0,2-1 0,1 0 3,-1 1 1,-7-1 0,0-5 0,-1 5-1131,-2 3 1,0-8 1345,-5 3 0,-5 5 0,8 0 0</inkml:trace>
  <inkml:trace contextRef="#ctx0" brushRef="#br0" timeOffset="13351">17152 604 7389,'8'-46'-255,"-1"-1"1,1 11-1,-8 5 853,0 6 0,0 9-351,0 1 1,0 12 0,0 3-1,-3 16-95,-4 12 0,2 8 1,-8 13-1,0 5 2,0 8 1,5-5 0,-5 0 0,0-3-95,0 0 1,8 0-1,-2-10 1,4-3-75,3-2 0,0-11 0,0 6 0,3-3 97,4 0 0,6-8 1,10-8-1,1 1-193,-1-3 1,8-3-1,2-10 1,3 0 12,6 0 0,-1-3 0,0-2 0,-5-5 88,-2-3 0,4-2 1,-7-9-1,-2-1-187,-3-6 0,-3 5 1,-3-5-1,-4 5 97,-8 3 1,2 0-1,-2-1 1,-3 1 3,-3 0 1,-2 0 0,0 0 131,0-1 1,-2 4-1,-6 4 37,-7 9 1,-6 4-1,-2 6 60,0 4 1,-1 6-1,1 8 1,3-3-77,4-3 1,-2 1 0,8 7-11,-3 0 0,8 0 0,-3 1-29,5-1 0,3-8 1,3-2-92,5-2 1,5 4 0,10-7-70,0-3 0,0-3 1,0-2 31,1 0 0,-9 0 0,1 0 1,-1-2 46,-2-6 1,8-5 0,-9-10 0,4 2 36,-1 6 0,-7-6 1,5 6 178,-3-6 0,1 1 0,-6 2 116,3 2 1,-1 14-152,-7 2 0,-7 10 0,-1 13-94,3 0 1,2-7 0,3-1-2,0 3 1,0 3-50,0 2 0,10-10 1,6-3-48,4 1 0,4-9 1,-1 6-1,0-6-3,0-2 1,1-2-1,1-3 1,4-3 2,2 3 1,0-8 0,-8 0 0,0-2 71,0-1 0,-2 8 0,-3-5 0,-5 1 51,-3-1 1,-2 5 16,-8-8 1,0 9-28,0-9 0,-3 11-47,-4-3 3,-6 6 0,-3 2 10,1 0 1,10 2 19,-3 6 0,5 5 0,6 10 1,2 0 32,3 1 1,7-9 0,-5 1 0,1 2 119,-1 2 1,0-4 0,-4-1-61,1 3 1,1 3 0,-8 2 0,0 0-31,0 1 1,-10-9 0,-6 0 0,-4 1-192,-4-3 0,1 5 1,0-10-1,0-1-508,0 4 1,7-9 113,1 6 1,9-16 0,-1-7 0,4-6 202,3-2 0,3-8 1,4 0-1,6 0 292,0-2 0,8 4 0,-6-9 0,16-1 0,5-8 0</inkml:trace>
  <inkml:trace contextRef="#ctx0" brushRef="#br0" timeOffset="13673">18405 604 7569,'23'-13'-6,"1"6"0,-1 4 1,-3 6 217,-4 4 0,-6 6 0,-10 13 0,0 2 78,0 3 1,0 8 0,0-5 0,0 2-90,0 5 1,-2 0-1,-4 0 1,-1-4-251,2-4 1,2 6 0,3-8 0,0-3-232,0-2 1,0 5 0,0 0-307,0-3 0,0-2-1105,0-3 1691,0-10 0,0-13 0,0-13 0</inkml:trace>
  <inkml:trace contextRef="#ctx0" brushRef="#br0" timeOffset="13941">18289 952 7617,'-15'-10'0,"2"-5"200,2-6 0,6 6 0,13 2 0,7 2 20,6 6 0,2 0 0,3 0 1,2-3-172,3 3 0,18 2 1,-5 3-1,0 0-384,-3 0 1,-2 0 0,7 0-1,3 0-141,6 0 0,1 0 0,9 0 476,-3 0 0,-21 11 0,3 2 0</inkml:trace>
  <inkml:trace contextRef="#ctx0" brushRef="#br0" timeOffset="16063">19821 767 7421,'0'18'-56,"0"2"1,0 9 0,0 2 256,0 2 0,0 6 0,0-6 0,-3 1-190,-4 0 1,4 4 0,-7-7 0,2-2 70,0-4 0,-7-1 0,7-1-168,3 0 1,0-10 20,-3-5 0,5-16 0,-4-8 0,7-4-23,7-3 0,4-11 0,7-2 0,-3-3 54,3 1 0,3-1 0,0-8 0,-3 4 67,-3 4 0,1-2 1,4 10-1,-2 2 67,-2 4 1,-9 4-1,6 3 1,0 5 54,0 3 0,-5 2-35,7 8 1,-7 10 0,5 6 0,-3 4-20,-5 4 1,-2 9 0,0 6 0,2 2-41,2-2 1,1 5 0,-8-8 0,3 2-73,4 1 0,-4-8 0,5 5 0,-3-5-85,3-10 1,-6 2-1,9-10 52,-1 0 1,-5-3 0,8-13 44,-3-4 0,8-6 0,-2-13 0,2-2-3,-3-3 0,6-11 0,-6 6 1,3-2 8,-2-1-1,2 0 1,-8-7 0,1 2-5,-1 5 1,5-5-1,-7 8 1,0-2 37,2-1 0,-7 11 1,5-3-1,-3 5 94,2 3 0,-1 10-89,9 5 0,-10 16 0,3 7 0,-5 6 40,-3 2 0,0 8 0,0 3 0,0 2 47,0 5 0,0 3 0,-3 2 0,-2-2-46,-3-5 0,0 5 1,8-6-1,0 3-118,0-2 0,0 2 0,0-10 0,0-2-63,0-3 0,11-6 1,2-2-1,2-5 15,0-3 0,1-2 0,7-8 0,0 0 41,1 0 1,-9-10 0,1-6-1,-1-4 24,-2-3 1,5-1 0,-8 1 0,1 0 8,-1 0 0,5-1 0,-7 1 58,-3 0 86,8 10-102,-10 3 0,7 20 0,-10 6 0,-3 4-15,-4 3 0,4 1 1,-5-1-1,6 0-9,2 0 0,2-2 1,4-3-1,4-3-23,3 4 0,2-9 0,11 0-27,5 0 1,-13-7 0,5 2 0,-2-7 37,-1-6 0,4-8 0,-4 6 1,-2-3 54,-2-5 1,-11-2 0,3-4 35,-6 1 0,-2 0 0,-2 2 0,-3 3-124,-3 3 0,-18 7 1,3-5-1,-3 3-73,0 5 0,3-1 0,0 1 0,0-2-240,-1 1 0,1 4-277,0 2 0,10 10 0,5 6 315,6 4 0,12-4 0,6-3 0,4 0 308,3-1 0,8-6 0,3 1 0,2-4 0,5-3 0,-5 8 0,3-1 0,0-1-23,-3-4 0,8-2 0,-8 0 1,2 0 71,1 0 1,-10-8-1,-1-2 1,-7 0 589,-6-1 0,-2-7-45,2 3 0,-4-6-345,-11-2 0,-11 8 1,-4 2-74,-6 2 1,-2 4 0,2 9 0,3 3-90,3 3 0,-1 10 0,-7-2 0,0 7-99,0 8 1,7-3 0,3 8-24,3-2 1,2 4 0,8-7 0,0 0-21,0 3 1,11-8 0,4 5 0,6-8-54,2-8 0,3-4 1,2-11 49,3 0 1,0-3 0,-5-5-1,2-7 1,3-6 17,-2-2 1,4-11 0,-2-4 0,-3-3 46,-2 2 0,-3-5 0,1 5 0,-1-5-29,0-2 0,-8 0 0,-2-3 1,0-3-14,0-2 0,-8-3 0,3 6 1,-3-4 0,3 4 1,-6 2 0,6 2 0,-5 4 73,-3 4 1,0 5-48,0 11 1,0 13 127,0 10 1,-3 21 0,-2 20 0,-5 8 14,-3 5 1,5 10 0,-7-2 0,-1 3 103,3-3 0,-5 2 1,11-10-1,1 0-111,4 3 1,-6-10 0,0 2 4,3-8 0,3-5 0,4 3 0,3-8 0,6-8-465,2-8 0,-6 3 1,9-10 16,2-3 0,2-2 0,1-6 0,0-5 196,2-7 0,-5-6 0,13-4 71,-5-6 1,-11 2 0,1-7 0,2 0 0,0 3 27,-3-1 1,-2 3 0,-8 8 260,3 0-135,0-1 0,-8 14 0,0 10-21,0 13 1,-3 10 0,-2 6 0,-3 2-56,3-3 0,2 5 1,3-2-1,0-2-30,0-3 0,0 4 0,0 1-35,0-2 1,11-11-1,4-5-10,6-3 1,2 6-1,0-9 1,1-4 23,-1-8 0,0 0 0,0-11 1,0-2-70,1-3 1,-1-2-1,-3 0 1,-2 0 72,-2 0 0,-8-6 1,5 3-1,-3 6 30,-5-1 0,-2 8 108,-3-2-39,0 10 0,-8 12 1,-2 17 50,-3 1 0,8 1 1,-3-3-1,5 1-65,3-1 1,0 0 0,0 0-1,0 0-57,0 1 1,3-1 28,5 0 0,4-8 0,12-2 0,-1-2-129,0-6 0,0-10 0,0-6 75,1-2 1,-1-5 0,0-10 0,0-5 0,1-1 25,-1 0 1,0-7-1,0 5 1,0-3 11,1 1 0,-9-1 0,0-5 0,1 3-152,-3 2 0,0-2 0,-8-11 0,3-2-63,-3 3 1,0 2 0,0 5 0,3 5 442,-3 8-249,-2 5 0,-1 16 1,3 13 40,3 17 0,0 6 1,-8 13-1,-3 2 204,-5 3 0,3 10 0,-10 3 1,-1 0 1,3-1 1,-5-2 0,8-7 0,0-1-124,-1 1 0,4-1 0,7 1 0,0-4-123,0-4 0,0 2 0,0-10 1,2-2-27,6-4 0,5-9-59,10-1 1,0-9 0,1 1 0,-1-4 0,3-6-64,5-4 1,-3 1-1,8-9 1,0-6-40,0-7 0,0 2 0,6-7 1,-9 2 77,-7 0 1,10-3 0,-15 6 0,-1-3 49,-2 2 0,-10 4 1,5-1 26,-3-5 1,-2 5-1,-11-5 1,-2 5 50,-2 3 1,-12 10 0,4 6 0,-6 4 119,-2 3 0,-3 0 1,-2 3-32,-3 4 0,0 9 0,8 12 0,2 6 79,6 2 0,-3-5 0,10 5 0,3 0 0,2-3-95,3 1 0,11-3 0,4-8 0,6 0-176,2 1 1,3-4-1,5-2 1,5-5 6,0-3 1,8 1 0,-6-6 0,4 3-643,-4-3 1,6-3-1,-8-2 144,0 0 0,6 0 1,-11 0-1,-3-2 0,-2-3 570,-3-3 0,0-10 0,0 5 0</inkml:trace>
  <inkml:trace contextRef="#ctx0" brushRef="#br0" timeOffset="16347">23650 1301 7569,'24'0'67,"-9"0"122,1 0 0,-6 2 0,8 6 1,3 5-1,-6 2 0,0-2 230,-2-3 0,-7 9 1,4-7-1,-2 4 0,-1-1 1,1 1-496,-8 7 0,-3 0 1,-7-2-742,-13-6 1,0 3-1,-8-10 817,5-3 0,-8 8 0,-2 0 0</inkml:trace>
  <inkml:trace contextRef="#ctx0" brushRef="#br0" timeOffset="18051">24370 604 7129,'-13'11'157,"0"2"1,8 12-1,-5 4 85,-3 2 0,0 10 1,-5-5-1,2 3-171,-2-1 0,0-2 0,0 6 0,3-6-175,-3-3 1,0 6-1,0-8 1,5 0-155,2 2 0,1-7 1,5 5-910,-3-5 1167,0-13 0,8-3 0,0-10 0</inkml:trace>
  <inkml:trace contextRef="#ctx0" brushRef="#br0" timeOffset="26941">24231 744 7750,'0'-13'1308,"2"20"1,3 17-1171,3 1 1,0 1-1,-8-3 1,0 1-140,0-1 0,0 0 0,0 0 0,0 0-124,0 1 1,0-1-1,2 0-545,6 0 509,-5-10 0,17-3 106,-4-10 1,4-10 0,4-5 14,-1-6 0,-3-10 0,-1 0 0,-4 3 20,3 2 1,0-5-1,0 0 1,-5 0 47,-3-2 0,6 4 0,-6-9 0,0-1-10,1 3 0,-1-5 0,-5 10 0,3 0 187,-3-3 0,5 8 325,-2-5-393,0 16 1,-8 15 0,0 15 0,0 6-46,0 2 1,0 0-1,0 3 1,0 5-66,0 8 0,0-6 0,0 1 0,0-3 9,0 0 0,0 8 0,0-6 1,0 1-24,0-1 0,0 6 1,0-8-1,0 0-315,0 2 1,0-7 0,0 5-138,0-5 1,3-6 0,2-2-1209,2-2 841,1-11 0,-5 3 806,4-16 0,-4-5 0,7-10 0</inkml:trace>
  <inkml:trace contextRef="#ctx0" brushRef="#br0" timeOffset="27341">24788 976 8002,'0'23'319,"0"0"1,0 0-1,0 0-230,0 1 0,0-9 0,0 1-129,0 2 1,0 2 75,0 4 0,10-9 0,5-2 0,6-3-254,2-5 0,0-2 0,1-3 0,-1 0 34,0 0 0,-2-3 0,-3-4 182,-3-9 1,-2-4 0,3-4 0,-9 1 93,-4 0 1,-3 0-1,0-1 25,0 1 1,-8 0 0,-2 0-1,-3 0-41,-5-1 1,5 9-1,-2 2 1,-3 3-175,-3 5 1,5-6 0,1 4-114,-3 1 0,-3 6 1,1 8-1,4 8 74,8 4 0,-2-4 0,2-1 0,3 3 137,3 3 0,2 2 0,0 0 0</inkml:trace>
  <inkml:trace contextRef="#ctx0" brushRef="#br0" timeOffset="28751">25391 976 7569,'8'-16'-55,"0"1"85,-3-3 0,-3 5 0,-4-3 212,-6-2 0,3 8 0,-11 2-18,-2 6 1,-2 2 0,-4 0-155,1 0 1,0 7-1,2 4 1,3 2-109,3 5 0,2 2 0,-3 3 0,6 1-21,0-1 0,7 8 0,-4 0 0,4-3-34,3-2 0,0-3 0,3-2 0,2-3 1,2-3 0,9-7 1,-6 5-1,3-3 81,5-5 0,3-2 0,2-3 0,0-3 4,0-4 1,8-9 0,0-12 0,-2-3 22,-4 2 1,-1-7-1,-1 0 1,-2-2 135,-6-1 0,6 8 0,-6-8 0,3-2-122,-2-3 1,2-2-1,-8-1 1,0-2-2,1-5 1,4 5-1,-7-8 1,0 6 125,2 4 0,-8-2 1,6 19 172,-5 1-211,-3 14 1,0 17 0,0 19 0,0 10-16,0 5 1,-8 3-1,-2 7 1,-1 0-131,1 1 0,-5-1 0,4 1 0,1-1 20,0 1 1,-6-1 0,6 0 0,0 1-101,-1-1 0,4-7 0,7-3 0,0-2 17,0-6 1,0-2 0,0-3-290,0 0 0,2-10 292,6-5 1,5-6 74,10-2 0,0-10 0,-2-5 11,-6-6 1,6-2 0,-8-1 180,0 1 0,5 0 169,-11 0 0,4 10 85,-3 5-306,-6 6 0,8 4 0,-10 6-44,0 7 0,-7 6 0,-1 2-147,3 0 0,-6 1 0,4-1 0,2 0-124,2 0 1,3 1 0,3-4-152,4-4 1,-2 2 190,11-11 0,-1 1 1,9-10 131,-1-6 1,0-2 0,-2-9 0,-3 4 52,-3-3 1,1-3-1,4-2 1,-2 0 73,-2 0 0,-3-1 1,2 1-1,-5 0 210,1 0 0,-9 7 81,6 1-320,-5 10 0,-3 5 1,0 15-1,-3 6-77,-5 2 1,6 0 0,-6 0 0,3 1-73,-3-1 1,6 0-1,-6 0 1,5 1-21,3-1 1,3-3-1,2-2-147,3-2 0,10-11 1,-3 3 163,6-6 1,2-4 0,0-3 0,-2-6 76,-6-2 1,11-5 0,-8-10 0,0-3 28,3 3 0,0-6 0,2 1 0,0-1-16,0 1 0,0-9 0,1 4 0,-4-6 27,-4-3 1,4 1 0,-7 0-1,3-3 8,-1-6 1,-7 9-1,5-3 1,-3 10 82,-5 6 1,-2 10-1,-1 10 253,6 2-301,-5 4 0,5 25 0,-14 5 0,-1 5 36,1 6 0,-6 2 0,-4 10 0,-5-2-35,-2-5 1,8 5 0,2-6-1,0 4-52,0-4 0,8 6 1,-3-8-1,3 3-47,-3 0 1,6-8-1,-6 5 1,5-3-69,3-4 0,8-4 0,2-4 0,3-3-33,5-3 1,3-9 0,2 1-1,0-4-2,1-3 1,7 0-1,0 0 1,-3-3 40,-2-4 1,-6-6 0,-2-8 0,-2 3 44,2 3 0,0-1 0,0-7 0,-5 0 42,-3-1 0,6 1 0,-6 0 0,0 0 61,1 0 0,-4-1 0,-7 1 40,0 0 1,0 0 0,-2 2-77,-6 6 0,3 4 1,-11 11-41,-2 0 1,-2 0-1,-3 0 1,-1 0-44,1 0 0,0 11 0,0 4 0,0 6 100,-1 2 1,1 3 0,0 2-1,2 3 28,6-3 1,2 6-1,8-3 1,-3 0-64,3 2 0,2-7 0,6 5 0,2-5-30,3-3 1,10-2 0,-3-3 0,6-5 2,2-3 1,8 6 0,3-9-1,-1-2-33,1-2 1,7-3 0,-2 0 0,2 0-27,-3 0 1,4 0 0,-9 0 0,1 0-45,-1 0 0,-2 0 0,-8 0 0,1 0-868,-1 0 481,0 0 0,-2-3-284,-6-4 0,-4 2 214,-11-11 1,-3 11 562,-5-3 0,6 6 0,-9-9 0,11-2 0</inkml:trace>
  <inkml:trace contextRef="#ctx0" brushRef="#br0" timeOffset="29823">27619 744 7569,'0'-24'-88,"10"11"1,-7 1 257,5 4 0,-6 3 0,1-8 1,2 0 250,3 0 0,2 8 134,-2-3-409,-6 6 1,9 12 0,-14 5-50,-5 6 0,3 10 1,-8 0-1,0-3 29,1-2 1,4 5 0,-8 2-1,-2 1-136,-2-1 1,-4 6 0,4-8 0,2-3-89,2-2 1,1-3 0,-6 1 0,6-1 127,7 0 0,-2-7 194,2-1 0,3-10-126,13 3 1,-3-5 0,10-3 248,3 0 0,3 0 0,2 0-210,0 0 1,0-8 0,1 0 0,-1 3-93,0 2 1,8-4 0,0-1 0,0 0-133,2-2 0,-4 7 0,10-7 0,-1 2-48,-2 0 1,-2-7 0,-11 7 0,0 0-318,0-2 1,1 5-1163,-1-10 533,-10 9 0,-3-7 644,-10 6 0,-10 4 0,-6-5 437,-4 6 0,4-6 0,1 0 0,-1-10 0,-7 5 0</inkml:trace>
  <inkml:trace contextRef="#ctx0" brushRef="#br0" timeOffset="30151">27851 883 7497,'0'-23'71,"-10"10"1,7 0 222,-4 5 1,4 8 0,3 0-29,0 13 0,0 10 1,0 6-1,0 4-1,0 3 1,0-5-1,0 5-161,0-2-58,0 7 1,0-5 0,-3 11 0,-2-4-254,-2-4 0,-1 5 1,5-8-1,-2 3-374,-3-1 1,-2-9-1,5 2 1,-5-6 580,-3-1 0,-3-1 0,-7 0 0</inkml:trace>
  <inkml:trace contextRef="#ctx0" brushRef="#br0" timeOffset="30418">28408 1556 7569,'13'0'755,"8"0"1,-19 2-1831,6 6 413,-5-5 662,-3 7 0,-11 0 0,-2 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38:32.117"/>
    </inkml:context>
    <inkml:brush xml:id="br0">
      <inkml:brushProperty name="width" value="0.17143" units="cm"/>
      <inkml:brushProperty name="height" value="0.17143" units="cm"/>
      <inkml:brushProperty name="color" value="#5B2D90"/>
    </inkml:brush>
  </inkml:definitions>
  <inkml:trace contextRef="#ctx0" brushRef="#br0">209 498 7569,'0'-23'188,"0"0"0,0 0 0,0 0 34,0-1 0,-2 9 1,-6 2-146,-8 3 0,-4 2 0,-3 10-84,-1 6 0,9 3 1,-1 7-1,-2-3 35,-2 3 1,4 3 0,3 2-1,3 0-234,5 0 1,2 1 0,3-1 15,0 0 1,0-8 0,3-2 0,2 0 177,3 0 0,10 0 0,-3 5 0,6-2 79,2 2 0,-7-6 1,-1 4-1,3-1 55,3-2 0,2 8 310,0-6 1,-10 6-115,-5 2 0,-8-7 0,-8-1-253,-7 3 0,-6-5 70,-2 3 0,0-11-746,-1 3 1,4-16 0,4-8-135,9-4 1,4-4-1,3 1 745,0 0 0,-10-10 0,-3-4 0</inkml:trace>
  <inkml:trace contextRef="#ctx0" brushRef="#br0" timeOffset="334">464 197 7435,'8'-16'-860,"0"1"928,10 10 0,-15-3 0,4 16 0,-4 10 471,-3 10 0,0-2 0,0 7 1,0-2-396,0 0 1,0 8-1,0-8 1,0-3-352,0-2 0,0 5 0,0 0 0,0-3-255,0-2 1,0-3-1,0 0-568,0 1 1030,0-1 0,0 0 0,0 0 0</inkml:trace>
  <inkml:trace contextRef="#ctx0" brushRef="#br0" timeOffset="1045">140 522 7494,'-13'-16'0,"5"1"83,5-3 0,14 5 0,4 0 0,8 2 26,8 6 0,5-5 1,11 2-1,-1 1-174,1-4 1,2 9 0,2-6-1,3 3 87,-2-3 1,2 5 0,-5-4 0,-5 4-154,0 3 0,-11 0 1,-2 0-708,-5 0 0,-3 0 838,0 0-22,-10 0 590,-2 0-297,-32 0 1,6 8 0,-16 2 0,5 3-63,3 5 1,-1 3-1,4 2 1,2 0-18,2 0 1,9 1-1,-6-1 1,2 0-173,6 0 0,3-7 0,4-3 0,3-1-77,3 1 1,10-7 0,-2 1-1,4-2-59,3 3 0,-7-5 0,-1 4 0,3-4-79,3-3 0,2-3 0,0-4-64,1-9 0,-9-4 0,-2-4 210,-3 1 1,6 0 0,-8 0 196,-3 0 0,-3-1 0,-2 1 87,0 0 0,0 7-15,0 1 1,-2 2 59,-6-2 1,5 7-260,-4 16 1,4 5-1,3 10 1,0 0-64,0 0 0,0 0 1,0 1-1,0-1 7,0 0 1,3-2 0,2-3 0,5-5-31,3-3 1,3 5-1,7-7 20,0-3 1,-8-5-1,1-5 1,2-5-13,3-3 1,-6-3-1,0-7 1,1 0 15,-3 0 0,5 0 0,-8-1 0,1 1 36,-1 0 0,5-8 0,-7-3 0,0 1 21,2-1 1,-7-4 0,4 4 0,-4 1 46,-3-1 1,0-5 0,0 6 0,-3-1 279,-4 1 0,4 10 57,-5 7 0,-2 14-278,2 2 0,1 13 0,7 15 0,0 5 24,0 4 0,0 1 0,0 9 1,0-1-21,0 0 1,0 6-1,0-3 1,0-5-149,0 0 1,7-3 0,1-2-1,0-8-114,2-6 0,-5-1 1,8-1-439,-3 0 1,1-2-900,-3-6 896,-6-5 0,8-12 0,-10-6 577,0-7 0,0-6 0,0-2 0,-10 0 0,-3-1 0</inkml:trace>
  <inkml:trace contextRef="#ctx0" brushRef="#br0" timeOffset="1375">952 289 7543,'-23'0'41,"-1"0"405,1 0 1,13 3-1,10 2-268,13 3 0,7 0 0,6-8 0,3 0-59,2 0 1,7 0 0,-4-3-1,2-2-208,5-3 0,3-7 1,2 7-1,1 0-275,-1-2 0,-2 7 0,-3-4 0,-5 4-170,-2 3 1,-3 8 0,-8 2 533,0 3 0,1 2 0,-1 9 0</inkml:trace>
  <inkml:trace contextRef="#ctx0" brushRef="#br0" timeOffset="1691">1602 475 7657,'-13'10'959,"3"-4"-699,10 9 0,10-10 0,5 3 1,6-5-121,2-3 1,3 0-1,2-3 1,3-2-98,-2-3 0,-1-10 0,0 3 1,1-6-281,-9-2 1,4 0 0,-9-1 35,6 1 0,-1 0 1,-4 0-1,-9-1 41,-4 1 1,-3 8 0,0-1 35,0-2 1,-3 8 0,-4 0 67,-9-1 0,-4 9 0,-4-6 1,1 5 122,0 3 1,8 11-1,-1 4 1,-2 6 50,-3 2 0,1 8 0,2 3 0,5-1 164,3 1 1,-6 4-1,8-4 1,3-1 129,3 1 1,2-3 0,2-5-1,3 2-226,3 3 1,18-3 0,-3-10-1,5-2-192,6 2 1,-8 0 0,7 0 0,-2-5-2,0-3 0,8-2 0,-8-8 0,-3 0-807,-2 0 0,-3 0 0,0 0 0,1 0-1327,-1 0 2141,0 0 0,0-10 0,0-3 0</inkml:trace>
  <inkml:trace contextRef="#ctx0" brushRef="#br0" timeOffset="1970">2507 823 8007,'15'0'1193,"1"0"-873,2 0 0,3-7 1,-1-4-1,-2 1 75,-2 0 0,-9-1 0,9 4-674,2-9 0,-8 3 1,1 0 278,-1 3 0,3-8 0,10 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35:35.252"/>
    </inkml:context>
    <inkml:brush xml:id="br0">
      <inkml:brushProperty name="width" value="0.17143" units="cm"/>
      <inkml:brushProperty name="height" value="0.17143" units="cm"/>
      <inkml:brushProperty name="color" value="#5B2D90"/>
    </inkml:brush>
  </inkml:definitions>
  <inkml:trace contextRef="#ctx0" brushRef="#br0">26342 602 6785,'-20'2'-6,"4"6"1,6 5 75,0 0 0,-1 15 0,-4-5 0,5 6 54,-1 4 1,9 1 0,-9 4 0,4-7-66,-1-5 0,0 5 0,8 0 0,3-3-49,5-2 1,-3-5 0,10-3 0,3-5-25,3-3 0,5 6 0,2-9 36,3-2 1,0-5-1,-8-7 1,3-6 9,5 0 0,-5-15 0,5 4 1,-3-4 83,3-6 0,-13 6 0,5-11 0,-5 1-13,-5 2 0,5-6 1,-10 9-1,-3-1-45,-2 1 1,-3-6 0,-3 8 0,-5 3-54,-7 2 0,-6 3 1,-5 0-1,-2 2-51,-3 5 1,-2-4 0,4 7 0,-2 0-131,3 5 0,2 6 0,3 2 0,0 0-105,-1 0 1,4 10 0,2 6 0,5 4-8,3 3 1,-6 8 0,6 0 287,-3-2 0,-3 7 0,-7 0 0</inkml:trace>
  <inkml:trace contextRef="#ctx0" brushRef="#br0" timeOffset="167">26342 741 7549,'24'0'91,"-9"0"1,-2 2 0,0 6 132,0 8 1,-5 4 0,4 4 0,1-1-196,0 0 0,0 0 0,5 0 0,-2 1-183,2-1 0,-5 0 0,2 0 0,1 0-480,-4 1 0,7-1 1,-9 0 633,3 0 0,2 0 0,8 1 0</inkml:trace>
  <inkml:trace contextRef="#ctx0" brushRef="#br0" timeOffset="341">26923 1019 7633,'0'-23'218,"2"3"0,3 2 0,6 5-66,2 2 0,-6 4 1,9 7-1,2 0-210,3 0 1,9 0-1,1 0 1,-2 0-184,-3 0 0,5 0 0,-1 0 1,1 0-832,3 0 1072,-8 0 0,18 10 0,-8 3 0</inkml:trace>
  <inkml:trace contextRef="#ctx0" brushRef="#br0" timeOffset="1617">27689 416 7353,'0'-23'49,"0"0"0,-3 12 0,-2 11 41,-3 13 1,0 8-1,6 5 1,-3 4 12,-3 9 0,-2 8 0,4 4 0,-4 6-66,-3 2 1,8-7 0,-3 2 0,6-8-56,2-7 1,0 5 0,0-8-7,0 0 0,0-2 1,0-11-1,0 0 0,2-2 32,6-6 1,5 3-1,10-10 1,0-3-4,1-2 1,7-3 0,2 0 0,1 0-23,-1 0 1,6-11 0,-6-4-1,1-6-11,-1-2 1,-2 0-1,-7-3 1,-1-2 6,0-3 1,-2 0-1,-6 5 1,-5-2-19,1-3 0,-9 0 0,6 5 0,-8-2-1,-8-3 1,3 0-1,-10 10 1,-3 3 72,-3 3 0,-2 9-15,0-1 1,-1 4 0,4 6 0,2 2 0,2 5 19,-2 3 1,5 2 0,0 9 0,0-1 53,1 0 1,6 3 0,-1 2 0,1 3-33,-1-2 0,4-4 0,-5-1 0,8-1-44,8 0 1,-3-2 0,11-3-1,2-3 19,2 3 1,6-5 0,3 0 0,2-3-85,-3-5 1,5-2-1,1-3 1,0 0-11,-1 0 1,6-3-1,-8-2 1,-3-5-17,-2-3 1,5-2 0,-3-9 0,-5 1 44,-5 0 1,-5 0 0,5 0 0,-5-1-19,-2 1 0,4-8 1,-7 0-1,-3 0 27,-3-2 1,-2 7 0,0-5-1,-2 8 55,-6 7 0,3-2 0,-10 11 78,-4 1 1,-1 6 0,-3 8-27,-1 8 1,9 2 0,2 2 0,3 1-45,5 5 1,-6 2 0,4-5 0,1 1-11,4-1 0,2 3-68,0 4 0,0-4 1,2 5-18,6-5 0,5-3 0,10-2-53,0-6 1,1-4 0,-1-11 35,0 0 1,0-8 0,0-2 0,-2-3 10,-5-5 1,4 5 0,-7-3 0,0-2 41,-5-2 1,2-4-1,-2 1 37,-3 0 1,-2 0-1,-3 0 251,0-1-103,0 1 1,-8 13-151,0 10 1,0 10-1,8 13 1,0 1-9,0-1 0,0 0 0,0 0 0,3-2-81,5-6 0,-3 6 0,10-6-11,3 6 0,3-6 1,2-2-69,0-2 1,1-4-1,-1-7 37,0 0 1,0-2 0,0-6 80,1-7 1,-9-6-1,-2-2 39,-3 0 0,-2-1 0,-8 1 0,0 0 25,0 0 1,0-3-1,0-2 1,0-3 93,0 2 0,-3 3 0,-2 3 121,-2 0 0,-1 8-181,8-1 1,0 14 0,0 2 0,0 12 8,0 9 1,0 10 0,2 3-1,4-1-34,1 1 1,1 4-1,-8-4 1,0-1-31,0 1 1,0-3 0,0-8-1,0 0 24,0 0 0,0-7 59,0-1-54,0-9 1,3 1 0,4-12 0,6-5-122,0-3 1,8-3 0,-6-9 0,6-4-79,2-2 1,0-7 0,1 7 0,-1 0 2,0-3 0,3 1 0,0-6 0,2 8 7,0 5 0,-15 6 1,10 2-1,-2 5-132,0 2 0,-6 4 1,1 9 280,2 6 0,2 5 0,3 10 0</inkml:trace>
  <inkml:trace contextRef="#ctx0" brushRef="#br0" timeOffset="2308">29360 834 7260,'-13'-13'-341,"0"3"626,5 10 0,3 0 0,-8 2 29,3 6 1,2 5 0,8 10-285,0 0 1,0 0-1,0 1-90,0-1 1,0-8 0,0 1-64,0 2 1,0 2-5,0 4 1,-8-1-175,1 0 95,-1-10 1,8-5 132,0-16 0,0-5 1,2-10-1,4 0 58,1-1 1,9 1-1,-6 0 1,0 0-14,1 0 1,4-1-1,-5 1 162,3 0 1,-5 2 0,5 3 153,-3 3 1,1 10-189,-4-3 0,-1 13 0,6 5 0,-1 3 44,-6 5 0,5 3 0,1 2-119,1 0 1,-4 1 0,5-1-168,-3 0 0,6-8 1,-6-2-85,3-2 0,3 4 99,7-7 0,0 0 0,-2-11 1,-3-5 71,-3-7 0,1 2 0,4-3 1,-2-2 52,-2-2 0,-3 4 0,5 1 0,-5-3-4,-3-3 1,-2-2 0,-8 0 468,0 0 0,0-1-76,0 1-176,10 10 0,-10 13 1,3 16-1,-9 4 152,1 4 0,3-1 0,2 0 1,0 0-358,0 0 0,0-7 0,0-1 0,0 3-115,0 3 0,0-6 1,0 1 90,0 2 0,0-5-3089,0 2 1615,0-9 1492,0 4 0,10-20 0,3-3 0</inkml:trace>
  <inkml:trace contextRef="#ctx0" brushRef="#br0" timeOffset="2475">29801 625 7472,'0'-36'-410,"0"2"567,0 11 0,2 10 0,6 5-37,7 6 1,6 2-1,2 0-164,0 0 0,-7 0 1,-1 2 12,3 6 1,1-3 0,-1 8 0,-3 0-149,3 0 1,-5 0 0,2 5-1,3-3-595,3 3 774,-8 3 0,18 2 0,-5 0 0</inkml:trace>
  <inkml:trace contextRef="#ctx0" brushRef="#br0" timeOffset="3521">30334 834 7569,'0'-13'67,"0"-8"1,-2 19 144,-6-6 1,3 16-1,-8 7-115,3 6 0,2 2 0,8 0-55,0 0 0,0 1 1,0-1-180,0 0 1,0 0-52,0 0 1,-3-2 0,-2-3-483,-2-2 529,-1-11 1,8 2 0,0-14 0,2-6 18,6 0 1,-3-15 0,8 4 0,0-1 69,0-1 0,-8 3 0,5-1 0,-2 1 220,0 0 1,2 0 12,-2 0 0,-5 7 1,7 3-30,0 3 0,-7 5 30,4 12 0,-4 6 0,-3 11 0,0-1-100,0 0 1,3 0 0,2 0 0,3 1-71,-3-1 0,5-8 0,0 1 0,3-1-8,5-2 0,-5 5 1,3-10-1,2-3-36,2-2 1,6-3 0,2 0 0,6 0-79,2 0 1,-8-3-1,6-5 1,-3-7 29,0-6 1,0-2 0,-8 0 0,0 0 70,0-1 0,-2 1 0,-3 0 1,-5 0-25,-3 0 1,-2-1 0,-8 1 0,0 0 82,0 0 0,-10 2 1,-6 3-1,-4 3-2,-4-4 0,1 9 0,0 2 0,0 6 52,0 2 1,-8 0 0,0 0 0,2 2 34,4 6 0,-6 13 1,0 10-1,5 0-39,8 2 0,0-4 0,7 7 0,1-3-65,0-4 1,5-4-1,10-1-72,3-1 0,17-3 1,1-2-173,8-2 0,-6-11 0,6 3 40,-1-6 1,1-2 0,4-2 0,-7-3 53,-5-3 0,-3-8 0,0 6 106,1-3 0,-9-2 0,-2-8 45,-3-1 0,-2 9 0,-8-1 94,0-2 1,0 5-46,0-2 0,-3 10 0,-4 0-67,-9 10 1,3 10 0,0 16 0,1 8 43,-1 5 1,5 5 0,-5 2 0,3 6 69,5 2 0,2-7 0,3 5 0,0-3-8,0 0 0,0 0 0,0-7 1,0-1-45,0 0 0,0 1 1,0-1-1,0-2-42,0-5 0,0 2 0,-3-10 0,-2-3 20,-2-2 0,-11-5 0,2-6 1,-5-4-18,-2-1 1,0-8 0,0 6 0,0-5-10,-1-3 1,1-11 0,0-4 0,0-6-53,0-2 0,7-10 1,3-6-1,3-5-160,5-2 1,2-3-1,3-5 1,0-6-199,0 1 1,10 2 0,8 11 0,8-1 69,5 1 1,8 10-1,-6 5 1,1 5 311,-1 3 0,9 10 0,-6 5 0,0 6 0,18-9 0,-5-2 0</inkml:trace>
  <inkml:trace contextRef="#ctx0" brushRef="#br0" timeOffset="5216">31797 996 7455,'2'-23'29,"6"0"1,-6 7-1,6 1-235,-5-3 1,-6 5 294,-5-3 1,-4 11 0,-12-2 0,1 4-3,0 3 0,0 0 1,2 3-1,3 2-28,3 2 0,-1 11 1,-7-2-1,2 5 36,6 2 0,-6 0 0,8 0-73,0 0 0,3 1 1,10-1-126,0 0 0,0-7 0,3-4-29,4-1 1,9-4-1,12-7 59,3 0 0,0-2 0,-8-3 0,1-6-197,-1-1 1,0-4 0,-2-7 185,-6 0 1,3 7-1,-10 1 151,-3-3 1,-2 5 468,-3-3 176,0 11-572,0-5 1,0 12 0,0 6-112,0 8 1,0 4-1,0 3 1,0 1-33,0-1 1,2 0-79,6 0 0,-3-2 0,11-3-39,2-3 0,2-9 1,3 1-31,1-4 1,-9-6-1,1-4 65,2-9 1,2-5 0,3-2 0,-2 0 48,-5 0 1,-4-3 0,-6-2 0,4-6 29,3-2 1,-8 5 0,5-8 0,-2-2 31,0-3 0,0-2 1,-8-3-1,0 0 2,0 2 1,0-9 0,0 14 0,0 4 99,0 2 0,0-3 149,0 8 1,0 0-139,0 8 0,2 10 1,3 8-33,3 10 0,0 8 0,-8 10 1,0 3 28,0 5 0,0 5 0,0 10 0,0 3-14,0 6 1,0-4-1,0 8 1,-3-2-19,-5-5 0,3 4 0,-8-1 0,3-6-111,5-8 0,-5-5 0,2-8 1,3 3-127,2-2 1,3-4 0,0-1-298,0-1 256,0 0 1,10-2-1,6-6 51,5-7 1,-1-8 0,-2-5 0,-2-6-142,2-1 0,0-4 0,0-5 1,-3 3 101,3 3 0,-5-1 0,3-7 205,2 0 0,-5 2 0,0 3 338,-3 3-101,-2 10 1,-8-3-106,0 16 0,0 5 0,0 10-51,0 0 0,0 0 1,0 0-58,0 1 0,2-4 0,3-2 0,6-5-68,2-2 1,-6 4 69,9-7 1,-1-1-59,8-7 1,-7 0-1,-3-2 1,0-3-63,0-3 1,-6-7 0,6 4-1,0-2-16,0-5 1,-5-2-1,5-4 47,-3 1 0,-2 0 0,-8 0 1,0 0-9,0-1 0,0 1 0,0 0 0,-3 0 5,-5 0 1,3-8 0,-10 2-1,-1 6 11,3 5 0,-5 10 0,8-5 23,-3 3 0,-2 5 0,-6 13 70,6 7 0,-6-2 0,8 2 0,-2 4-31,-1 1 1,11 3-1,-5 1 1,2-1 39,0 0 1,0 0 0,8 0 0,0 1-110,0-1 1,0-8 0,0 1-33,0 2 1,11 0 0,4-3-41,6-7 1,-6-5 0,1-3 0,2 0-110,2 0 0,4 0 0,-1-3 100,0-5 0,-2-5 1,-3-7-1,-5 2 55,-3 2 1,-2 9 0,-8-9 4,0-2 1,0-3 0,0-2 96,0 0 0,0 0 135,0 0-123,0 10 0,-3 5 0,-2 16-33,-3 7 1,1 6 0,4 2 0,-2 0 111,-3 0 1,0 8-1,6 3 1,-3-1-48,-3 1 1,0 5 0,8-6-1,0 1-35,0-1 0,0 6 0,0-6 0,0 1-51,0-1 0,0 6 0,0-8 1,0 0 17,0 3 0,8-9 0,0 6 0,-3-5 1,-3-3 0,-2 0 0,-2-2 0,-3-3 28,-3-2 0,-10-3 0,2 5 0,-4-3 0,-11-7 0,0 5-13,2-3 1,4-2-1,1-11 1,1-2-76,0-3 1,0-10 0,2 3 0,3-6-133,3-2 0,7-3 0,-5-2 0,3-3-127,5 2 0,2-4 1,6-1-1,2 1-61,2-1 1,11-4 0,-2 7 0,7 0 95,8-3 1,-10 8-1,7-5 1,0 6 249,-2 1 0,-8 9 0,-2 0 0,10-1 0,10-7 0</inkml:trace>
  <inkml:trace contextRef="#ctx0" brushRef="#br0" timeOffset="5633">32771 1043 7569,'-13'-13'264,"1"2"-206,4 11 0,3 8 1,-8 2-1,2 3-32,6 5 1,-5-5 0,2 3 0,3 2-70,3 2 1,2 4 0,0-1 33,0 0 1,10-7 0,5-4-1,6-1-8,2-6 0,-7 5 0,-1-2 0,3-3-50,3-2 0,-6-3 114,1 0 1,-11-3-49,3-5 1,-6-5-86,-2-10 0,0 0-230,0 0 1,-8 0-21,1-1 0,-4 9 0,6 0 336,-2-4 0,-1 9 0,8-10 0,0 7 0</inkml:trace>
  <inkml:trace contextRef="#ctx0" brushRef="#br0" timeOffset="5983">33003 973 7392,'24'0'-683,"-9"0"738,1 0 1,-9 3-1,6 4 1,-2 9 103,-6 4 1,-3 4 0,-2-1 0,0 0 119,0 0 0,0 0 0,0 1-100,0-1 1,0-8 0,0 1-297,0 2 1,3-8-70,5-2 0,-3-6-8,10-2 0,1 0 1,4-2-1,-2-6-145,-2-7 1,-1 2 0,6-3-1,-3-2 339,-2-2 0,-4 4 0,6 1-111,-2-3 1,-1 0-1,6 0 1,-3 5 473,-2 2 1,-9 4 81,9 7 0,-3 2 225,2 6 0,-5 5-553,-10 10 1,0 0-1,0 0-373,0 1 1,0-9-741,0 1 36,0-11 960,-10 5 0,-3-20 0,-10-3 0</inkml:trace>
  <inkml:trace contextRef="#ctx0" brushRef="#br0" timeOffset="6141">33352 903 7479,'10'-13'-696,"3"3"666,10 10 0,0 0-90,0 0 0,1 3-47,-1 4 1,0-4 166,0 5 0,-10-6 0,8-12 0,-8-3 0</inkml:trace>
  <inkml:trace contextRef="#ctx0" brushRef="#br0" timeOffset="6337">33723 648 7523,'10'-13'236,"-7"3"0,10 23 0,-8 7 0,3 11-36,-3 5 1,-3-5-1,-2 8 1,0 0-154,0-3 0,0 8 0,0-8 0,-2 2-203,-6 1 1,5-8-1,-7 5 1,2 0-290,1 0 0,-9-7 0,6 2 0,0-6-79,-1-1 1,-7-1 523,3 0 0,-6-10 0,-2-3 0</inkml:trace>
  <inkml:trace contextRef="#ctx0" brushRef="#br0" timeOffset="6503">33491 1205 7258,'0'-33'-280,"0"7"1,0-5 0,0 5 409,0 3 1,10 0 0,6 2-12,4 6 1,6 4-1,2 11 1,3 0-169,-2 0 1,4 3 0,1 2 0,-1 3-95,1-3 1,5-3 0,-6-2 0,1 0 78,-1 0 1,-2 0-1,-8 0 1,-2-2 63,-6-6 0,6-5 0,-8-10 0</inkml:trace>
  <inkml:trace contextRef="#ctx0" brushRef="#br0" timeOffset="7616">34094 323 7569,'0'-23'-26,"0"10"1,0 13 0,0 18 0,0 10 193,0 11 1,0 5-1,0 2 1,0 3 43,0 6 0,-2 1 1,-3 11-1,-3-2-48,3-1 0,-6 1 1,4-16-1,-1 0-62,-2-5 0,7-6 0,-7 4-53,-1-4 1,9-9 0,-6 2-334,5-6-136,3-12-56,0-3 291,0-10 0,0-10 0,3-5 1,2-6 16,3-2 0,10 0 1,-5-1-1,2-1 73,1-6 0,-1 5 0,6-5 0,-3 5 77,-3 3 1,-7 0-1,5 0 1,0 2 108,0 5 0,-8 4 1,5 6 80,1-1 0,-9-4 0,9 6 47,-1-3 0,-5 1-118,10 7 1,-9 2-1,1 6 1,-4 8 19,-3 4 0,0 3 1,0 1-1,0-1-67,0 0 0,0 0 1,0 0-1,0 1-43,0-1 1,0-8 0,0 1 6,0 2 1,0 2-188,0 4 1,0-1 101,0 0 1,0-7 0,3-4-71,4-1 1,-4-1-211,5-2 144,4-6 1,-6 9 16,9-11 1,-10-3-1,6-5 31,-1-7 1,-8 2-1,6-2 1,-3-1 104,3 3 0,-5-7 0,4 4 0,-4-5-34,-3-2 0,0 8 1,3-1 839,4-2 31,-4 8-246,7 0-415,-10 10 0,0 2 1,0 6-37,0 7 1,0-2 0,-2 3 55,-6 2 0,5 2-417,-4 4 1,4-9 103,3 1 92,0-11 0,0 3 0,3-14 0,2-4-264,2-3 1,4 5-1,-3-7 169,7-3 1,-5-3-1,1-2 67,-1 0 1,0 0 0,8 2 285,-2 6 1,-8-4 38,7 12 1,-10 2 0,3 12-74,-6 9 1,-2 12 0,0 3 0,0-3 16,0-2 1,0-3 0,0 1-129,0-1 1,0 0 110,0 0-463,0-10 0,3-3 94,5-10 1,2-10-1,6-5 19,-9-6 0,4-2 0,-1 0 125,3-1 1,-8 1-1,3 0 1,-6 0 19,-2 0 1,8-1 0,0 1 392,-3 0 0,0 10 332,3 5 0,-6 8-288,6 8 1,2 5 0,-2 10 0,-3 0-117,-2 1 0,5-1 0,-1 0 0,1 0-347,2 0 1,-7 1 0,5-1-143,-6 0 1,6-7 0,0-1 160,-3 3 1,-2-5 62,-3 2 0,-11-9 0,-2 4 0</inkml:trace>
  <inkml:trace contextRef="#ctx0" brushRef="#br0" timeOffset="9901">34535 1971 7355,'13'10'-468,"-3"3"1,-10 10 0</inkml:trace>
  <inkml:trace contextRef="#ctx0" brushRef="#br0" timeOffset="-21926">93 524 7154,'-23'0'542,"12"-3"1,11-2 0,13-3 75,8 3 0,2 2-542,0 3 0,1 0 0,-1 0-35,0 0 0,0 0 0,0 0-171,1 0 0,-9 0 1,1 0-143,2 0 0,2 0-463,4 0 254,-12 0 371,-1 0 184,-11 0 1,-3 0 0,-5 0-24,-7 0 1,2 0 62,-2 0 0,2 3 0,-5 2 26,2 3 1,3 10-1,-2-3-72,7 6 0,5 2 0,3 0 1,0 1 21,0-1 1,0 10-1,0 6 1,0 2-1,0 1-55,0-4 0,0-2-59,0 3 0,0 2 0,0-7 0,0-1 0,0 1-119,0-6 0,0-2 0,0-3 1,0 1-102,0-1 0,0-8 1,0 1-1,-2 2 26,-6 2 1,-5 4-1,-10-4 51,0-4 0,7 2 0,1-8 180,-3 3 1,-3-8 0,-2 3 242,0-6 1,0-2 0,2-2 157,5-6 0,6 3-52,10-11 1,0 9-169,0-9 1,10 11-1,6-5 1,5 2-180,2 0 1,3 1 0,2 7 0,3 0-305,-3 0 1,6 0 0,-3 0-51,-3 0 0,-2 0 0,-3 0-1725,0 0 2064,1 0 0,-9-8 0,0 0 0,-9-10 0,1 3 0,-4 2 0,-3-3-89,0-2 1,-3 5 306,-4-2 1,4 7 429,-5-7 0,6 12 255,2 3-853,0 10 1,2 11 0,3-3 0,3-3 0,-3 4 27,-2 1 1,-3-4 0,3-1-1,2 3-150,2 3 1,1-6-1,-5-2-194,4-3 1,-4 1-49,5-3 0,-6-8 266,-2 0 0,0-3 1,0-13-1,0-2 29,0-2 1,8 4-1,0 1 1,-3-3-1,-2-3 73,-3-2 1,0-3 0,2-2 76,6-3 0,-6 0 0,6 8 30,-5-1 1,-1 1 0,4 0-44,1 0 1,9 7 0,-6 3 101,3 3 0,-5-5-97,7 7 0,-2 3 1,3 13-1,-9 7-17,-4 6 1,5 2 0,-1 0 0,-2 0-86,-2 0 1,-3 1-1,0-1-90,0 0 0,0 0 0,0 1-207,0-1 1,8-8-1,0 1-393,-3 2 0,0 0 128,3-3 1,-6-2-244,6-5 330,-6-6 454,-2 9 0,3-11 0,5 0 0,-6 0 0,9-11 0,-11-1 0</inkml:trace>
  <inkml:trace contextRef="#ctx0" brushRef="#br0" timeOffset="-21331">1207 1110 7569,'-15'-2'12,"-1"-3"0,1-6 0,-1 1 156,1 0 0,-1 2 1,-4 11-1,4 4 1,8 9-1,6 4 21,2 4 1,0-9 0,0 1-161,0 2 0,2 2-109,6 3 1,2-7 0,8-3-8,-2-3 1,-1-2 0,9-11 45,-1-4 0,-3 1 0,-1-9-4,-4-3 1,-2-3 0,2-2 65,-7 0 0,-5 0 51,-3-1 1,0 9 0,-3 2-48,-5 3 1,3 2 0,-10 8 0,-3 0-85,-3 0 37,-2 0 0,0 0-178,-1 0 1,4 3 0,2 2 0,5 5-505,3 3 1,2-5 703,8 7 0,0 1 0,0 7 0</inkml:trace>
  <inkml:trace contextRef="#ctx0" brushRef="#br0" timeOffset="-20115">1346 1018 7569,'24'-13'-30,"-1"5"1,-3 8 323,-4 8 0,2-3 0,-10 10-244,-3 3 0,-3 3 1,1 0-1,2-3-30,3-3 0,0 1 1,-8 7-91,0 0-314,0 0 316,0-10 0,0-5 11,0-16 1,0-5 0,0-10 0,2 0 0,3 0-15,3-1 0,10-7 0,-2 0-111,4 3 0,3 5 0,-2 5 0,-3 5 53,-2 3 0,-1-6 0,8 8 25,0 3 1,1 0 72,-1-3 1,-8 6 0,1-6-1,2 3 1,2 0-195,4-3 1279,-1 0-580,-10 8 1,-5 0-282,-16 0 0,3 0 0,-11 0 1,1 3-1,-1 5-24,1 7 0,2 6 0,-5 2 0,5 0-146,3 0 1,-6 1-1,8-1-89,3 0 0,3 0 0,2 0-69,0 1 1,10-4-1,5-2-23,6-2 0,2-11 0,0 3 56,1-6 0,-1-2 0,0-2 1,0-6-16,1-8 0,-1-7 0,-3-5-17,-4-3 84,4 0 1,-7 0-1,8-3 40,-6-2 1,4-2 0,-12-9 0,1 1 0,0 2-29,-1 5 1,1-12-1,-8 7 1,0 0 171,0 3 1,-2 5 0,-4-6 0,-4 6 51,-3 3 0,6 4 0,-9 11 61,-2 3 0,5 10-139,-2-3 0,2 11 0,-3 10-45,9 10 1,4 15 0,3 1 0,0 5-13,0 2 1,0 9 0,0 1-20,0 4 7,10-9 0,-7 6 0,5-11-41,-6 1 0,8-9 1,3-2-1,3-2 0,-1-6 28,3-2 1,0-10 0,0-3 0,-2-1-162,2 1 0,3-8 0,4 3 0,4-5 11,2-3 1,0-3-1,-11-5 1,-2-7 1,-2-6 0,-1-2 0,9 0 83,-1 0 0,-10 0 0,-6-1 0,-4 1-12,-3 0 1,0 0 69,0 0 1,-10-1 314,-6 1-229,6 10 0,-3 3 53,5 10 0,-2 2 0,-8 6-68,2 8 1,3 12 0,-2 3-1,5-3-17,-1-2 1,9-3 0,-6 1 0,5-1-95,3 0 0,3-2 0,2-3 0,6-3-50,1 3 0,4-5 1,7 0-1,0-3-89,1-5 1,-1-2-1,0-3 1,0 0 37,0 0 1,-2-3 0,-3-4 0,-3-9-142,4-4 1,-1-4 0,0 1 116,-3 0 1,-2 0-1,2 0 143,-7-1 0,-5 1 1,-1 0-1,4 0 70,1 0 0,1 7 1,-8 1 71,0-3 0,0 5 753,0-3-708,0 11 0,0 13 1,3 12-76,4-2 0,-2 6 0,8-9 0,-2 6-14,-6 2 1,5 0-1,-2 0 1,0-2-61,2-6 0,-7 6 1,7-8-105,0 0 1,-7 0 0,7-8 2,0 3 1,1-3-1,4-13 1,-5-7-47,1-6 0,-6-2 1,8 0-1,0-1-20,0 1 1,-6 0-1,6 0 1,0 0-221,0-1 1,0 1-1,5 0 1,-3 2 14,4 6 1,-1 2-1,0 8 337,-3-3 0,1-10 0,7 5 0</inkml:trace>
  <inkml:trace contextRef="#ctx0" brushRef="#br0" timeOffset="-19766">3551 486 7278,'0'-24'684,"0"11"1,0 6 0,0 14-384,0 9 1,0 5-1,0 2 1,0 3-163,0 5 0,0-6 0,0 9 1,0-3-190,0 0 0,0 7 0,3-4 0,2-1-267,3 1 0,-1-3 1,-4-8-1,2 0-336,3 1 0,2-1 0,-5 0-959,3 0 1612,0 0 0,-8 1 0,0-1 0</inkml:trace>
  <inkml:trace contextRef="#ctx0" brushRef="#br0" timeOffset="-19245">3389 834 7569,'-13'-11'499,"-8"9"1,19-11-231,-6 5 1,16 6 0,7-6 0,6 5-255,2 3 0,0 0 0,0-2 1,1-3-119,-1-3 0,0 0 0,0 8 0,0 0-95,1 0 0,-1-8 0,3 1 0,2 1-6,3 4 0,0-1 0,-8-2 0,0-3-30,0 3 0,-7 3 1,-1 2-35,3 0 476,-7 0 1,-1 2 176,-10 6 1,-8-3-170,1 11 1,-4-1 0,6 8 179,-3 1 1,1-1 0,7 3-285,0 4 0,0 4 0,0 5 0,2-8-104,6-6 1,-3-9 0,11-1-1,2 3-145,2 3 1,4-5 0,-1-4 4,0-1 0,0-4 0,0-7 0,-2-2 80,-6-6 0,6 3 0,-8-10 0,0-4 34,-5-1 0,2 4 1,-2 1-1,-3-3 68,-3-3 0,-2-2 1,0 0-1,0 0 100,0-1 0,-2 1 0,-3 0 0,-6 0-34,-2 0 0,-2-1 0,-8 4 0,0 2-145,-1 2 0,1 11 0,0-3-225,0 6 1,0 2-1,2 2 1,3 3-369,2 3 1,11 10 0,-3-2 621,6 4 0,-8 4 0,-3-1 0</inkml:trace>
  <inkml:trace contextRef="#ctx0" brushRef="#br0" timeOffset="-16580">4735 741 7569,'-16'-3'751,"1"-4"-348,10 4 1,-6-5-293,11 16 1,0 5 0,0 10-149,0 0 0,0 1 0,3-1-23,5 0 0,5 0 0,7 0 7,-4 1 0,4-1 1,-4-3-1,4-2 1,4-2-16,-1 2 1,-8-8 0,1-2 0,2-3-90,3 3 1,2-5 0,0 2 112,0-10 0,0-1 1,1-9 25,-1-3 1,-3-3-1,-2-2 1,-2 0 7,2 0 0,-8-1 0,1 1 1,-4-3 15,1-5 0,0 6 0,-8-6 0,0 5 22,0 3 0,0 7 1,-3 1 16,-5-3 0,-4 0 30,-12 2 0,1 6 1,0 10-34,0 0 0,0 0-8,-1 0 0,11 10 0,6 6 0,4 4-11,3 3 0,0 1 1,0-1-1,0 0-36,0 0 0,0 1 0,3-1 0,2 0 16,3 0 1,7-7 0,-5-1 0,3 1-19,5-4 1,0 1 0,0-7 0,-2 1 0,2-2-43,3-2 0,2-3 0,3 0-31,5 0 0,-6-8 0,6-2 19,-5-3 1,-3-10-1,0-8 1,-2 3 0,-3 2 3,-2 3 1,-3-8 0,2 0 126,-7 2 0,-3 9 0,0-1 133,3-5 0,0-2 14,-8 5 0,-3 10-105,-5 5 0,3 5 1,-8 6-1,0 2-86,0 3 1,6 10 0,-6-3-84,2 6 0,-4 2 31,7 0 1,0 1 0,8-1-32,0 0 0,0 0 57,0 1 1,3-9-148,5 0 1,-3-9 0,10 1 122,3-4 1,-5-13-1,0-6 38,-2-4 1,4-4 67,-7 1 0,2 0 213,-2 0 64,-6-1-262,9 12 1,-9 4-1,3 16-70,3 7 0,0 6 1,-5 2-1,2 0 9,2 0 1,9-7 0,-6-3-1,1 0-231,-1-1 0,8-4 0,-3 5-14,6-3 1,2-2 58,0-8 133,1 0-18,-1-10 20,-10-3 0,0-3 0,-8-2 1,5-5-1,0-8-20,1-5 0,-1 5 1,-5-7-1,3-1 50,-3 3 0,-2-8 0,-3 5 1,0-5 81,0-2 0,0 0 0,-3 2 16,-5 5 0,6-2 0,-6 10 1,5 2 84,3 4-34,0 1 0,0 14 1,0 10-1,0 13-9,0 8 0,0 12 0,0 3 0,0 3-15,0 0 1,8 2-1,0 10 1,-3 4-30,-2-4 0,4-2 0,1-2 0,0-1-57,2 0 1,-5-7 0,11-3 0,-1-2-1,1-8-185,-1-8 0,1 0 0,7-8-234,0 3 0,0-8 135,1 3 1,-4-8 0,-2-5 75,-2-3 1,-9-10 0,6 2 118,-2-4 1,-1-3-1,-5-1 1,3 1 125,-3 0 0,-2 7 1,-1 4 82,6 1 1,-3 3-85,11 8 1,-11 11-1,5 2 1,-2 2-26,-1 1 1,1-9-1,-5 6-92,5-2 1,-6 7 0,8-5-952,1-1 1,-6-1-538,10-11 1523,-9 0 0,14 0 0,-7 0 0</inkml:trace>
  <inkml:trace contextRef="#ctx0" brushRef="#br0" timeOffset="-16413">6197 462 7565,'-23'-23'130,"2"0"1,3 2-1,5 3 232,3 3-463,2 10 0,11-6 0,4 11-110,9 0 1,-3 0-1,2 0 1,3 3-108,3 5 0,-6-6 0,1 6 318,2-5 0,13 7 0,5 3 0</inkml:trace>
  <inkml:trace contextRef="#ctx0" brushRef="#br0" timeOffset="-15883">6359 439 6917,'11'13'1118,"-6"-3"-888,10-10 1,-7 0-42,8 0 0,-1 0-182,8 0 0,1 0-76,-1 0 1,-8 3-1,-2 5-56,-3 7 1,-2 6 0,-8 2 35,0 0 1,0 0 0,0 1 0,0-1 104,0 0 0,0 0 0,0 0 1,0 1 135,0-1 1,0 0 263,0 0-332,10 1 0,1-9 0,7-2 0,-3-3-13,3-5 1,3-2-1,2-3 1,0-3-50,1-4 0,1 1 0,4-6 0,2-1-34,-3 0 0,6-3 0,-3-7 1,-3 0-28,-2 0 1,-3-1 0,-2 1 0,-3 0-20,-3 0 1,-7 0-1,5-1 1,-3 1 30,-5 0 0,-2 0 1,-3 0 36,0-1 1,-3 9 0,-5 2-1,-7 3 25,-6 5 1,-2 2 0,0 3 216,0 0 1,-1 3-102,1 4 0,3 6 1,4 10-1,8 1-76,6-1 1,2 8-1,0 0 1,2-3-111,6-2 1,-3-6-1,13-1 1,6-4-82,4 3 0,3 0 0,-5 0 0,2-5-377,3-3 0,8 1 0,-6-6 0,1 3-39,-1-3 0,-2-3 1,-5-2 531,5 0 0,-5 0 0,7 0 0</inkml:trace>
  <inkml:trace contextRef="#ctx0" brushRef="#br0" timeOffset="-14910">7868 439 7569,'-10'-13'-9,"7"0"193,-5 6 206,6 4 0,2-5-218,0 16 0,0 5 0,0 13 0,0 2-44,0 3 1,0 8 0,0-6 0,0 3-63,0 6 0,0-6 0,2 2 0,4 1-89,1-3 0,4-2 1,-6-8-1,5-1-72,3-1 0,2 4 0,9-15-105,-1 0 0,-8-3 0,1-10 0,2-3-57,3-4 1,-6 2 0,-2-11-1,0 1-24,0 2 1,-6-8 0,6 6-149,-2-6 0,-4 5 429,-7 1 0,-10 0 0,-3-9 0</inkml:trace>
  <inkml:trace contextRef="#ctx0" brushRef="#br0" timeOffset="-14755">7798 671 7451,'-23'0'-29,"0"0"1,8-7 595,-1-1 0,13 0-516,3 8-30,11-10 0,12 7 1,0-5-1,3 6-54,5 2 1,2 0 0,9 0 0,-6 0-220,-3 0 1,6-8 0,-5 0-1,-1 3-873,1 3 1125,-3-9 0,2-2 0,3-10 0</inkml:trace>
  <inkml:trace contextRef="#ctx0" brushRef="#br0" timeOffset="-14146">8147 137 7401,'-11'-12'84,"9"-9"1,-9 31 0,11 3 0,0 16 155,0 7 1,3 2-1,2 6 1,3-3-169,-3-2 1,-2 0 0,-3 7-1,0 1-46,0-1 1,7 0-1,1-2 1,-3-2-47,-2-4 0,-3-2 0,0 3 1,0-8-272,0-5 0,8-3-192,-1 0 0,4-10 335,-4-5 0,-4-8 0,7-8 0,-2-7 23,0-6 1,-1-2 0,-4 0 0,2-1 52,3 1 0,0 0 0,-6-3 1,3-2 251,3-3 0,0 0 0,-6 8 0,4-1 106,1 1 0,1 8 0,-5 2-167,4 3 0,-2 2 0,8 10 1,-2 6 0,-4 8 0,-7 12 1,0 3-13,0-3 1,3 6 0,2-1-1,5 1-70,3-1 1,-7-2 0,4-10-112,0-6 0,-5 3 0,8-7 0,0-1 0,0 0 65,5-4 0,3-4 0,2-2-146,0 0 0,0-10 1,1-6-1,-1-4 22,0-3 1,-2 4 0,-3-1 0,-5-6 57,-3 0 0,0 0 0,-5 3 74,3 0 0,-3 0 0,-10 0 0,-5 2 39,-3 6 1,-3-4 0,-7 12 50,0 2 0,0 2 0,0 3 0,-1 0 95,1 0 1,8 3-1,2 4 263,2 9-337,4 4 0,7-4 1,0-1-129,0 3 1,2 3 0,6 2 0,7-2-56,6-6 1,2 3-1,3-7 1,2-1-288,3 0 1,11-2 0,-4-8-1,4 0 359,-4 0 0,6 0 0,-8 0 0</inkml:trace>
  <inkml:trace contextRef="#ctx0" brushRef="#br0" timeOffset="-13621">9957 439 7235,'0'-15'-1223,"0"-1"1223,0 11 0,0-16 24,0 6 0,8-6 0,-1-2 0,-1 0 1,-4 0 21,-2 0 1,0 7 0,-2 1 0,-4-3 57,-1-3 0,-4 0 0,4 3-72,-9 3 1,-2-1 0,0-4-1,3 2 44,-4 2 1,7 8-1,-4-5 19,-2 3 0,5-5-75,-2 7 0,2 3 0,-3 13-17,9 7 0,1 6 1,1 2 157,-2 0-137,-1 0 0,8 11 0,0 4 40,0 6 0,0 5 0,2 3 1,4 5-1,1 2-9,-2 5 0,-2 11 0,-3 3 0,3-6 50,4-8 0,-2 1 0,8-11 1,0-3-171,0-2 1,0-10 0,5-3 0,-5 0-69,-3 0 0,6-7 1,-6 2-1,0-6 30,1-1 0,-4-1 1,-4-2-1,2-3-260,3-3 1,0-7 362,-8 7 0,-3-10 0,-5 3 0,-5-26 0,-10-8 0</inkml:trace>
  <inkml:trace contextRef="#ctx0" brushRef="#br0" timeOffset="-12564">9562 903 7569,'-7'-15'-641,"-1"-1"488,0 11 1,8-8 306,0 6 1,3 4 0,4-5-75,9 6 0,5-6 1,2 0-1,3 3-89,4 3 0,-4 2 0,8 0-71,-1 0 72,-7 0 1,8 0 0,-11 0-13,0 0 1,0 0 0,0 2 54,1 6 0,-9-6 0,-2 9 0,-3-1 38,-4 6 1,4 4 0,0 1 0,0-3-37,1-3 1,4 1 0,-4 4-52,1-4 0,4-3-2,7-5 0,0-6 0,-2 3 13,-6-10 1,-2 3 0,-8-9-82,3 1 0,0-3 0,-8-10 65,0 0 1,0-1 0,-3 4 27,-4 4 0,1-4 1,-9 7-1,-3-3-17,-3 1 1,-2 7-1,0-5 1,0 3-77,-1 5 1,9 2-802,0 3 624,9 0 0,-1 0 261,14 0 0,6 0 0,10 0 0,1 0 0,-1 0 0,-2-2 17,-6-6 0,6 5 1,-6-5 147,6 6 1,2 2 0,0 2 13,0 6 0,-10-3 1,-2 11-1,-4 2-55,1 3 0,2 2 0,-4 0 0,1 0-33,-2 0 0,-2 1 0,0-4 1,2-2-187,2-2 0,4-9-11,-3 9 0,4-11 5,12 3 1,-9-6-1,-2-4 51,-3-6 0,6-5 0,-8-10 1,-1 0-26,4 0 1,-9-3 0,6-3 0,-6-2 61,-2 3 1,0 2 0,0 3-1,0 0 257,0 0-228,0 10 1,0 5 147,0 16 0,0 5 1,0 10-1,0 0-15,0 0 1,0 1-1,0-1-144,0 0 0,8 0 0,3-2-76,1-6 0,4 3 0,7-10 15,0-3 1,-7-2-1,-1-3-195,3 0 1,0-3-1,0-2 1,-5-5-11,-2-3 0,-4-3 0,-7-7 261,0 0 0,0 0 0,0 0 0,0-1 0,0 1 0,-2 0 0,-3 0 0,-3-1 0,3 1 0,-6 8 0,1-1 145,-3-2 0,5 0 131,-7 3 1,10 7 0,0 16-150,10 7 1,0 14-1,8 4 1,0 1-30,0-1 0,-6 6 0,6-6 0,-2 1 59,-6-1 1,0-2 0,0-7 0,3-1-2,-3 0 0,0-10 0,0-3-128,3 1-3,0-9 0,-6 1 0,4-14 0,4-2-163,3-5 0,-6-10 1,9-5-1,-1-4 51,-2-4 0,8-3 1,-6-2-1,6 2 53,2 5 1,0-2 0,1 10-1,-4 3-54,-4 2 0,4 3 0,-4 2 1,2 3-158,-3 3-287,6 9 202,-8-4 156,0 10-277,7 0 451,-17 0 0,18 0 0,-8 0 0,-1-10 0,-1-3 0</inkml:trace>
  <inkml:trace contextRef="#ctx0" brushRef="#br0" timeOffset="-9864">11489 648 7323,'15'10'65,"1"6"0,-11 4 1,3 6-1,-6 3 7,-2 2 0,0 0 0,0-8 1,0 0-33,0 0 0,3-2 0,2-3-44,3-3-171,-1-10 80,-7 6 0,0-22 0,0-4 56,0-6 0,0-2 0,0 0 0,0 0 28,0 0 0,8-1 0,0 1 0,0 0 69,2 0 1,-8-1-1,9 4 1,-1 4 0,-5 3 92,11 6 0,-1 4 0,8-2-99,1 10 0,-9 8 0,-2 10-43,-3 0 0,6 1 0,-9-1 0,1 0-37,2 0 0,-7 1 0,7-1-39,1 0 0,-9 0 1,6 0-29,-5 1 68,-3-1 1,2-10 22,6-6 0,-3-14 0,8-9 0,0-4-23,0-4 0,-6 1 0,6 0 1,-2 0 7,-6 0 0,5-1 0,0 1 78,3 0 0,-5 2 9,8 6 1,-1-3-18,8 10 1,-7 3-1,-1 13-9,3 7 0,-7 6 0,-1 2 0,-2 0-24,-1 0 0,4 1 1,-6-1 1,3 0 0,-1-8 0,-4-2-72,5-2 43,-6 7-8,19-16 0,-16 9 26,10-11 1,-7 0 0,5-3 3,-3-5 0,6-5 0,-6-7-4,3 4 1,-5-2 0,5 8 56,-3-3 0,0 8 12,-2-3 0,-3 6-54,11 2 1,-11 2 0,5 3 0,-2 6 17,0 1 1,2 1 0,-5 5-31,3-2 0,10-3-35,-3 2 1,-2-4-4,3-11 0,-8 0 0,4-3 19,-1-5 0,-4 3 0,-7-10 0,0-3 28,0-3 1,8-2-1,0 0 28,-3-1 0,-5 1 0,-5 0 0,-5 0 21,-3-1 1,5 4 0,-7 2-126,-4 2 59,-1 11 1,-3-13 0,-1 10-1,1 3-19,0 3 0,2 4 0,3 3 0,3 6-58,-3 2 1,7 2 0,4 8 0,4 0-397,3 1 0,0-1 0,0 0 168,0 0 0,10-2 0,6-3 0,5-5 301,2-3 0,0 1 0,0-6 0,0 2 0,1-1 0,1-4 0,4-4 0,2-4 0,-3-1 0,-2-9 0,0 6 0,2-3-182,3-5 0,0-3 515,-8-2-200,-10 10 1,5-7 0,-10 4 204,-3-5 1,-2 6 11,-3 0 0,-11 9 180,-4-1 0,-6 4-519,-2 3 1,7 10-1,4 8 1,-1 8-80,0 5 1,8 0 0,-3-5-1,5 2 32,3 3 1,0 0 0,0-5-27,0 5 1,3-5 0,5 2-1,4-7 34,1-6 0,8-10 0,-6 3 83,6-5-57,2-3 0,1 0 0,-1-3 0,0-5 1,0-7 0,0-14 1,-2-4-1,-3-3-4,-2-5 0,-4-3 0,4-3 0,-6 1-18,1-1 0,-9 1 0,6 0 1,-6 2 12,-2 5 1,0-5 0,-2 6 0,-6-6 0,-7-3 0,2 4 0,-3 4 0,-2 5 29,-2 1 0,4 10 0,3-3 103,3 8 1,-6 15 24,9 3 1,-1 10-1,8 16 157,0 5-269,0 5 0,8 11 1,-1 2-1,1 2 42,2 3 1,-4 11 0,7-6 0,-3 1-7,-5-6 0,5 0 1,1-5-1,2-8-171,5-5 1,-6-5-1,4-10 1,2-3-74,3-3 0,-6-10 0,1 3 1,2-5 45,2-3 0,3 0 0,1-3 6,-1-5 0,-2-4 0,-3-12 0,-3 1 56,3 0 1,-8 7 0,-2 1 0,-3-3 88,3-3 0,-5-2 0,4 0 203,-4 0-149,-3 10 0,0 0 374,0 5-348,0 6 1,0 9-1,0 19 38,0 8 0,0-6 0,0 3 0,0-5-122,0-3 0,3 0 0,4 0-13,9 1 0,-3-9 0,2-2-36,3-3 1,-5-2 0,3-8 0,2 0-75,2 0 1,1-3 0,-3-2 0,-5-5-13,-3-3 1,6-2-1,-6-9 86,3 1-3,-8 0 0,5 0 0,-10 0 45,0-1 0,0 1 0,0 0-84,0 0 303,0-1 1,0 14-197,0 10 0,0 10 1,0 14-1,0-1-9,0 0 0,0 0 0,0 1 0,0-1-3,0 0 1,3 0-72,5 0 0,4-2-12,12-6 1,-1-4 0,0-11-55,0 0 0,-2-11 0,-3-4-16,-3-6 1,-2-4 0,5-6 0,-5-5-1,0-3 39,0 0 0,-8 0 0,3-4 0,-5 1 55,-3 4 0,0-1 0,0-7 0,-3 2 14,-5 5 1,3-5-1,-8 8 1,0-3 206,0 1 1,6 9 225,-9-2-321,11 16 0,-5 7 0,10 16 0,0 7 51,0 6 1,0 10 0,0 3-1,0 2 11,0 5 1,7 3 0,1 5-55,-3 5 1,-2-3 0,-1 9 0,4-1 0,1-2 4,-1 0 0,4-6 1,0-12-1,3-6-119,5 1 1,-5-16 0,2 5 0,4-5-24,1-5 1,3-3 0,1-10 0,1 0-27,6 0 0,-5 0 0,5-2 0,-5-3-28,-3-3 0,0-10 0,0 2 0,-2-4-99,-5-3 1,2-8-1,-8 0 1,0 2 93,1 4 0,-4 1 1,-7-1-1,0-4 62,0-2 0,0 0 0,-2 8 58,-6 0 0,-5 0 0,-10 2 0,0 6-30,-1 7 0,1 10 1,0 11 156,0 10 0,7 8 0,3-2 0,3 4-27,5 3 0,-5-5 0,2 5 1,3-2-118,2-6 1,6-2 0,5-3-1,7-2-16,6-6 0,4 4 0,4-12 0,2 1-223,-3 2 1,8-7 0,0 5 0,0-6-493,-5-2 0,3 0 0,-3 0 724,-3 0 0,-2-10 0,-3-3 0</inkml:trace>
  <inkml:trace contextRef="#ctx0" brushRef="#br0" timeOffset="-9702">14552 903 8071,'21'3'843,"-6"5"-639,-7 7 1,-5-2 0,-3 3-224,0 2 0,0 2 1,0 3-1524,0 1 1542,-11-1 0,-2 0 0,-10 0 0</inkml:trace>
  <inkml:trace contextRef="#ctx0" brushRef="#br0" timeOffset="-8796">15411 787 7569,'0'-15'-168,"0"-1"1,0 14 427,0 2 1,0 10 0,0 13-171,0 1 1,3-1 0,2 0-18,2 0 0,4-2 0,-6-3 0,3-3-107,-3 3 0,5-5 1,0 0-90,3-3 0,-5 1 0,8-6 19,2 3 0,-5-1 0,-1-9 0,1-3 70,0-3 0,-5-8 0,5 6 0,0-3-5,0-5 1,-6-2 0,6-4 49,-2 1 1,-4 0 343,-7 0-257,11 10 1,-9 5-38,6 16 1,2 5 0,-2 10-13,-3 0 1,5 0-1,1-2 1,-1-3-4,0-2 1,8-1 0,-2 6-37,5-6 0,2-5 0,0-10 21,0 0 0,0 0 1,1-2-79,-1-6 1,-8 3 0,-2-11 0,0-2 49,0-2 0,-5-3 0,5-3 1,-1-3-9,1-2 0,-7-7 0,1 4 0,-4 1-52,-3-1 0,0-4 0,0 7 1,0 2-96,0 3 0,0 11 0,-3 2-470,-4 3 272,4 2 0,-7 18 1,12 3 349,6 0 0,-5 8 0,7-8 0</inkml:trace>
  <inkml:trace contextRef="#ctx0" brushRef="#br0" timeOffset="-8405">16247 880 8816,'10'13'98,"-5"-3"0,10-10-106,4 0 0,1-2 0,3-3 12,1-3 0,-9-10 0,1 2-387,2-4 1,-8 4-1,-2 1 201,-6-3 0,-2-3 0,0-2-17,0 0 0,0-1 199,0 1 1,-10 10 52,-6 6 1,-4 4 0,-1 6-1,3 4 9,3 9 1,7-3 0,-5 2-1,0 3 170,0 3 0,5 2 0,-4 0 0,1 1-6,6-1 1,3 0 0,2 0 0,0 0-109,0 1 0,0-1 0,2-3 0,3-2-132,3-2 0,10-3 0,-2 2 0,4-7-123,3-5 1,1 4 0,-1 1 0,0-3-234,0-2 1,3-11-1,2 0 1,3 1-294,-2-4 0,-4 6 663,-1-10 0,9 10 0,3-6 0</inkml:trace>
  <inkml:trace contextRef="#ctx0" brushRef="#br0" timeOffset="-7905">17059 811 7569,'0'-13'204,"10"-5"200,6 10 1,-3 0-301,2 8 0,-10 10 0,3 6 0,-3 2 23,3-3 0,-6 6 0,6-5 0,-5 4-415,-3 3 0,0 1 0,0-1 76,0 0 0,0-8-135,0 1 260,0-11 1,7-5 0,4-15 23,2-6 1,-8-2-1,5-3 1,-2-2 46,0-3 1,2-3 0,-5 6 0,5-3 27,3 2 0,-8 1 1,6 0 93,-1-3 0,-7 8 0,7 10-80,0 2 1,-5 4 86,11 7 0,-3 2 1,2 6 57,-7 7 1,-3 6 0,0 2 0,3 3-102,-3 5 0,-2-3 0,-3 8 1,0-2-137,0-6 0,0-10 1,0-2-369,0 2 0,0 3-335,0 2 0,2-10 111,6-6 658,-5-4 0,7 7 0,-10 3 0</inkml:trace>
  <inkml:trace contextRef="#ctx0" brushRef="#br0" timeOffset="-6739">17616 787 7569,'0'24'718,"0"-9"-394,0 0 0,10-9 0,6 1-211,4-4 1,3-3 0,1 0-280,-1 0 1,-8-8-1,1-2 1,-1-3 170,-2-5 1,8 0-1,-8 0 1,0 2-254,-6-2 1,-1-2 0,-1-4 0,2 1 12,-1 0 1,-4 8-1,-4 2 1,-4 0 189,-1 0 1,-11 8 0,5-6 0,-3 4 111,1-1 0,-1 0 0,-7 8 4,0 0 1,7 8-1,1 2 1,-1 3 6,4 5 0,-6-5 0,7 3 0,1 2-4,0 2 0,-6 3 0,8 1 0,3-1 191,3 0 0,2 0 1,0 1-1,0-1-191,0 0 1,0 0-1,2-2 1,6-3-96,7-3 0,-2-7 1,3 5-1,2-3-13,2-5 0,4-2 1,-1-3-1,3 0-62,5 0 1,-6 0 0,9-3 0,-3-4-12,0-9 0,0-2 0,-8 0 0,0 3 39,0-3 1,1-3-1,-4-2 1,-2 2 22,-2 6 1,-11-6 0,3 6-1,-6-6 15,-2-2 0,0-1 1,0 1 114,0 0 0,-2 8-33,-6-1 1,3 11 0,-11-3 34,-2 6 1,5 9 0,0 4-24,3 2 0,0-6 1,5 9-11,-3 2 1,-8 2 0,9 4-22,2-1 0,2 0 0,3 0 1,0 1 1,0-1 1,0 0-1,3 0 1,2 0-4,2 1 0,12-1 0,-4-3 1,3-2-25,-2-2 1,12-8 0,-5 5 0,3-3-55,0-5 0,-3-2 1,0-3-1,0 0-21,1 0 0,-1 0 0,0 0 0,0 0-14,0 0 1,-2-11 0,-3-4 0,-3-3 45,4 2 1,-1-4 0,0 4 0,-5-4 27,-3-4 1,5 1 0,-4 3 0,-1 1 27,0 4 1,-2 0-1,-8-9 1,0 1-1,0 0 1,0 0 7,0-1 0,-3 4 123,-4 4 1,2 6 87,-11 10 1,1 0-191,-9 0 0,4 10 0,2 3 1,5 3 15,2-1 1,-4 1-1,5 7-23,-3 0 1,8 0 0,-3 1 0,5-1-31,3 0 0,0 0 0,0 0 0,0 1-70,0-1 1,3-3 0,5-2-41,7-2 1,6-11 0,2 3 0,0-6 36,0-2 0,1-10 0,-1-5 0,0-6-26,0-2 1,0-8-1,1 0 1,-1 0 18,0-3 1,-2 1 0,-3-8-1,-3 2-14,3-2 1,-5-1-1,0 1 1,0 2 41,0-2 0,-8-3 0,3 1 0,-6 1 23,-2 4 1,0 2 0,-2-6 0,-3 6 67,-3 3 0,-8 2 0,6 10 0,0 3 365,-1 3 0,-7 9-220,3-1 0,5 14 0,2 9-30,5 4 1,1 14-1,-3 7 1,-3 8-1,3 5-5,2-2 0,3 5 0,3-1 1,2 1-92,3 0 0,10-6 0,-3-9 0,6-6-241,2-3 1,8-2-1,2-7 1,1-1-251,-1 0 1,6-8-1,-5-2 1,-1-2 47,1-6 0,4 5 1,-7-2-1,-2-3-459,-4-2 831,-1-3 0,9 0 0,3 0 0</inkml:trace>
  <inkml:trace contextRef="#ctx0" brushRef="#br0" timeOffset="-5768">19983 927 7523,'8'-16'0,"0"1"8,-3-3 1,-3 5 0,-2-3 0,0-2 147,0-2 0,-2 4 0,-3 1 1,-6-1 39,-2 3 1,6-5 0,-9 8 5,-2-3 1,-2 8-1,-4-3-108,1 5 0,8 6 0,-1 2 0,1 6-79,2 1 0,-5 4 0,7 7-51,-1 0 1,6 1-1,-1-1 74,4 0 0,6 0 0,4 0-166,9 1 0,5-4 0,2-2 0,0-5-11,0-3 0,0 1 0,1-6 46,-1 3 0,0-1 1,0-7-1,0 0 3,1 0 1,-9-10 0,1-5-8,2-6 1,-6-2 0,1 0 0,-2-1 57,-6 1 0,0 0 1,0 0 154,3 0 0,0 7 1,-8 1 115,0-3 0,-3 7-117,-5 3 0,3 8 27,-10 8 0,10 5 0,-3 10-142,5 1 0,3-1 0,3 0-159,5 0 1,-3-2 0,10-3-39,3-3 0,3-2 39,2 3 1,0-6 48,0-10 1,-2-3 0,-3-4 56,-2-9 1,-11-4-1,5-4 1,-2 1 54,0 0 1,-1 0-1,-7 0-11,0-1 1,0 1 278,0 0 1,0 7-122,0 1 0,0 12-64,0 3 1,0 11 0,0 12-1,0 3-26,0 5 0,0-6 0,0 6 0,0-5-35,0-3 0,0-7 1,0-1-99,0 3 1,0-5-130,0 3 0,3-11 88,5 3 0,2-16 1,8-5-1,-5-2 49,-3-1 1,6 1 0,-6-9 0,0 1 54,1 0 1,4-8 0,-7 0-1,0 3 167,2 2 1,-5 3 0,8-1 193,-3 1 1,8 3-42,-2 4 1,-3 6 0,0 12-40,-3 6 0,0 15 1,-5 13-1,3 3-140,-3 0 0,-2 0 0,-3 4 0,2-1-242,6-4 1,-3-9 0,8 4 0,0-2-256,0 0 1,-5-3 0,7-9 0,3-4 164,3 3 1,-6-5 200,1 2 0,-1 1 0,9 7 0</inkml:trace>
  <inkml:trace contextRef="#ctx0" brushRef="#br0" timeOffset="-3948">21445 903 7569,'0'-15'0,"0"-1"-358,0 1 0,0-8 370,0 0 0,0-1 0,0 1 96,0 0 0,-7 7-61,-1 1 1,-2 2 21,2-2 0,3 4 0,-11 11-19,-2 0 0,5 0 0,0 3 0,0 5 41,1 7 1,6 6-1,-1 2 1,2 0 11,-3 0 0,5 1 0,-5-1 1,6 0-57,2 0 1,0 0 0,0 1-1,2-4-155,6-4 1,-3 2 0,11-11 68,2-1 0,-5 4 1,2-2-165,3-3 1,-5-3 99,3-2 1,-9-7 0,6-4 34,-2-2 1,-4 6 0,-7-9 29,0-2 1,3-2 0,2-4 0,3 1 45,-3 0 0,-2 0 0,-3 0 1,0-1 112,0 1 1,0 0 62,0 0 115,0 10 0,0 13-251,0 15 1,0 6 0,0 2 0,2 0-54,6 1 1,-3-1 0,8 0 0,0 0-34,0 0 1,-6-2-1,9-3-65,2-2 0,3-11 0,2 5 49,0 0 0,0-7 0,-2 2 0,-3-8-17,-3-4 1,-7-11-1,5 2 1,0-4 41,0-4 1,-8 1-1,5 0 1,-2-3-23,0-5 1,-1 3 0,-7-11 61,0-2 0,8-3 0,0-2 0,-3-1 0,-2 1-9,-3-1 1,-8 1 0,-2 0 0,-1 2 109,1 5 1,-5-5 0,7 8 14,3 0 0,-1 5 0,1 13 41,-2 3 1,-1 12-58,8 3 0,0 10 0,0 13 1,0 1-30,0-1 1,0 10 0,0 6 0,0 8 50,0 7 0,0 0 1,0 13-1,0 5-43,0 0 0,0 6 0,-3-6 0,-2-5-129,-3 0 1,1-13 0,7-5 0,0-10-43,0-6 0,7-9 0,4-12 0,2-1-99,5-6 0,2 5 0,3-2 35,1-3 0,-1-5 0,0-5 0,0-5 63,1-3 0,-1 5 0,0-7 72,0-4 0,0-1 0,1-3 29,-1-1 0,-3 1 1,-2 3 100,-2 4 0,-11 3 82,3 5 156,5 6-350,-11-8 0,16 12-23,-10 6 0,2-6 1,-4 9 15,1-1 0,11-7 27,-2 4 1,-3-4 0,2-3 0,3 0 1,-5-3-1,0-4-11,-3-9 0,6-4 0,-8-4 0,-3 1-14,-3 0 1,6 7 0,0 1-1,-3-3-5,-2-3 1,-3-2-1,0 0 1,0 0-45,0-1 1,-11 4 0,-2 2 0,-2 2-9,-1-2 0,9 8 0,-9 2 5,-2 6 0,-3 2 1,-2 0 33,0 0 0,0 10 0,0 5 22,-1 6 0,4 10 0,2 0 0,5-3 59,3-2 0,-6-3 0,8 1 0,3-1-44,3 0 0,2 0 1,2 0-20,6 1 0,-3-9 0,11-2 1,2 0-13,2 0 0,3-8 1,1 3-71,-1-6 1,0-2-1,0 0 1,-2-2 13,-6-6 0,6-2 1,-8-8-1,0 2-9,-5-2 0,2-3 1,-2-2-1,-1 0 48,4 0 0,-9 7 1,6 1-1,-5-3 33,-3-3 0,0 6 1,0-1 107,0-2 1,-3 8-98,-5 2 0,3 16 0,-8 7 0,3 8 1,5 8 0,2 6 0,3 9 0,0 0 30,0 1 1,0-1-1,0 1 1,0-4 68,0-4 0,0 5 0,0-8 0,3 3-61,4-1 1,-4-7 0,7 5-1,-2 1-61,0-1 0,0-8 1,-6 3-1,3-5-47,3-3 0,0 0 0,-8 0-25,0 1 1,-3-9-112,-5 1 0,-4-11 1,-12 2-43,1-4 1,2-6 0,3-4-1,3-9-10,-3-4 1,5-4-1,-2-1 1,-1-6 51,3-8 1,3-5-1,10-2 1,0 2 185,0 5 0,0-2 0,2 7 0,6-2 0,15-2 0,13-9 0</inkml:trace>
  <inkml:trace contextRef="#ctx0" brushRef="#br0" timeOffset="-3670">22467 880 7569,'10'13'-288,"-8"8"1,9-8 0,-11 10 517,0 0 0,0 0 1,0 0-1,0 1 0,0-1 0,8-8 0,-1 1-197,-2 2 1,-2-5-1,0 0-88,4-3 1,6-2 3,10-8 1,-7 0 0,-1 0 0,1-3-81,-3-5 0,5-5 0,-11-10 96,-1 0 1,-1 2 0,0 3 0,3 3 22,-3-3 1,-13 5 0,-7 0 0,-6 0-14,-2 0 1,0 6 0,-1-6-1,1 0-80,0 0 1,0 5 0,0-5-359,-1 3-264,11-8 727,3 15 0,20-7 0,3 10 0</inkml:trace>
  <inkml:trace contextRef="#ctx0" brushRef="#br0" timeOffset="-3322">22699 857 7527,'23'3'0,"0"2"15,0 2 1,-2 4 0,-3-4 0,-3 6 0,1 3 0,-3-1 253,-5 3 0,2 3 0,0 2-98,3 0 1,-5-7 0,5-1 108,-3 3 0,8-5-754,-2 3-138,-6-11 411,0 5 0,-7-12 0,2-6 0,5-8-11,3-4 0,-5-3 1,5-1-1,0-1-80,0-6 1,2 5 179,8-5 0,0 8 359,1 7 0,-9 9 277,1 14 1,-4 6-284,4 10 0,2 1 0,-8-4 144,3-4 0,-8 4-719,3-4 1,-3-3-1003,3 2 256,-5-10 1080,7 6 0,-20-11 0,-3 0 0</inkml:trace>
  <inkml:trace contextRef="#ctx0" brushRef="#br0" timeOffset="-3171">23209 532 6676,'23'10'-37,"-10"-5"0,-2 8-40,-1-2 0,3 7 0,10-5-182,0 0 0,-7-3 259,-1-10 0,-10 10 0,6 3 0</inkml:trace>
  <inkml:trace contextRef="#ctx0" brushRef="#br0" timeOffset="-2933">23534 393 7455,'8'-11'279,"0"11"1,-1 11-1,-7 15 1,0 2-14,0 3 1,0 18-1,0-3 1,0 3-142,0 0 0,0-2 1,0-1-1,0 1-311,0-1 0,0-10 0,0-2-268,0-1 1,0-7 0,0 5-489,0-5 1,0-11 941,0 1 0,-10-1 0,-3 8 0</inkml:trace>
  <inkml:trace contextRef="#ctx0" brushRef="#br0" timeOffset="-2764">23395 996 7367,'0'-23'-784,"0"0"947,0 0 1,0 7 0,2 3 106,6 3 1,5-6 0,10 9 0,1 2-247,-1 2 1,3 3-1,2 0-181,3 0 1,2 0 0,-4 0 0,2 0 0,-3 0-36,-2 0 1,-3-3-1,0-2 1,0-3 191,1 3 0,-1-8 0,0 1 0</inkml:trace>
  <inkml:trace contextRef="#ctx0" brushRef="#br0" timeOffset="-2283">23836 277 7569,'2'-21'125,"6"6"0,-5 15 0,5 18 0,-6 7 91,-2 6 1,0 11-1,0-1 1,0 10-37,0 11 0,-2-2 1,-4 2-1,-4-1-101,-3-1 0,8 4 0,-3-10 0,3-5-110,-3-7 1,6 2 0,-6-8-1,5 0-104,3-5 0,0-6-349,0-1 1,11-11 210,4-6 1,3-7 0,0-7 96,-2-9 1,-3-5 0,5-4 0,-5-4 61,-3-2 0,0 0 0,-5 6 0,3-6 154,-3-8 0,6-2 0,-1-1 0,0 6 116,1 3 0,7-6 0,-5 8 303,-1 3 1,9 5-226,-5 7 0,-6 19 0,-2 17-99,-6 9 1,-2 9 0,0-4-1,0-1 24,0 1 1,0 5 0,0-6 0,0 1-181,0-1 1,8-2 0,2-8-158,3 1 1,0-9 0,5-2-1,-2 0-221,2 0 0,2-8 1,3 3-64,1-6 0,-1-2 0,0 0 462,0 0 0,-7 0 0,-1 0 0,1 0 0,7 0 0</inkml:trace>
  <inkml:trace contextRef="#ctx0" brushRef="#br0" timeOffset="-1464">24346 787 7135,'0'24'456,"0"-1"1,0 0-290,0 0 0,0 3 0,0 2 0,0 3-146,0-2 0,0-4 1,3-1-72,5-1 0,-6-8-430,6 1 320,-5-11 0,-3 3 0,2-13 6,6-3 0,-5-10 0,4 2 0,-2-4 92,3-4 0,-5 1 1,7-3-1,-2-2 66,0-3 1,2 0-1,-5 8 104,3 0 1,7 0-1,-4 2 185,1 5 0,-4 6-71,8 10 1,-3 10 0,2 8-66,-7 11 0,-6-3 0,-2 5 1,0-3-46,0 3 0,3-5 1,2 5-33,3-6 0,0-1-205,-8-1 0,0-8 0,2-2-117,6-2 1,-3-6 110,11-13 1,-11 3 0,5-11 0,-2-2 11,-1-2 1,9-4 0,-6 1 0,1 0 41,-1 0 1,5-8 0,-7-3 0,0 1 83,2-1 1,-7-4 0,4 7-1,-4 2 247,-3 3 0,8 11 380,0 0-458,-1 9 0,-7 14 0,0 15 0,0 6-2,0 4 0,0-7 0,0 8 0,3-4-229,5 1 0,-3 8 1,8-8-1,0 0-463,-1 3 1,4-9 0,5 6-1,-3-5-133,-3-3 0,1-7 651,7-1 0,0 1 0,0 7 0</inkml:trace>
  <inkml:trace contextRef="#ctx0" brushRef="#br0" timeOffset="-1309">25344 1112 7569,'13'0'1551,"5"3"-1064,-10 5 1,0 4-214,-8 12 0,0-1 0,0 0-1913,0 0 1639,-10 0 0,-3-10 0,-11-2 0</inkml:trace>
  <inkml:trace contextRef="#ctx0" brushRef="#br0" timeOffset="17241">186 2435 7569,'-23'-10'1118,"10"7"0,2-10 0,14 8-363,5-3 0,5-2-657,10 2 1,0 6 0,0-6 0,0 3 11,1-3 1,-1 6 0,0-6-143,0 5 1,1 3-2317,-1 0 939,0 0 756,-10 0 517,-3 0 0,-12 0 230,-6 0 0,-2 3 0,-9 2 1,7 5 563,1 3-451,-7-8 1,16 8-1,-6-5 1,5 8-63,3 4 1,0 3-1,0 1 1,0 1-40,0 6 0,0 5 1,0 11-1,0-1 0,0 1-13,0-1 0,0 1 0,0-1-234,0 0 1,0-7 0,0-3-1,0 0-39,0 0 1,0-7 0,0 2 0,0-6-147,0-1 0,0-9 0,0 1-336,0 2 0,-10-5 409,-5 2 0,-6-10 341,-2 3 1,-1-6 0,1-2-1,3-2 109,4-6 0,-4 3 178,4-10 0,6 7 704,2-8 1,8 3-972,8-2 1,5 5 0,10 10 0,0 0-162,0 0 1,0 0-1,1 0 1,-1 0-374,0 0 1,0 2 0,1 3-254,-1 3 0,-8 0 0,1-8-154,2 0 0,2 0 706,4 0 1,-12-3 0,-1-4 0,-3-9 126,-1-5 0,1 6 0,-8-1 0,3-2 24,4-2 1,-4 4 0,5 1-1,-6-3 532,-2-3 1,0 6 950,0-1-470,0 1-800,0 2 0,0 13 1,0 15-149,0 6 0,3 2 1,2 0-1,3 1-150,-3-1 1,0-8 0,0 1-110,3 2 1,0-5 0,-8 2-11,0 3-700,0-7 584,0-1 1,2-28 0,3-5 261,3-3 0,0 0 1,-6 3-1,4 0 123,1-1 1,4-7 0,-6 0 0,3 1 35,-3-4 1,0 8-1,0-5 1,3 6 490,-3 1-66,8 1 1,0 2-307,10 6 0,-10 7 0,-3 16 0,0 10-125,6 10 1,-6-2 0,0 8 0,-2-3 0,3 0 79,1-3 1,-4 5 0,5-2 0,0-2-424,0-3 0,-5-11 1,4 1-1,1-1-457,0-2 0,-5-3 0,5-7 0,0 2 118,0 3 0,2-1 0,6-9 0,-3-3 563,-3-3 0,-2-10 0,5 2 0,-5-4 0,-3-3 0,19-1 0,-3 1 0</inkml:trace>
  <inkml:trace contextRef="#ctx0" brushRef="#br0" timeOffset="17445">1253 2690 7596,'0'-30'0,"0"-1"0,0 2 0,0 3 367,0 3 0,0 8 468,0-1 0,3 14-365,5 2 1,-6 10 0,6 13 0,-5 3-187,-3 5 0,7 5 0,1 8 1,-3-3-101,-2-2 0,-3 0 0,0 4 0,0-1-302,0-4 0,0-2 0,0 3 1,0-8-772,0-5 0,0-3 1,0 0-660,0 0 1,0-7 184,0-1 1363,0-9 0,10 4 0,3-10 0</inkml:trace>
  <inkml:trace contextRef="#ctx0" brushRef="#br0" timeOffset="17637">1207 2992 7569,'-13'-23'376,"0"2"0,8 3 0,-3 3 397,3-3 1,5 7-235,8 4 0,5 4-593,10 3 0,0 0 0,0 0 0,1 0-282,-1 0 0,0 0 0,0 0 0,1 0-55,-1 0 1,-8 0 0,1 0-418,2 0 0,-5 0 0,0-2 808,-3-6 0,8-5 0,-5-10 0</inkml:trace>
  <inkml:trace contextRef="#ctx0" brushRef="#br0" timeOffset="18275">1532 2366 7482,'-10'-34'-260,"7"8"364,-5-5 1,-2 5-1,2 3 1,3 0 670,3 0 0,-1 10-472,-5 5 1,6 8-1,-3 11 1,7 9-17,6 9 1,7 12 0,-7-3 0,-3 9-204,-2 7 0,5-2 0,-1 7 0,-2 0-85,-2 1 0,-3-6 0,0 5 1,0-5-125,0-10 1,0 0 0,0-13 0,0-3-268,0-2 1,8-3-759,-1 0 926,1-10 0,0-13 0,2-15 0,1-6 117,-1-2 1,0 0 0,-5-3 0,6-2 0,-1-3-29,0 2 0,6-4 1,-6-1-1,0 1 358,1-1 0,4 3 0,-7 8 1,0 2 284,2 6 0,-5-3-301,11 10 1,-4 3-1,4 13 1,-6 7-9,1 6 0,-9 2 0,6 3 0,-6 5-39,-2 7 1,8-4-1,0 0 1,0-4-92,2 1 1,-5 0 0,11-7-72,2-1 0,2-10 0,4-3 0,-1-2-66,0-1 1,0 1-1,0-8 33,1 0 1,-1-10-1,0-6 1,0-4-266,0-3 0,-2-1 0,-3 1 1,-5 0 82,-3 0 1,6 0 0,-6-1-1,0 1 157,1 0 0,-4 0 1,-7-1-1,0 1 61,0 0 0,-7 8 0,-4 2 0,-1 0 45,-7 0 1,7 5 0,-4-5 0,-2 3 142,-3 5 0,-2 5 0,0 8 66,0 7 0,2 8 1,3 6-1,5 4 4,3 3 1,-6 0 0,9 6 0,2-6-72,2-3 0,13-2 0,6-8 1,4 1-10,4-1 1,7-8-1,2-2-740,3-3 0,0-2 41,3-8 1,5 0-1,-8 0 1,3 0 0,-3 0-1,-3 0 1,-4 0 519,-4 0 0,-1-10 0,-1-3 0</inkml:trace>
  <inkml:trace contextRef="#ctx0" brushRef="#br0" timeOffset="19438">2600 2783 7539,'0'-23'28,"0"0"1,0 0 0,0-1 0,2 4 372,6 4 1,-3-4-39,11 4 0,-1 6-231,8 2 0,-2 8 0,-6 8 1,-7 7-60,-5 6 1,4 5 0,1 2 0,-3 6-106,-2 2 1,-3-8-1,0 6 1,0-3-104,0 0 0,-8 0 0,-2-8-103,-3 0 0,8 0-81,-3 0 175,-5-10 0,11-5 1,-6-16-1,5-7 101,3-6 1,8-5-1,0-2 64,-3-3 0,5-8 0,0 6 0,1-1 1,-1-2 140,-5 0 0,6 8 0,-1-3 141,3 5 0,-5 13-152,7 5 1,0 6-1,6 4 1,-3 6-26,-2 8 0,-11 4 0,5 6 1,-2 2-78,0 3 1,7 8-1,-7-8 1,-3-3-37,-2-2 0,-3-3 1,2-2-1,3-3-558,3-3 1,0-7 118,-8 8 0,10-11 287,6 3 0,-4-16 1,1-8-1,0-4 86,0-3 0,-5-3 0,5-3 0,0-2 61,0 3 1,-6-5-1,6 2 1,-3 2 13,-4 3 0,4 3 0,-2 0 0,-1 2 244,4 6 0,-9 2 0,9 8 66,-1-3 0,-7 3-231,4 13 0,4 5 0,-4 10 1,-2 0-26,-2 0 0,-3 0 0,3 1 1,2-1-34,3 0 0,-1 8 0,-4 0-101,5-3 1,-3-4 0,8-6 0,0-5-113,-1-3 0,-4-2 177,8-8 1,-4-3 0,7-2 0,-7-5-12,-1-3 0,7 0 1,-5-5-1,0 2 73,-6-2 0,4-2 0,-1-4-51,3 1 0,-8 8 0,5 2 0,-2 0 39,0 0 0,0 5-89,-8-7 3,10-1 1,-8 1 84,6-1 1,-5 14-108,-3 2 0,0 10 19,0 13 0,0-7 0,0-1 60,0 3 1,0-5 0,2 0-39,6-3 0,-3-2 1,11-8 0,-3-2 1,5-6 8,-3-8 0,-7-4 0,5-4-38,-3 1 0,-2 8 0,-8-1 12,0-2 0,0-2 0,0-4 22,0 1 1,-3 8-1,-5-1 5,-7-2 0,-3-2 0,0-1 1,2 5 2,-2 9 1,5 4-1,-2 3-93,-3 0 1,-3 3-32,-2 4 1,8 6-1,2 11-105,2-1 1,4 0 0,7 0 43,0 0 1,2 1-1,3-1 1,6-3-1479,2-4 1659,-8 5 0,15-9 0,-7 12 0</inkml:trace>
  <inkml:trace contextRef="#ctx0" brushRef="#br0" timeOffset="20428">4039 2644 7569,'12'-10'0,"-4"-6"-25,-5-4 1,-6-4 257,-5 1 1,3 10-1,-8 3 1,1 2 131,-1 1 0,-3-1 1,-7 8-142,0 0 1,7 2 0,1 6-71,-3 8 0,0 4 0,0 3 0,5 1-106,2-1 1,4 0 0,7 0 0,0 0 167,0 1 1,0-1-190,0 0 0,2-2 1,6-6-474,7-7 0,-2-5 1,3-3 292,2 0 1,3-11 0,2-7 0,-3-8-16,-4-5 0,4-10 1,-7 5-1,3-3 84,-1 1 0,-10 2 0,6-6 0,-3 4-18,-1-4 0,1 6 1,-8-2-1,0-1-12,0 3 1,0-8 0,0 5 0,0-5 245,0-2 0,0 10 0,0 5 888,0 5-872,0 3 0,0 13 1,0 10-1,0 15-52,0 14 0,0-1 1,0 11-1,0 4 1,0 6 112,0 6 0,0 1-125,0-2 0,0-5 1,0 6-1,0-9 1,0-5-5,0-2 1,8-8 0,2 5 0,3-2-60,5-6 1,-5-2 0,2-6 0,3-2-95,3-2 1,2-11-1,0 3 1,1-6-1,-1-4-126,0-6 1,-2 3-1,-3-11 1,-3-2 9,3-2 1,-5-4-1,0 1 1,0 0 54,0 0 1,-8-8-1,3 0 1,-6 3-47,-2 2 1,0-5 49,0 0 0,0 0 227,0 8 0,-10 10 1,-5 8-12,-6 10 0,5 8 0,1 10 0,-1 0 19,4 0 1,-6 8 0,7 3 0,1-1 6,0 1 0,2 5 0,8-6 1,0 1-24,0-1 1,0-2-1,0-8 1,2 1-178,6-1 140,-5-10 1,17 5-107,-4-11 0,4 1 0,4-5 0,-1 2 0,0 3-10,0-3 0,1-10 0,-1-8 0,0-5-12,0-8 0,0-5 0,1 3 0,-1-6-98,0-2 1,0 0-1,-2-5 1,-3 2 69,-3-2 1,-2-1 0,3 1 0,-6 5-12,0 2 0,-7-4 1,5 4-1,-6-2 64,-2-5 0,-7 0 0,-4-1 0,1 6 93,0 3 1,-6-6-1,8 8 759,3 3-534,3 2 0,2 16 1,0 10-1,0 15-88,0 14 0,0 7 1,0 10-1,0 0 107,0 1 1,0-1-1,0 3 1,0 3 4,0 2 0,0 0 1,0-5-1,2 3-215,6 2 0,-3-8 0,11-10 1,2-2 5,2-6 1,3-4-1,1-6 1,-1-6-293,0-1 0,0-3 1,1-8-1,1 0-366,6 0 0,-5-11 0,5-4 0,-5-6-456,-3-2 0,8 0 0,0-1-41,-3 1 1073,-2 0 0,-3 0 0,0 0 0</inkml:trace>
  <inkml:trace contextRef="#ctx0" brushRef="#br0" timeOffset="21230">5454 2551 8941,'0'23'418,"0"1"1,3-11-1,2-3-474,3 0 1,10-7-140,-3 4 0,-2-4 0,0-6 77,-3-4 0,8-6 0,-5-10-99,0-1 1,0 1-1,-8 0 171,3 0 1,0 0 0,-8-1 0,0 1 38,0 0 1,0 0 0,-3 0 0,-5 2-22,-7 5 0,2 4 0,-2 6 182,-3-1 0,0 1-76,2 14 0,-2-3 0,10 11 0,3 2 65,3 3 1,4-6-1,3 0 22,3 4 0,10 1 1,-2 1-77,4-6 1,3-4-1,1-11 1,1 0-63,6 0 0,-2-8 0,9-2 0,1-3-43,-3-5 0,8-11 0,-8-2 7,0 3 0,0-6 0,-7 3 1,2 0-1,-3 1-4,-2-1 1,-3-3 0,-2 6-1,-3-3-163,-3 2 1,-10 4-1,3 1 1,-5 1 61,-3 0 0,0 0 0,0 0 0,0-1 91,0 1 0,-3-8 0,-2 0 0,-5 3-30,-3 2 0,0 3 0,-5 0 0,5-1 109,2 1 1,-7 10 116,3 6 1,2 4 0,0 6-107,3 4 1,2 6 0,6 10-1,-4 3 15,-1 5 1,-1 5-1,8 11 1,0 2 0,0 2 3,0 3 0,0 8 0,0-5 1,0 0 75,0 0 1,0 12 0,0-4 0,0-1-55,0 3 0,2 0 0,4 3 0,1-3-24,-1-5 0,-4 5 1,-2-5-1,3 2 7,4-2 0,-4 3 1,5-11-1,-6-3-51,-2-2 0,0-5 0,0-3 0,0-5-163,0-2 0,0 5-318,0-8 1,0 0-189,0-8 1,-2-10-1,-6-6 279,-7-4 0,2-13 1,-3-6-1,1-4 350,2-4 0,-18-9 0,5-3 0</inkml:trace>
  <inkml:trace contextRef="#ctx0" brushRef="#br0" timeOffset="21396">5594 2412 7569,'12'-16'-148,"-4"1"431,-5 10 1,7-5 0,8 10 0,8-3 224,5-5-371,10 6 0,3-11-78,10 5 0,8 3 0,-8-8 0,-2 3 1,-3 4-398,-3 4 1,1 2 0,-4 0-1,-1 0-483,-4 0 1,-9 0 820,2 0 0,-6 0 0,-1 0 0</inkml:trace>
  <inkml:trace contextRef="#ctx0" brushRef="#br0" timeOffset="21907">6847 2226 7578,'-16'0'431,"3"3"-213,3 5 0,-5 4 0,4 14 1,1 3-20,0 2 1,2 10 0,8-2 0,0 2 32,0-3 1,0 6 0,3-8 0,4 1-158,9-7 0,-3 1 0,2-5 0,3-8-104,3-5 0,5 3 1,2-9-50,3-1 1,8-6 0,-8-8 0,-3-8 2,-2-4 1,-6-11-1,-2 0 1,-2 0-65,2-3 1,0 6 0,0-11-1,-5 1 98,-3 1 1,6-4 0,-9 8-1,-1-1 94,-4 1 0,-2-9 1,0 4-1,-2-4-62,-6 4 0,-5-6 0,-10 8 0,0 0 133,-1 5 1,-1 5 0,-4 5-1,-2 6-92,3 7 1,-6 6 0,3 2 0,3 2-202,2 6 1,3 13 0,2 9-1,3 1-216,3 3 0,2-8 1,-2 7-1,4-2-83,1 0 0,7 0 1,-4-8 467,4 0 0,13 1 0,3-1 0</inkml:trace>
  <inkml:trace contextRef="#ctx0" brushRef="#br0" timeOffset="22072">6940 2319 7457,'23'3'50,"0"2"419,0 3 1,1 10 0,-1-3 0,0 6-67,0 2 0,-7 0 0,-1 0 0,3 3-259,3 5 1,-1-5-1,-2 5 1,-2-5-497,2-3 0,0 0 1,0 0-1,-2 0-213,2 1 0,-5-9 0,2-2 565,3-3 0,3 8 0,2-5 0</inkml:trace>
  <inkml:trace contextRef="#ctx0" brushRef="#br0" timeOffset="22245">7474 2458 7569,'0'-15'821,"0"-1"0,10 4-493,5-4 0,6 6 0,2 10 0,0 0-318,1 0 1,-1-8-1,3 0 1,2 3-53,3 3 1,0 2-1,-8 0-3038,0 0 3080,0 0 0,1-11 0,-1-2 0</inkml:trace>
  <inkml:trace contextRef="#ctx0" brushRef="#br0" timeOffset="24224">8193 1971 7550,'0'-23'243,"0"0"1,0 7 40,0 1 1,0 12 0,3 3 0,2 13-134,2 8 0,4 10 0,-6 2 0,3 3 10,-3 5 0,-3 3 0,-2 3 0,0-1-119,0 0 1,0 1 0,0-1 0,0 1-15,0-1 0,0-7 1,3-3-1,2-3-3,3-4 1,0 4-1,-6-2 1,6-5 14,7-8 0,-2 0 0,3-10 1,2-3-24,2-2 1,4-3-1,-1-3 1,0-5-40,0-7 1,0-6-1,1-2 1,-1 0-68,0 0 0,0-8 0,1-3 0,-4 1-62,-4-1 0,4 3 0,-7 8 0,3-3-3,-1-5 0,-10 5 0,3-5 0,-5 6-4,-3 1 1,-3 1-1,-5 3 1,-5 2 81,0 2 0,-7 8 0,4-5 0,-4 3 148,-3 5 0,7 2 1,1 3-1,-1 3 55,3 5 1,-5 5 0,8 10-1,0 3-21,-1 5 1,3-6 0,8 9 0,0-3 112,0 0 0,0 0 1,0-5-93,0 4 0,3 1 0,2 3 0,6-11-146,1-2 0,4-8 0,7 0 1,0-3 23,1-5 1,6-2-1,4-3 1,0 0-104,-1 0 0,8-8 0,-5-2 1,3-3-85,0-5 0,-11-3 0,6-2 1,-6 0 97,-5-1 1,6-7 0,-14 0 0,3 3 31,-2 2 1,2 3 0,-11 0 0,-1 0 43,-4-1 0,-2 9 1,-2 2 67,-6 3 1,3 2-1,-11 8-6,-2 0 0,-2 3 0,-4 2 0,1 5 83,0 3 1,7 2-1,1 6 1,-3-3-71,-3-2 1,6-1 0,2 8 0,3 1 76,4-1 1,4 0 0,2 0 0,0 0-163,0 1 1,2-9 0,6-2-122,8-3 0,4-2 1,3-8-1,1 0 9,-1 0 1,0 0-1,0-3 1,-2-4-36,-6-9 1,6-4-1,-5-1 1,2 3-113,-3 2 0,3 1 1,-10-8 193,-3 0 0,5-1 1,-2 1 394,-3 0 404,-2 10-425,-3 3 1,0 28-107,0 5 1,0 5-1,0-4 1,0-1-85,0 0 0,0 0 1,0 0-1,2-2-159,6-6 0,5 6 1,10-8-58,0 0 1,-7-3 0,-1-10-156,3 0 1,3-2 20,2-6 1,-10-5-1,-3-10 1,-2 0-37,0-1 0,0 9 0,-8-1 251,0-2 0,0 5 0,0-2 0,0-3 7,0-3 0,0-2 1,-3 2-1,-2 3 278,-3 3 0,0 7 479,8-7-452,0 10 1,3 12 0,2 17-149,3 1 1,0 1-1,-8 0 1,0 2 10,0 3 0,0 0 1,0-8-1,0 1 81,0-1 1,7 0-255,1 0 0,2-10-100,-2-5 0,-3-6 1,8-4-1,-2-6 1,-4-7-77,4-6 0,-9-2 0,8 0-88,1-1 1,-1-7 0,6 0 98,-9 3 1,4 2 0,-1 3 217,3 0 1,-8 7 0,5 1 71,1-3 1,-6 8 126,10 2 1,-7 5 38,7 3 1,-2 3 0,3 5-17,-8 7 1,-6 6 0,-2 2-130,0 0 1,0-7 0,0-1 0,0 6 0,0 4 5,0 6 0,0 0 1,0-7-1,0-1-203,0 0 1,0 0-270,0 0-108,0 1 386,0-11 1,3-6-1,2-14 1,3-9-37,-3-5 1,5-2-1,-2 0 1,0-3-2,2-5 1,-8 5 0,6-7 0,-3 2 84,3 0 0,-3-8 0,8 8 62,-3 3 1,6 0-1,-6 2 1,1 0-1,1 8-35,1 5 0,3-2 275,7 7 0,0 0 0,-2 11-88,-6 5 0,-2-3 0,-8 13 1,3 5 0,-3 5 0,-2 11 1,-3-5-1,0-1-84,0 1 0,0 4 0,0-7 0,0-2-32,0-4 1,0-1 0,2-4 0,4-2-80,1-2 1,9-9 0,-6 6 0,3-2-302,5-6 1,-5-3-1,2-2 40,3 0 1,-5-2 0,0-6 0,0-7 66,0-6 0,-5 0 0,5 3 0,-3 3 0,-2-3 65,2-3 1,-7-2 0,4 0 0,-4 0 151,-3-1 0,8 1 551,-1 0 0,1 7-198,-8 1 1,3 10 0,2 0-1,3 10-32,-3 10 1,-3 6 0,-2 2-1,0 0-148,0 1 1,0-1 0,0 0-1,0 0-272,0 0 1,0-7 0,3-1-709,5 3 0,-6-5-2185,6 3 2366,-5-11 1,-3-5-1,0-16 1,0-4 608,0-3 0,0-1 0,0 1 0</inkml:trace>
  <inkml:trace contextRef="#ctx0" brushRef="#br0" timeOffset="24356">10166 2133 7471,'-3'-20'72,"-5"4"1,6-4-1,-6 4 333,6-4 0,4 7-485,6 5 0,5 5 0,10 3-170,0 0 1,-7 3 0,-1 2 0,3 5 0,0 3 249,-2 5 0,4 3 0,-7 2 0</inkml:trace>
  <inkml:trace contextRef="#ctx0" brushRef="#br0" timeOffset="25248">10514 2273 7449,'0'15'133,"0"1"315,0 2 0,0 2 0,0 4 1,0-1-259,0 0 0,0-8 0,0 1 0,0 2 0,0 3-42,0 2 1,0 0-426,0 0 8,0-10 1,2-3-1,4-12 1,4-6-26,3-7 1,-8-6 0,5-5 0,-2-2 49,0-3 0,7-3 0,-4 6 0,-1-3 139,0 3 1,6 2 0,-6 3 0,0-1 235,1 1 0,-1 3 210,-2 4 0,-3-2-40,10 10 0,-7 3 0,5 13-125,-3 7 1,6 9 0,-9 4 0,-1 3 42,-4-3 0,6-2 0,2-3 1,1 1-65,-1-1 1,5 0-1,-4 0 1,2-2-77,5-6 0,2-2 0,3-8-50,1 3 0,-1 0 0,0-8 0,0-3-74,0-5 1,1 3 0,-1-10 0,0-3 0,0-3-80,1-2 0,-9 0 0,-2 0-153,-3-1 1,6 1-1,-9-3 1,1-2 142,2-3 0,-7 0 0,5 8 1,-6 0 95,-2-1 0,-10 1 1,-5 0 48,-6 0 1,-2 10-1,-3 5 15,-5 6 1,-3 2 0,-4 5 0,9 8 130,11 10 1,-2 5-1,7-2 1,0 2 139,5 3 1,-2 8 0,2-5 0,3-1-38,2 1 1,14-3-1,4-8-242,6 0 0,2-10 0,0-5 0,0-6-95,1-2 1,-1 0 0,3-2 0,-1-6-128,-1-8 1,9 3 0,-15-2 0,0-3-107,3-3 1,-8-2 0,0 0 112,-3 0 0,-2 7 1,-8 1 84,0-3 1,0-3 103,0-2 50,0 10 1,0 5 0,-3 19 0,-2 9 41,-3 9 1,1 12 0,7-3 0,0 6 6,0 3 1,0 2-1,0 5 1,0 5 374,0 1 1,0 4-1,0-7 1,0-1-99,0 1 1,2 5 0,3-8-1,3-5-217,-3-8 1,0 3 0,1-8 0,1 1 45,-2-7 1,-2-4 0,-3-3-237,0 1 1,-3-9 0,-4 1-10,-9 2 1,-4-8-1,-4-2 1,1-6-63,0-2 0,0 0 0,0-2 0,-1-6 34,1-7 0,0-9 0,0-4 0,-1-6-408,1-2 0,3 0 0,2-5 0,5 2 72,2-2 0,4 0 0,9-1 0,6 6-872,7 3 1,6 2 1283,2 8 0,11-11 0,2-2 0</inkml:trace>
  <inkml:trace contextRef="#ctx0" brushRef="#br0" timeOffset="25445">11674 2574 7667,'24'0'670,"-4"3"0,-2 5-14,-2 7 0,-11-2 1,3 3-157,-6 2 1,-2 2-679,0 3 0,-2 1 0,-6-4-230,-8-4 408,6 4 0,-21-7 0,5 11 0</inkml:trace>
  <inkml:trace contextRef="#ctx0" brushRef="#br0" timeOffset="26233">12301 2041 7665,'0'-24'1347,"0"1"-837,0 0 1,0 13 0,0 10-236,0 13 0,0 10 0,0 5 0,0 6-268,0 2 1,0 0 0,0 3 0,0-6-155,0 1 1,0-9 0,0 6 0,0-5-292,0-3 0,0 1 1,0-1-446,0 0 0,0 0-622,0 0 1505,0-10 0,-10-2 0,-3-11 0</inkml:trace>
  <inkml:trace contextRef="#ctx0" brushRef="#br0" timeOffset="26414">11930 2366 7559,'-24'0'238,"6"-11"73,11-4 0,12 4 0,26 4 1,5 4-209,0 3 1,5 0 0,-7 0 0,2-2-140,5-6 1,3 5-1,2-5 1,-2 6-337,-5 2 1,2-8 0,-10 0 0,-3 1-433,-2-4 0,-3 9 804,1-6 0,-1-5 0,0 0 0</inkml:trace>
  <inkml:trace contextRef="#ctx0" brushRef="#br0" timeOffset="27530">12510 1669 7569,'0'-36'86,"0"5"1,-3 13 196,-4 3 1,4 7-1,-5-2 1,6 7 34,2 13 0,0 8 1,0 11-1,0 4-129,0 6 1,0 18-1,0-11 1,0 3-34,0 0 0,0-2 1,0-1-1,0 0-240,0 1 0,0 4 0,0-2 1,0-5-54,0 0 1,0-8-1,-3 0 1,-2-2-100,-3-6 0,0-2-389,8-3 370,0 0 0,8-12 0,3-11 1,-1-13 134,0-8 1,0 6-1,-4-1 1,1-2 114,-2-2 0,1-4 0,-1 1 109,3 0 1,-1 7 0,-7 1-1,3-1 65,5 4 1,-3-6 171,10 10 0,-7 0-143,7 8 0,-9 3-161,1 4 0,-4 6 0,-3 10 0,0 1-11,0-1 1,2 0 0,4 0 0,1 1-27,-1-1 1,-1 0 0,0 0 0,5-2-26,3-6 0,0 6 0,5-8 0,-3 0-63,4-6 1,1-4-1,3-3 16,1 0 0,-1 0 1,0-3-1,0-4 1,0-6 18,1 0 0,-1-8 0,-3 6 0,-1-6 2,-4-2 0,-7 0 1,5 0 2,-3-1 1,-2 1 0,-8 0 0,0 0 0,0-1-31,0 1 0,-8 0 1,-2 2-1,-3 3 42,-5 3 1,5 10 0,0-6 0,0 4 42,0-1 1,0 3-1,-5 10 1,5 5 84,3 3 1,-6 3 0,6 7 0,0 0 101,0 0 1,2 0-1,8 1-133,0-1 0,0 0 0,0 0 0,2 1-19,6-1 0,-3-3 0,11-2 0,2-5-106,2-2 0,4 4 0,-1-7-16,0-3 1,0-2 0,0-3 0,1 0-52,-1 0 0,0-11 0,0-2 0,-2-2-4,-6-1 0,6 1 0,-8-8 55,0 0 1,0-1-1,-8 1 1,3 0 75,-3 0 0,-3-1 1,-2 1-17,0 0 1,0 0 0,0 0 867,0-1-732,0 12 0,0 12 0,0 15 50,0 6 0,0 10 0,0 0 0,0-3-83,0-2 1,0-3 0,0 0-67,0 0 0,8 1 0,2-4 0,1-2 30,-1-2 0,8-11 0,-2 5 0,4-2-72,3 0 0,-7-1 1,-1-9-1,3-3 15,3-3 1,2-10-1,0 2-74,1-4 1,-1-3 0,-3-1-71,-4 1 0,2 0 1,-8 0-1,1-1 105,-1 1 0,-2 0 1,-8 0-1,0 0 122,0-1 1,-8 9-1,-2-1 1,-3 1 37,-5 2 1,5-5 0,-3 10 96,-2 3 0,5 3 0,0 4-41,3 6 0,-5-3 0,7 11 1,3 2 7,2 2 0,3 11 1,0 0-1,0-3-84,0-2 1,0-3 0,3 1 0,2-1-168,3 0 0,10-7 0,-3-1-385,6 3 0,5-8 1,2-2-1,6-5 26,2-3 1,-5 7 0,5 1 0,0-3 0,0-2-113,5-3 1,0 0-1,1 0 547,-4 0 0,1-10 0,7-3 0</inkml:trace>
  <inkml:trace contextRef="#ctx0" brushRef="#br0" timeOffset="28374">14343 2296 7473,'0'-23'95,"0"-1"0,0 1 0,0 0 135,0 0 0,-2 7 0,-6 3 0,-5 1 60,0-1 0,-7 8 0,7-1-138,0 12 0,-5-1 1,7 10-1,1 3-65,0 3 1,2 2 0,8 0-103,0 0 0,0 1 0,0-1-58,0 0 1,3 0-214,4 1 1,6-4 87,11-4 0,-1 2 1,0-11 79,0-1 1,-7-4 0,-3-4 0,-1-6 51,1-8 0,-5 3 0,5-2 0,0 0 1,-3-1 24,0 1 0,6-1 1,-8-7-1,-3 0 119,-3-1 1,-2 9 0,0 0 243,0-4 1,0 7 79,0-4-237,0 11 0,-7 13-49,-1 15 0,0 5 1,8-5-1,0 1-88,0-1 0,0-8 1,0 1-60,0 2 0,3-5 0,5 0-74,7-3 1,6 0 0,2-5 0,0 3-28,0-3 0,0-12 0,1-6 0,-1-3 0,0 1 0,0-1 0,1-7 1,-4 0 84,-4 0 0,2-1 0,-8 1 0,0 0 60,1 0 0,-4 0 0,-7-1 185,0 1 118,0 0-110,0 10 0,-2 5 0,-3 16-25,-3 8 1,0 4 0,8 3-96,0 1 1,3-1 0,2 0-2,3 0 0,10-10 0,-3-3-149,6 1 1,10-9 0,0 6 0,-3-5-61,-2-3 0,-3 0 0,0-3 1,0-2 32,1-3 1,-1-10 0,0 3 0,0-3 15,0 2 1,-7-4 0,-3 4 0,0-5 41,0-2 0,-8 0 0,3 0 0,-6 0 91,-2-1 1,0 1 0,0 0 55,0 0 1,0 0 0,-2-1 43,-6 1 1,3 10-1,-11 6-26,-2 4 1,-3 13 0,1 6 0,2 7 4,2 8 1,3 2-1,-2 9 1,5-6-38,-1-3 0,9 6 1,-6-8-1,8-3-177,8-2 1,5-5 0,10-3 0,3-5-227,5-3 1,-3 0 0,8-5 0,0 3-125,0-3 0,-5-2 1,5-3-1,-2 0-194,-6 0 1,-2-8 0,-3 0 620,0 3 0,1-8 0,-1 0 0</inkml:trace>
  <inkml:trace contextRef="#ctx0" brushRef="#br0" timeOffset="29239">16455 2273 7569,'8'-16'-1,"0"1"0,2-1 1,-5-7 86,3 0 1,0 0 0,-6-1 0,4 1-1,1 0 86,-2 0 1,-2 0 0,-3-1 0,3 1-11,4 0 1,-4 0-1,5 0 1,-6-1-200,-2 1 1,0-8-1,0 0 1,0 0 8,0-2 0,0 7 1,0-5-1,0 5 91,0 3 0,-2 0 0,-3 0 110,-3-1-95,-10 12 0,5 1-37,-10 11 1,10 11 0,5 7-13,5 10 0,-4 0 0,-1 11 1,3 2 43,2 3 0,3 3 1,0 2-1,0 2 1,0 6 61,0 2 1,0-5-1,0 6-54,0-4 0,0 1 0,0-5 1,0 4-16,0 4 1,3-9 0,2 6-1,3-3 1,-3 3 0,-3 0 0,-2 2-1,0-2 122,0-1 1,0-4 0,0-11 0,-2-2-106,-6 2 0,3-7 0,-8-1 0,0-4-97,0-6 0,0 5 0,-5-12 0,3 2-262,-3-3 0,5-5 1,-3-10-160,-2 0 1,-2-2-1,-1-6 1,3-7-243,3-6 0,2-5 1,-5-5-1,5-7 365,2-6 0,-4-3 0,7-2 0,0-5 310,-2-8 1,8-2-1,-6-1 1,5 6 16,3 2 0,0 6 0,0 10 0,3 4 238,5 4 1,-3 2 0,10 10 67,3 6 0,-5 5 1,3 10-1,2 0-42,2 0 0,4 0 0,-1 0 0,3 0-58,4 0 0,-4 2 0,5 3 0,-5 3-247,-3-3 0,0-2 0,1-3 0,-1 0-236,0 0 0,0 0 1,0 0 159,1 0 1,-9 0 189,1 0 1,-11 2 176,3 6 1,-6 5 0,-2 10-100,0 0 1,0 1-1,0-1 1,0 0-67,0 0 0,0-7 1,0-1-494,0 3 1,3 0-1534,4-2 1519,-4 4 1,7-20-1,-10 0 1,0-13 406,0-7 0,0-3 0,0-1 0</inkml:trace>
  <inkml:trace contextRef="#ctx0" brushRef="#br0" timeOffset="29390">16595 2226 7569,'0'-13'-179,"0"-7"445,0 4-230,0 6 0,2 0 0,6 10-187,7 0 0,6 2 1,2 3-215,1 3 0,-4 10 365,-4-2 0,4 4 0,-7 3 0</inkml:trace>
  <inkml:trace contextRef="#ctx0" brushRef="#br0" timeOffset="29658">16827 2342 8392,'15'24'199,"1"-1"1,-11 0-1,5 0 1,-2 0-56,0 1 1,2-1-1,-5 0 1,3 0-16,-3 0 1,5 1-1,1-1-56,2 0 0,-6-10 1,9-5-43,2-6 0,-5-4 0,2-6 0,1-8-117,-3-4 1,7-3 0,-4-3 0,4-3-158,3-1 0,-2-9 1,-3 8-1,-5 3-70,-3 2 1,6-5 0,-8 0-1,-3 2-474,-3 4 1,-2 1 786,0 1 0,0 0 0,0 0 0</inkml:trace>
  <inkml:trace contextRef="#ctx0" brushRef="#br0" timeOffset="30016">17245 2412 7574,'2'23'170,"6"0"0,5-10 1,10-5 6,0-5 1,0-6 0,1-5-106,-1-7 0,-3 2 0,-2-3-115,-2-2 1,-3-2 0,2-3 0,-4 2-119,-1 5 1,-7-4-1,4 4-7,-4-4 1,-3-4-1,-3 1 128,-4 0 1,1 10 0,-7 3 0,1 2 6,-1 0 0,-3 1 184,-7 7 0,0 13 1,0 7 122,-1 9 1,9 4 0,2-5 0,3 6 43,5 2 0,-6-5 1,3 5-1,3-2-45,3-6 1,4-2 0,3-3-1,6-2-233,2-6 1,10-5-1,8-7 1,-3 2-271,-2 3 0,8 0 0,4-8 0,3 0-316,-2 0 0,-3-8 1,-7 0-1,2 3-1256,-3 2 1802,8 3 0,0-10 0,11-3 0</inkml:trace>
  <inkml:trace contextRef="#ctx0" brushRef="#br0" timeOffset="30697">18498 1785 7569,'0'-13'257,"0"-7"1,0 20-1,0 0 1,0 15-238,0 14 1,0 7 0,0 13 0,0 2 58,0 3 1,0 3 0,0-5 0,0 2-72,0-3 0,0-4 1,0-6-1,0-5-8,0-2 1,-3 4 0,-2-4 0,-3 0-35,3-1 0,3-2 1,-1-8-135,-5 0 0,6-7 40,-6-1-94,5-9 199,3 4 1,0-28 0,0-5-26,0-3 0,8-8 0,2 3 1,3 3 10,5 2 1,-5 3 0,3 0 0,2 2 57,2 6 0,4-3 0,-1 7 0,0 1 94,0 0 0,0 2 1,1 8-1,-1 0-31,0 0 1,-2 2 0,-3 6 37,-3 8 1,-10 4 0,3 4-19,-5-1 0,-6 0 1,-5 0-1,-7 0-101,-6 1 0,-2-1 0,0-3-92,0-4 75,-1 5 0,-6-16 1,-1 8-1,2-3 3,3-5 0,3 5 0,0-2-1179,0-3 693,0-2 1,10-6 0,5-4 496,5-9 0,6-2 0,5 3 0,5-16 0,10 5 0</inkml:trace>
  <inkml:trace contextRef="#ctx0" brushRef="#br0" timeOffset="31149">19124 2296 7569,'13'-3'-96,"-7"-2"117,-12-3 1,1 1 0,-10 7 140,-3 0 0,5 0 0,-3 0 0,-2 0-53,-2 0 1,-4 7 0,1 4 0,0 2-30,0 5 0,7-5 0,1 2-19,-3 3 1,7 3 0,1-1 0,2-2-80,1-2 0,-1-1 0,8 9 0,3-4-42,4-4 1,-2 4 0,11-7-27,2 0 1,-5 5 0,2-10 0,3-3 62,3-2 0,0-6 0,-3-2 1,-3-5-171,3-3 0,3-3 0,-1-7 127,-4 0 1,2 0 0,-10-1 125,-3 1 1,5 0 0,-2 0 161,-3 0 0,-2 7 232,-3 1-240,-11 9 1,6-4-1,-8 13-30,3 4 1,2-1 0,8 9-134,0 3-15,0 3 0,0 5 0,0 2 20,0 3 1,0 2 0,0-4-456,0 2 0,8 0 0,2-11 0,3-2-180,5-2 1,-5-11 0,3 3 38,2-6 0,2-4 540,3-6 0,1-5 0,-1-10 0</inkml:trace>
  <inkml:trace contextRef="#ctx0" brushRef="#br0" timeOffset="31496">19426 2296 7266,'0'-23'-363,"0"-1"1,-2 12 854,-6 4 0,3 5 0,-11 3-279,-2 0 1,0 3 0,0 5 0,3 4-105,-3 1 0,5 8 1,0-6-136,2 6 0,-4 2 48,7 1 1,0-9 0,11 0-185,5 4 0,-3-9 0,10 0 0,3-2 26,3 0 0,2-1 0,1-4 231,-1 5 1,8-3 197,0 10 0,-3-7-117,-13 8 0,-4-9 1,-11 9 29,0 2 1,-11-5 0,-4 2 0,-3 3-367,2 3 1,-4-6 0,4 1 0,-4-1-413,-3-2 1,-1 5-246,1-10 1,10-3 816,5-13 0,6-5 0,12-10 0,3 0 0</inkml:trace>
  <inkml:trace contextRef="#ctx0" brushRef="#br0" timeOffset="31654">19496 2389 7464,'23'0'149,"0"0"1,0 0 0,-2 2 0,-5 6 0,-6 5 0,-2 2 0,-1 1 0,-2 2 191,-2 3 1,0-1 0,2-2-957,3-2 0,-1-9-174,-7 9 1,-2-11 788,-6 3 0,-5-6 0,-10-2 0</inkml:trace>
  <inkml:trace contextRef="#ctx0" brushRef="#br0" timeOffset="31812">19519 2133 7442,'0'-23'-315,"8"8"1,2 2 285,3 3 0,-5 12 0,5 14-35,-3 4 1,0 3-1,-2 1-374,7-1 438,6 0 0,2 0 0,0 0 0</inkml:trace>
  <inkml:trace contextRef="#ctx0" brushRef="#br0" timeOffset="32057">20006 2249 7460,'6'-12'316,"-6"4"0,-6 16 1,-17 7-1,0 6-73,0 2 1,0 8-1,-1 0 1,4-3-12,4-2 1,6-3 0,10 0-1,0 1-207,0-1 0,3-3 1,2-2-1,8-5-108,7-2 1,-2-1-1,16-5 1,-3 3-107,0-3 0,7-2 1,-7-3-1,-2 0-42,-4 0 1,6 0-1,0 0 1,-5-3-307,-8-5 1,3 6-1,-8-9 1,2 4 536,1-1 0,-11-10 0,5 5 0</inkml:trace>
  <inkml:trace contextRef="#ctx0" brushRef="#br0" timeOffset="33201">20610 2389 7522,'-23'0'-36,"10"2"185,5 6 1,8-5 0,5 7 0,5-2-88,3-1 0,3 1 0,7-8-15,0 0 1,0 0 0,1 0-24,-1 0 1,0-10-201,0-6 1,-2-4 0,-6-3 23,-7-1 0,2 1 1,-2 0 116,-3 0 1,-10-1 0,-5 4 0,0 2 36,-1 2 0,-7 11 140,3-3 0,-6 6 1,-2 2 9,0 0 1,7 10 0,3 6-1,0 4 64,1 3 1,4-2-1,-5 0-110,3 2 0,2 3 0,8 12 0,0-7-5,0-5 0,0-3 1,2 3-1,6 3-78,8 1 1,-3 1-1,2-7 1,3-1-96,3 0 1,2-10 0,0-5 0,0-6-79,1-2 0,1 0 0,4-2 0,2-6 93,-3-8 0,5-12 0,-2-5 0,0-1-11,3 1 0,-8-9 0,5 6 0,-6-3 10,-1 1 0,-9-1 0,-2-7 1,0-1 22,0 1 0,-8-8 0,3 0 0,-6-1 54,-2-1 1,0 7 0,0-5 0,0 7 57,0 8 1,0-2-1,-2 10 487,-6 3-388,5 12 0,-7 16 1,10 18-1,0 11-9,0 9 1,-8 9 0,1 4 0,-1 6-28,-2 3 0,-1-6 0,-7 5 0,5-2-63,3-6 0,-8 6 0,5-3 1,0-2-20,5-3 1,6-13-1,2-3 1,0-2-109,0 0 0,0 0 1,2-10-1,6-3-12,8-3 0,-4-9 1,4 4-1,2-2-23,3-1 0,2-2 0,0-12 0,0-6-48,0 0 0,1-8 0,-1 6 0,-2-8-13,-6-8 1,6 5 0,-8-5 0,-1 5-30,-4 3 1,2-8 0,-2 0-1,-3 3 82,-2 2 1,-3 3 0,0-1 0,0 1 5,0 0 0,-10 8 143,-6-1 0,-4 11 0,-4-3 117,1 6 0,2 12 1,3 5-1,6 6 26,1 2 1,-4 0-1,7 1 1,3-1-90,2 0 1,-4 8 0,-1 0 0,3-3-57,2-2 1,6-3 0,2 1 0,5-4-121,3-4 0,2 2 0,9-8 0,-1 0-248,0 1 1,0-4-1,1-7 1,-1 0-209,0 0 0,0-2 0,0-3 213,1-3 1,-1-8-1,0 6 1,0 0 308,0 0 0,-7-6 0,-1 8 0,-9-10 0,4 5 0</inkml:trace>
  <inkml:trace contextRef="#ctx0" brushRef="#br0" timeOffset="34673">21561 2273 7569,'0'-24'240,"0"14"64,0 10 1,0 10 0,0 16 0,0 3-132,0 2 0,0 0 0,0-8 0,0 3-75,0 4 0,0-4 0,0 5-189,0-5 0,0-3 0,0 0-200,0 1 1,0-9 38,0 1 1,0-14 149,0-2 0,3-10 0,5-13 0,5-1 15,0 1 0,7-8 0,-4 0 1,2 0 101,-3-2 1,6 7 0,-8-5 0,2 5 116,1 3 1,-9 8 78,9-1-177,-11 1 14,16 2 0,-16 10 1,8 14-1,-3 1 67,-5 6 0,-2 11 0,-3 2 0,0 0-87,0 2 0,0-4 0,0 7 0,0-3-48,0-4 0,0-4 0,0-1-30,0-1 1,2-3-85,6-4 1,5-8 30,10-16 0,-2-5 0,-3-13 0,-3-2 34,3-3 1,-5-3-1,3 6 98,2-3-52,-8 0 1,3 0 0,-8 0 0,3 3 11,-3 2 0,5 3 0,1 0 1,-1-1 168,0 1 1,1 10 34,-4 6 0,-2 4-47,11 3 0,-11 10 0,3 6 0,-6 4-28,-2 4 0,0 7 0,3 0 0,2-3-17,3-2 1,0-3 0,-8 0-1,2-2-48,6-6 0,-3 6 0,11-8-71,2 0 0,-5 0 1,2-8-147,3 2 110,-8 1 0,11-10 0,-6-6-24,6-8 1,0 4 0,-3-4-1,-5-2-199,-3-3 1,5-2-1,-7 0 125,-3 0 0,6 0 0,-4-1 70,-1 1 1,-4 0 36,-2 0 1,-10 10 68,-6 5 0,3 5 1,-2 3 51,-3 0 0,-3 3 0,1 5 0,2 5 23,2 0 0,8 7 0,-4-4 1,1 4 14,6 4 0,-5-1 0,2 0 0,3 0-42,2 0 0,3 1 0,3-1-50,5 0 0,4-2 0,12-6 0,-4-5-66,-4 1 1,4-9-1,-4 6 1,5-8-97,2-8 1,0-2 0,0-8 0,0 2 34,1-2 0,-1-2 1,-3-3-9,-4-1 1,2 9-1,-8-1 93,3-2 0,-8 5 0,3-2 268,-5-3 163,-3 8-333,0-1 1,0 29-1,-3 6 247,-5 1 0,6-4 0,-6 0-192,5 4 1,3 4-1,0-6-259,0 0 0,3-7-66,5-1 0,-3-10 0,10 0 51,3-10 1,0 0 0,0-10 0,-2-1 19,2 3 1,-5-7 0,0 4 0,0-4 108,0-4 1,-8 1 0,2 0 0,-1 0 38,1 0 1,-4 7 0,5 1-38,-6-3 0,-2 5 349,0-3 0,3 14-194,5 2 1,-6 2-1,6 14 1,-6 2 18,-2 2 1,0 4 0,0-1 0,0 3-72,0 4 0,0-4 0,3 5-59,5-5 0,-3-5 1,10-3-109,3-3 0,3-10 0,2 3-29,1-5 0,-1-11 0,0-2 0,0-3-56,0-5 1,1-11 0,-1-2 0,-3 3 52,-4 2 1,2 0-1,-8-2 1,1-3-24,-1 3 0,5-6 1,-7 3-1,-3 0 48,-2-2 1,-1-1 0,4-7 0,1 5 30,-2 2 0,-2-7 1,-3 5-1,0 0 114,0 5 0,0 5 1,-3 3 306,-4 0-166,4 10 0,-10 5 0,8 16 81,-3 7 1,-2 16 0,2 8 0,-5 5-53,1 2 0,-7 1 0,9-1 1,0 0-45,0 1 1,-6-1-1,8 1 1,3-1 65,3 1 1,2-1-1,0 0 1,0-2-190,0-5 0,0 2 1,0-10-1,0-3-234,0-2 1,7-3-1,4-2 1,-1-3-839,0-2 0,8-11 503,-2 3 1,4-6 0,1-4-550,-5-6 0,2-5 397,-11-10 1,1-1 653,-8 1 0,0-10 0,0-3 0</inkml:trace>
  <inkml:trace contextRef="#ctx0" brushRef="#br0" timeOffset="34881">22791 2249 7569,'-23'-7'387,"0"-1"-124,10 0 1,3 6-55,10-6 0,18 5 0,5-4 1,3 4-65,0 3 0,7-3 1,6-2-1,2-2-190,-2 1 1,5 4 0,-8 2-1,2 0-247,1 0 0,-10-8 0,1 0 0,-4 3-136,-3 3 0,1 2 428,-1 0 0,0 0 0,0 0 0</inkml:trace>
  <inkml:trace contextRef="#ctx0" brushRef="#br0" timeOffset="35069">23581 2319 7541,'23'0'-175,"-8"0"0,1 3-240,2 4 1,-5-4 414,2 5 0,-10 5 0,6 0 0</inkml:trace>
  <inkml:trace contextRef="#ctx0" brushRef="#br0" timeOffset="35223">23581 2598 7391,'10'13'419,"5"-6"0,-2-4-275,3-3 1,-9 0 0,6 2 0,0 4-532,0 1 0,-5 1 1,7-8 386,3 0 0,-7 0 0,-1 0 0</inkml:trace>
  <inkml:trace contextRef="#ctx0" brushRef="#br0" timeOffset="39465">24579 2342 6897,'23'0'-215,"0"0"1,0 0 0,0 0 218,1 0 1,-1-2 0,0-3-23,0-3 1,-7-8 0,-3 6 84,-3-3 0,5 5-25,-7-7 1,0-1-8,-8-7 0,-3 8 1,-4 2 0,-9 3 0,3-6 1,-2 8-1,-3 1 19,-3-4 0,-2 9 0,0-6 64,-1 5 0,1 3-14,0 0 1,0 0-1,0 0 1,2 3-27,5 5 0,-4 5 1,7 10-1,-3 0-35,1 0 1,10 0 0,-5 1 0,2-1 14,0 0 1,0 0 0,8 1-57,0-1 0,11 0 1,4 0-16,6 0 0,10-7 1,0-3-1,-3 0-91,-2 0 1,5-8 0,2 2 0,3-4 7,6-3 1,-6-3-1,2-4 1,1-9 12,-3-4 0,5-4 0,-10 1 1,-2 0 21,-3 0 1,-3 0 0,-3-1 37,-4 1 0,2 8 1,-10-1 49,-3-2 0,-3 5 149,-2-2 0,0 7-2,0-7 1,-2 9 0,-3 1-95,-3 10 0,-8 1 1,9 9-33,2 3 1,-6 3-1,3 2-64,3 0 0,0 0 1,0 1-103,-3-1 1,1 0 41,7 0 1,0-7-402,0-1 352,0-10 1,0 3 0,2-16 95,6-7 0,2-6 0,8-2 0,-2 0 50,2 0 1,-5-1 0,2 1 6,3 0 1,-8 7 0,1 4 0,-3-1 692,-1 0-425,11 8 0,-15-3-214,5 16 1,-6 4 0,1 9-1,2-3-93,3-2 0,-1-1 0,-7 8-51,0 1 1,3-9 0,2 0-123,3 4 1,10-9 62,-3-2 1,-2-6-53,3-2 0,-3-2 0,5-6 136,-3-8 0,-7-2 0,5 0 1,-3 3 44,-5-3 0,6 5 1,-4-3 142,-1-2 0,-1 0 0,0 0 441,3 3 16,-1 10-495,-7-6 0,0 22 1,0 4-27,0 6 1,0 2-1,0 0 1,3 0-22,5 1 0,-3-1 1,8 0-1,0 0-191,-1 0 0,-4-10 1,8-2 76,2-1 1,2-8 0,4 6 0,-1-8-45,0-8 0,-2 3 0,-3-10 0,-3-3-78,3-3 1,0-2 0,0 0 0,-5 0-127,-2-1 0,4 1 0,-7 0-74,-3 0 1,5-1 0,-2 1 368,-3 0 0,0 10 0,3 5 0,-5 8 0,7 6 9,0 1 338,-7 11 1,10-5 62,-6 10 0,-4 1 0,5-1-124,-6 0 0,1-7 0,2-1-178,3 3 1,-1 3-405,-7 2 0,0 0-549,0 0 0,0-7 187,0-1 658,0-10 0,-10-5 0,-3-12 0</inkml:trace>
  <inkml:trace contextRef="#ctx0" brushRef="#br0" timeOffset="39653">25925 2087 7456,'0'-23'-174,"0"7"586,0 1-403,0 10-542,0-6 0,10 22-107,5 4 640,6 6 0,2 2 0,1 0 0</inkml:trace>
  <inkml:trace contextRef="#ctx0" brushRef="#br0" timeOffset="40196">26157 2180 7569,'10'23'322,"-7"0"-194,4 0 0,-4 1 0,-3-1 0,-3 0 27,-4 0 0,4 1 1,-5-1-1,6 0-66,2 0 0,-8-7-1391,0-1 950,1 1 0,9-4 237,6-4 0,5-16 0,7-7 0,-2-3 64,-2 2 0,-1-4 0,6 4 0,-3-4 65,-2-3 1,-4 7-1,7 3 1,-7 0 203,-1 0 0,7 8-124,-3-3 0,-4 8 1,-4 8-13,-4 8 1,-3 4-1,0 4 20,0-1 0,0 0 1,0 0-1,0 0-96,0 1 1,0-1-1,2-3 1,4-2-77,1-2 1,4-11 0,-4 3-20,9-6 1,5-2 0,2 0 37,0 0 0,0-7 0,0-4 0,-2-2 25,-6-5 0,4 6 0,-9-4 1,3-2 54,5-3 0,-8 6 0,0-1 0,-2-2-13,0-2 0,0-3 1,-8-1 222,0 1 1,-3 0-30,-5 0 0,-5 2 0,-10 6 0,0 7-150,0 5 1,0 3 0,-1 0-1,4 3-45,4 5 1,-4-3 0,7 10-220,0 3 1,-5 3-1,10 2-272,3 0 0,2 1 1,3-1-484,0 0 959,0-10 0,11 7 0,2-7 0</inkml:trace>
  <inkml:trace contextRef="#ctx0" brushRef="#br0" timeOffset="42178">26992 2342 7569,'-13'-10'-1361,"-7"7"1666,17-7 1,-7 13-97,10 4 1,0 6 0,-3 11-127,-4-1 0,4 0 0,-5 0 0,6 0-77,2 1 0,-3-4 0,-2-2-74,-3-2 0,0-9 0,8 9 22,0 2-569,0-8 481,0 1 0,0-29 118,0-6 1,3-4-1,2 5 1,6 0 16,1-1 1,-4 1-1,8 0 40,2 0 1,0 0 0,0 2-1,-5 3 87,-3 2 0,8 11 0,-5-5 0,2 2 36,1 0 1,-8 1-85,7 7 0,-7 0 1,5 2-4,-3 6 1,-2 13 0,-8 10 0,0-3-35,0-2 1,0-3-1,0 0 1,0 0-51,0 1 0,0-1-243,0 0 0,10-2 135,6-6 1,4-5-1,3-10-118,1 0 1,-9-2-1,-2-6 1,0-5 232,0 0 0,-5-5 0,4 8 0,-1-3 0,-6-5 0,5 5 0,-2-2 0,0-1 0,-8-7 0,0 0 0,0 0 0,0-1 0,2 4-175,6 4 621,-5-4-105,7 17 0,-10 3 0,0 15-113,0 6 0,0 2 0,0 1-102,0-1 0,-8 0 0,0 0-237,3 0 1,0 1-426,-3-1 79,6-10 0,-6-3 313,16-10 1,-3-10-1,10-6 1,1-4-30,-3-4 1,7 1-1,-7 0 1,3 0 160,-1 0 0,-7-1 0,7 1 236,4 0 1,-7 7 213,4 1-321,-1 10 1,-2 5 0,-5 15-1,-5 6-3,-3 2 1,0 0 0,0 1 0,0-1-111,0 0 0,0-8 0,-3 1-134,-5 2 1,6-5 105,-6 2 0,8-10 0,8 3-174,7-5 1,-2-11-1,0-2 1,0-3 76,0-5 0,0-3 0,5-2 0,-5 0 76,-3 0 0,5-1 0,-4 1 145,2 0 1,-1 0 0,4-1 195,-8 1-183,5 10 0,-8 3 0,8 13-3,-3 4 0,-2 6 0,-8 10 0,0 1-31,0-1 1,0 0-1,0 0 1,0 1-22,0-1 1,2 0-1,3 0 1,6-2-109,2-6 1,2 6-1,8-8-2,0 0 1,1-3 0,-1-10 0,0 0-50,0 0 1,1-3 0,-1-2 0,0-5-9,0-3 1,-2-2-1,-3-9 1,-3 1 36,3 0 1,0 0 0,0 0 78,-2-1 0,-11 1 0,3 0 74,-6 0 1,-2-1 0,-2 4-13,-6 4 1,3 6-1,-11 10 1,-2 0-32,-2 0 0,4 3 1,1 2-1,-3 5 53,-3 3 1,6 2-1,2 9 1,2-1 52,6 0 1,-5 0 0,2 1 0,3-1-113,3 0 0,4-8 0,3 1 0,6 2-99,1 3 0,1-6 0,5-2 1,-2-3-6,2-5 0,3 6 1,2-4-214,0-1 0,8-6 0,0-6 116,-3-1 1,-10-11 0,-2 5-1,-1-3 103,-2 1 0,8-1 1,-8-7 0,0 0 0,-1 7 1,-6 1-1,1-3 313,-2-3 1,-2 6 522,-3-1-502,0 1 0,0 5-191,0 10 0,0 10 0,0 13-76,0 0 1,0-7 0,0-1-62,0 3 1,0-5-1,3 0-140,4-3 1,-1 1 115,9-4 1,0-7-1,9 3 24,-1-8 1,-8-13-1,1 2 67,2-4 1,-5-3 0,2-1-1,1 1 8,-3 0 1,5 7 0,-8 4 0,0-1 429,1 0-233,-4 8 0,-7-3-78,0 16 1,0 4 0,0 12-62,0-1 1,0 0-1,0 0 1,3 1-71,5-1 0,-6 0 0,9-2 0,-4-3-59,1-3 0,10-7 0,-2 5 65,4-3 1,3 6 0,1-9-77,-1-2 0,0-5 0,0-7 0,0-6 30,1 0 1,-4-8-1,-2 6 1,-2-6-18,2-2 1,-5 0 0,2-3 0,1-2 32,-3-3 1,0 0-1,-8 5 1,5-2 15,3-3 0,-8-8 1,3 5-1,-6 1 2,-2-1 1,3-4 0,2 4 0,3 1 53,-3-1 1,-2 11-1,-3 7 219,0-2 0,0 11-155,0 7 1,-8 13-1,0 17 1,0 7 224,-2-1 0,5 10 0,-8-2 0,3 7-160,5 1 0,-6-11 0,3-2 0,3 0-195,3-3 0,2 5 0,0-10 0,0-3-251,0-2 1,0-3-1,0 1-495,0-1 0,2-3-635,6-4 857,-5 5 0,7-21 538,-10 0 0,0-11 0,-10-12 0,-3 0 0</inkml:trace>
  <inkml:trace contextRef="#ctx0" brushRef="#br0" timeOffset="42373">28803 2226 7569,'-24'-28'-103,"1"5"1,8 7-67,-1 1 0,11 2 802,-3 5-302,6 6 0,12-11 1,8 7-1,8-1-188,5 2 0,15 2 0,-2 0 1,3-2-138,4-2 0,8-1 0,-4 8 0,-4 0-40,-2 0 0,-2-8 0,-1 0 0,0 3-648,1 3 0,-3 2 0,-6 2 1,-7 6 681,-5 7 0,8 6 0,2 2 0</inkml:trace>
  <inkml:trace contextRef="#ctx0" brushRef="#br0" timeOffset="42917">29847 2667 8461,'-15'16'582,"-1"-1"0,1-2 0,-6 5-1295,6-2 0,4-9 388,11 9 325,0-11 0,0 16 0,0-8 0</inkml:trace>
  <inkml:trace contextRef="#ctx0" brushRef="#br0" timeOffset="47799">34164 2342 7569,'0'-28'75,"0"5"1,0 5-1,3-3 30,4 6 0,6 4 0,10 9 0,3-3 20,5-3 1,-5 0 0,7 8 0,-2 0 6,0 0 0,8 0 0,-6 0 0,1 3-392,0 4 1,-4-4 0,-6 7-559,-1 1 1,-2-6 817,-6 10 0,-5 1 0,-10 7 0</inkml:trace>
  <inkml:trace contextRef="#ctx0" brushRef="#br0" timeOffset="61575">30520 2505 7490,'0'-16'500,"-2"3"-324,-6 3 0,3 2 0,-11 8-67,-2 0 0,-3 0 1,-2 0-98,0 0 1,0 3-1,0 5-36,-1 7 0,9 6 0,-1 2 55,-2 0 0,6 3 0,-1 2-124,2 3 0,4 0 0,7-8-5,0 1 1,0-9-1,2-2 1,6-3 28,7-4 1,6-4 0,2-4-1,0-4 25,1-1 1,-4-11-1,-2 2 1,-2-5 18,2-2 0,2 0 1,4 0-1,-4 0 44,-4-1 0,2 1 0,-8 0 32,3 0 1,-8 7-1,3 1 1,-3-1 173,3 3 3,-6 3-114,9 10 0,-19 3 1,-2 2-67,-3 3 1,5 10-1,-5-3 1,3 6-36,5 2 0,2 0-121,3 0 0,0 1 0,3-4 68,4-4 1,6 2 0,13-10 0,2-3 12,3-3 1,8-2 0,-5 0 0,2 0 4,5 0 1,0-2-1,-2-3 1,-6-6 40,1-2 0,-8 0 0,5-5 0,-8 3 28,-8-3 0,6-3 0,-8-2-28,0 0 1,5 0 0,-10-1 0,-3 1 70,-3 0 1,-2 0 0,-2 0-40,-6-1 0,-5 11 1,-10 6-1,0 4-43,-1 3 0,1 0 1,-3 0-1,-2 3 13,-3 4 1,0 6 0,8 11-1,0-1-31,0 0 0,-1 0 0,4 0 52,4 1 1,-2-1-1,11 0-153,1 0 0,6-10 1,8-3 31,8 1 1,4-9 0,6 6 0,2-5 29,3-3 0,0 0 0,-8 0 1,1 0-36,-1 0 0,8-8 0,0-2 0,-5-3 56,-8-5 0,2 0 0,-7 0 0,0 2 82,-5-2 0,2-3 105,-2-2-63,0 0 0,-11 10-53,-5 5 0,-5 8 1,-7 8-17,4 8 0,-2 4 0,8 6 0,0 5 4,-1 8 0,3 4 0,8 4 0,-2 2 0,-6 5 1,6-5-1,-6 8 1,5-3-21,3 0 1,0 0 0,0-7-1,0-4 23,0-4 1,0 2 0,0-7 0,0-1 100,0 1 1,-2-3-1,-3-8 38,-3 0 0,-10-7 0,2-3-77,-4-3 1,-4-2 0,1-8-1,0 0-157,0 0 1,0 0 0,-1-3-1,1-5-208,0-7 0,0-6 0,0-4 0,2-4-90,5-2 1,-2-10-1,11 2 1,2-5 26,2-2 0,6-8 1,4 0-1,9 2 332,4 3 0,4 3 0,-1 2 0,3 5 0,5 8 0,5-5 0,10 0 0</inkml:trace>
  <inkml:trace contextRef="#ctx0" brushRef="#br0" timeOffset="62599">31170 2528 7569,'23'0'196,"-10"10"0,-3-5-23,-10 11 0,8-8 0,2 5-12,3-3 0,0 0 1,5-5-1,-2 3-195,2-3 1,-5-2-1,2-3 34,3 0 0,3-8 1,2-2-173,0-3 0,-10 5 0,-3-7-43,1-3 0,-6-3 1,8-2 85,-3 0 1,-2-1 32,-8 1 0,-10 10 241,-6 6 1,-5 4-21,-2 3 1,0 8-1,2 2 1,3 3 0,3 5 1,-1 3 0,-4 2 0,2 0-21,2 0 0,11 8 1,-5 0-1,2-3-51,0-2 0,1-3 0,7 1 0,0-1-85,0 0 0,2-7 0,6-1-73,7 3 1,6 0-1,2-2 1,0-9-75,1-4 1,-1-3-1,0 0 1,0-3 32,0-4 1,3-6 0,3-10-1,2-1 13,-3 1 1,-5 0-1,-5-3 1,-2-2 109,2-3 0,-5 0 0,0 8 98,-3-1 0,-2 1 1,-8 0 258,0 0 1,-3 10-170,-5 5 0,3 6 1,-8 4-1,3 6-72,5 7 0,-6 6 0,4 2 0,-1 0-40,-2 1 1,7 7 0,-5 0 0,6-3-39,2-2 0,0-3 1,0 0-1,0 0-146,0 1 0,0-9 0,2-2 36,6-3 1,5-2-1,10-8-10,0 0 1,1-10-1,-1-6 1,0-4 45,0-4 1,-2-7 0,-3 0 0,-3 3 43,3 2 0,0-5 0,0 0 1,-5 3 36,-2 2 1,4 3 0,-5 0 236,3 0 1,-5 2 259,8 5-333,-11 6 0,5 15 0,-10 8-49,0 10 0,0 6 0,-3-3 1,-2 2-45,-2 3 0,-1 8 1,8-8-1,0-3-31,0-2 1,2-3 0,4 0 0,4 0-376,3 1 0,2-9 242,8 0 1,1-9-1,-1 1 1,0-7-80,0-7 1,-2 1-1,-3-9 1,-3-3 75,4-3 0,-7-10 0,4 0 0,-1 0-24,-2-2 1,8-1 0,-8-7-1,2 5 18,1 3 1,-11-9 0,5 4-1,-2-6 77,0-3 1,-1 3 0,-7 3 0,0 5 37,0 3 0,8 2 0,0 7 146,-3 1 0,-2 8 132,-3-1 0,-3 14-131,-5 2 0,6 10 0,-9 13 0,4 3 24,-1 5 1,-2 5-1,4 10 1,-4 1-105,-3-1 0,8 8 0,-5 3 0,2 0-110,0 0 0,1-3 0,7-8 0,0 1-129,0-1 0,0-10 0,0-2-288,0-1 1,0-7 0,2 2 45,6-10 0,-3 0-268,11-10 0,-11-3 1,5-10 370,0-3 0,-7-10 0,5 3 0,-8-3 274,-8 2 0,-5-14 0,-10 4 0</inkml:trace>
  <inkml:trace contextRef="#ctx0" brushRef="#br0" timeOffset="62866">32052 2458 7569,'-23'-10'598,"10"7"-163,2-7 0,14 10-266,5 0 1,5-8-1,10 1 1,0-1-66,0-2 0,8 7 0,0-5 1,0 6-144,3 2 1,-9 0 0,6 0 0,-5 0-27,-3 0 0,8 0 0,0 0 0,-2 0-27,-4 0 0,-9 0 1,-1 0-1,3 0-195,3 0 0,-5 0-575,-1 0-172,1 0 631,-4 0 0,-4 0 403,-16 0 0,3 0 0,-10 0 0,-1 0 0,-7 0 0</inkml:trace>
  <inkml:trace contextRef="#ctx0" brushRef="#br0" timeOffset="64211">32795 3015 7583,'10'-13'286,"5"6"0,-2 4 1,3 3 117,2 0 0,-5 0-229,2 0 0,-10 3-188,3 4 1,-16 4 0,-5 7-1,-2-5-436,-1-3 0,4 0 1,-6-4-371,2 1 0,3 4 819,-2-4 0,4-4 0,11-3 0,0-13 0</inkml:trace>
  <inkml:trace contextRef="#ctx0" brushRef="#br0" timeOffset="64603">33584 2412 6936,'-11'-13'-632,"-4"5"642,-6 6 0,3 2 0,-2 0 0,-6 0 78,0 0 0,3 2 1,5 3-1,2 6-22,-2 2 1,0-6 0,0 6-30,3-2 1,7 4 0,-5-5-15,3 3 0,2 3 4,8 7 0,3-10 0,2-3 1,5-2 24,3 0 0,2 7 0,9-5 0,-4 3 114,-4 5 0,4-5 0,-7 3 88,0 2 1,5-5 0,-10 2-30,-3 3 0,-2-5 0,-6 3-45,-5 2 1,3-8-1,-10 0-286,-3 1 0,-3-6 0,-2 8-491,0-3 1,7-2 233,1-8 0,10-3 0,-3-5 1,5-7-132,3-6 0,3-2 494,5 0 0,4-11 0,12-2 0</inkml:trace>
  <inkml:trace contextRef="#ctx0" brushRef="#br0" timeOffset="64807">33816 2133 7569,'0'-10'-197,"0"10"1,0 10 0,-3 16 0,-2 5 0,-5 5 465,-3 0 0,5 8 0,-7-5 0,-1 5 165,3 2 0,-7 8 0,4 0 0,-2-2-549,3-3 0,-3-3 0,7-2 0,1-2-16,0-4 0,2-9 0,8 2 0,0-6-764,0-1 0,-8-9 895,0 0 0,-10 1 0,5 7 0</inkml:trace>
  <inkml:trace contextRef="#ctx0" brushRef="#br0" timeOffset="65012">33375 2574 7569,'-3'-20'197,"-4"4"1,4-4-48,-5 4 1,6 3-24,2-2 0,2 10 0,6-6 0,7 4-114,6-1 1,5 0-1,2 8 1,8 0-174,8 0 1,-3 0 0,14 0-1,-6 0 69,-3 0 0,0 8 0,1 0 0,-1-3-340,1-3 1,-9 6 0,-2 0-1,-2-3 431,-6-2 0,-2-3 0,-3 0 0,1 0 0</inkml:trace>
  <inkml:trace contextRef="#ctx0" brushRef="#br0" timeOffset="65670">34164 2458 7569,'-3'-15'-200,"-4"-1"1,1 11 288,-9-2 0,7 4 0,-7 3 14,-3 0 1,-3 0-1,-2 0 1,0 3-13,-1 4 0,1 4 1,0 7-1,0-3-9,0 3 1,2 5 0,3 6 0,5 2-193,3-3 1,-6 0-1,9 1 1,1 2 89,4-3 0,2-2 1,0-3-1,2 0-19,6 1 1,-3-9 0,11-2-17,2-3 1,2-2 0,4-8-1,-1 0-3,0 0 0,0-10 1,-2-6-1,-3-2 20,-3 3 1,-2-14-1,5 6 1,-5-3-5,-2 0 0,-1 3 0,-5 0 47,3 0 0,2 0 1,-5-1 107,3 1 0,0 8 99,-8-1 0,-3 11-76,-5-3 1,6 8-58,-6 8 1,6 5 0,2 10 0,0 0-91,0 1 1,0-1 0,0 0 0,0 0-9,0 0 0,0 1 0,0-1 1,2-2 16,6-6 0,-3 3 0,10-10-47,4-3 1,-7-2-1,4-3 25,2 0 0,3-11 1,-1-4-1,-2-6-8,-2-2 0,-9-3 0,6-2 1,0-3-161,0 2 0,-5 1 0,5 0 1,0-6 107,0-2 1,-8 5 0,5-8 0,-2-2 44,-1-3 0,4 6 0,-6-1 1,3 0 131,-3 3 0,-3 3 0,-2 9 0,0 1 643,0 0 122,0 10-616,0 3 1,-7 30 0,-1 9-41,3 4 1,0 11-1,-1-5 1,-1 7-49,2 8 1,-6-2-1,1 10 1,0 0-201,-1-3 0,4 6 0,4-11 1,-2-3-90,-3-2 0,0-13 1,8-5-1,0-5-327,0-3 0,0 1-578,0-1 1,-2-10 505,-6-6 1,-5-4 533,-10-3 0,0-10 0,0-3 0</inkml:trace>
  <inkml:trace contextRef="#ctx0" brushRef="#br0" timeOffset="65850">34094 2528 7460,'-10'-13'-33,"7"-8"0,-4 6 312,4-6 1,6 6 0,4 2-202,9 3 0,-3 2 1,2 5-1,3-2-138,3-3 1,2 1-1,0 7 1,1 0-145,-1 0 1,0 0-1,0 0-285,0 0 1,1 7 0,-4 4 488,-4 2 0,-6 2 0,-10 8 0,10 1 0,3-1 0</inkml:trace>
  <inkml:trace contextRef="#ctx0" brushRef="#br0" timeOffset="66213">34396 2667 7860,'0'23'556,"0"-10"1,3-5-533,4-16 1,6 3 0,8-10 0,-3-3-207,-3-3 0,1 0 0,7 3 0,-2 3 125,-6-3 1,3-3 0,-10-2 0,-3 0-171,-2 0 0,4 7 0,1 1-12,-3-3 0,-12-3 388,-9-2 1,-5 2-40,-2 6 1,0 7-1,0 16-85,0 7 0,2 6 0,3 5 1,2 2 154,-2 3 0,6 0 0,-1-8 0,2 0 101,6 0 0,3 1 1,2-1-250,0 0 0,0 0 0,2 0-123,6 1 0,2-1 1,8 0-1,-5 0-13,-3 1 1,6-9 0,-6-2-1,1 0-85,-1 0 1,5-6 0,-4 6-1472,2-2 1660,2 7 0,-2-16 0,-3 19 0,-10-8 0</inkml:trace>
  <inkml:trace contextRef="#ctx0" brushRef="#br0" timeOffset="66445">34605 2923 7388,'21'-16'459,"-6"1"1,-5 12 163,-10 3 0,0 3-303,0 12 0,0-7-323,0 7 1,0 1-468,0 7 1,-10-10-1,-3-3 1,-2-2-1054,-1 0 1523,-10 10 0,-10-5 0,-10 10 0</inkml:trace>
  <inkml:trace contextRef="#ctx0" brushRef="#br0" timeOffset="68468">93 4338 7397,'-13'-2'621,"5"-6"0,6 3-310,2-11 0,0 9 0,2-6-214,6 2 0,5-4-90,10 7 1,0 0 3,1 8 0,-9 3 0,-2 5-57,-3 7 1,-2 6 0,-5 0 0,2-1-21,3 3 0,-1-5 0,-7 13 0,0-5-109,0-3 0,3 8 1,2 0-14,3-2 0,-1-4 1,-7-1 84,0-1 1,0 0-1,0 0-245,0 0 541,11 1 0,2-11-29,10-6 1,0-7-1,-2-7-131,-6-9 1,6 3 0,-8-2 0,2-3-28,1-3 0,-1-10 1,8-2-1,-2-1-1,-6 1 0,6-6 0,-8 8 0,2 3-39,1 2 0,-11 3 0,5-1-56,1 1 1,-9 0 49,6 0 0,-8 10 0,-8 2 23,-7 1 0,-6 8 67,-2-6 0,0 5 0,0 3 18,-1 0 0,9 8 0,2 2 0,3 3 0,5 5 1,-6 3-1,3 2 1,1 0-7,-4 1 1,9 6 0,-6 1 0,6-2-33,2-3 1,2-3 0,3 0-1,6 0-88,1 0 1,-4-10 0,8-2 0,2-4-38,2 1 0,4 0 0,-1-8 0,3 0-103,5 0 1,-3-11 0,5-4 96,-7-6 1,3 1 0,-14 2 0,3 2-13,-2-2 1,2 5 0,-11-2 353,-1-3 0,-4-3 12,-2-2 0,0 7 389,0 1-375,0 0 0,0 4-181,0 11 1,0 11-1,0 12-101,0 0 0,0 0 1,0 0-1,0 1-70,0-1 0,3 0 76,4 0 0,-1-2 1,9-6-153,3-7 0,3-5 0,-1-6 0,-2-2 27,-2-3 0,-3-18 0,5 3 0,-3-3 99,3 1 0,-5-1 1,0-3-1,0-2 37,0 3 0,-8 2 1,3 3-1,-6 0 93,-2 0 1,3-1 0,2 1 346,3 0-337,0 10 1,-8 5-1,0 16-16,0 8 0,7 4 1,1 3-1,-3 3-30,-2 5 1,5-5 0,-1 5 0,1-5-48,2-3 1,-5 5 0,11-2 0,-1-5 13,-2-1 1,8-7-4,-6 3 0,6-11 0,0 0 1,-3-8 6,-3-4 0,-10-11 1,6 2-1,-4-4 5,1-4 1,0 1 0,-6-3 0,4-2 13,1-3 0,1 0 1,-8 5-1,0-2-32,0-3 1,0 0 0,0 5-1,0-2-113,0-3 1,-8 0 0,-2 10-1,0 3-156,-1 3 1,-7 10-286,3-3 1,5 8 0,2 10 0,5 11-88,3 7 0,0 3 624,0-8 0,11 11 0,1 2 0</inkml:trace>
  <inkml:trace contextRef="#ctx0" brushRef="#br0" timeOffset="69716">1532 4292 7482,'8'-23'-281,"-1"-1"1,9 1 580,-8 0 1,-3 2 292,-13 6 1,3 5-1,-11 10-460,-2 0 0,6 7 0,-4 4 0,1 2-53,2 5 1,0 5-1,8 5 1,-3 3-51,3-2 0,2-4 0,3-1 1,0-1-109,0 0 0,0 0 0,0 0 0,0 1 3,0-1 0,8 0 1,2-2-1,1-3 0,1-5-183,1-3 1,-5-2 0,8-8 131,2 0 1,2-3 0,1-5-1,-3-5 47,-3 1 0,-7-9 0,5 5 0,0-4 75,0-3 0,-8-1 1,5 1-1,-2 0 26,0 0 1,-1 0-1,-7-1 1,0 1 214,0 0 1,0 0 115,0-1 0,0 9 4,0 0 1,0 12-198,0 3 1,0 10-1,0 13-186,0 1 0,0-1 0,0 0 1,3 0-170,5 1 1,-3-9 0,10 0 142,3 4 1,3-7 0,2 1-1435,0-2 1160,1-4 0,-1-7 1,0 0-1,-2-2 0,-3-3 213,-3-3 0,-10-10 1,3 2 55,-5-4 1,-3 4-1,0 1 92,0-3 0,0-3 1,0-2-1,0 0 219,0-1 0,-3 9 1,-2 0 450,-3-4-311,1 9 0,9 2-226,6 16 0,-6 5 0,9 13 1,-4 2-43,1 3 1,0 3 0,-8-6 0,0 3-114,0-3 0,0 6 0,0-3 326,0-3-311,0-2-115,0-3 1,0-20 0,3-11-60,4-10 0,-4-13 1,7 0-1,-2 3 50,0 2 1,7-5 0,-5 0-1,1 3-122,-1 2 1,8 10 0,-2 1 0,4-1 2,3 4 1,1 1 0,-1 9-1,0-3-48,0-3 0,8 0 0,0 8 1,-2 0 262,-4 0 0,-1 0 0,-1 0 0,0 0 0,0 0 145,0 0 271,-10 0 1,-2-3 302,-11-4 1,-3 4-330,-5-5 1,3 6 0,-10 2-178,-3 0 0,-3 0 1,-2 2-1,0 4-49,-1 1 0,9 11 1,-1-2-1,1 4-190,2 4 1,-5-1 0,10 0 0,3 0-47,2 1 1,3-1-1,0 0-11,0 0 0,11 0 1,2 1-1,2-4-138,1-4 0,-1 2 0,8-11 131,1-1 0,-1-4 0,0-4 43,0-6 1,0 0 0,-2-12 0,-3-6 17,-3 0 0,-2-8 0,3 3 0,-6 1 28,0-4 1,-7 6 0,7-8 0,-2-1 5,0 1 0,0 5 0,-8-7 1,0-4 60,0-1 1,0-4 0,0 1-1,0-3 0,0-5 1,0 5 0,-3-6 0,-2 9 102,-3 7 0,0 6 157,8 10-235,0 10 0,0 15 1,0 22-1,-2 12 106,-6 7 1,5 14 0,-4 5-89,4 5 1,-5 3 0,1-1-1,2 1 1,2-6 3,3-9 0,0-1 0,3-18 1,2 0-17,2-5 0,11-5 1,-2-3-1,5-2-139,2-6 0,3 3 0,2-10 1,3 0-148,-3 2 0,1-8 0,-1 6 0,3-5-208,-3-3 1,-2 0-1,-3 0 113,1 0 1,-1-8-1,0-2-1116,0-3 1400,0-3 0,1-7 0,-1 0 0</inkml:trace>
  <inkml:trace contextRef="#ctx0" brushRef="#br0" timeOffset="71995">3551 4594 7329,'0'-16'-312,"0"1"1,0 7 0,0-8 458,0-2 1,0-2 0,0-3 0,0-1-1,0 1 1,0 0 0,-2 2 0,-4 3 534,-1 3 1,-4-1-423,4-7 0,-6 0-154,-10 0 0,-1 10 0,1 5 27,0 5 0,7 3 1,1 0-156,-3 0 0,0 11 0,0 2 1,5 2 34,3 1 0,-1-1 0,6 8-142,-3 1 0,1-1 0,7 0 0,0 0 33,0 0 0,0-7 1,2-3-1,6 0 46,7 0 0,6-6 1,2 6-1,0-3-64,1-4 1,-1-4 0,0-4 28,0-6 0,-2 3 0,-3-8 0,-5 0 65,-3 0 0,6-2 1,-6-9 73,3 1 1,-8 0 0,3 0 9,-6 0 0,-2 7 0,0 1 145,0-3 0,0-3 273,0-2-312,0 10-63,0 2 0,0 30 1,0 4-145,0 3 0,0-8 0,0-3 0,0 3-398,0 3 0,11 2 191,4 0 1,6-10 152,2-5 0,0-6 0,-2-4-43,-6-6 0,6-5 137,-6-10 1,-4 0-1,-1 2 1,-2 3 130,0 3 1,-1-1 296,-7-7-194,0 10-76,0 3 0,3 10-125,5 0 0,-3 10 1,8 5-46,-3 6 0,-2-5 1,-8-1-1,2 1-82,6-4 1,-5 9-141,4-5 72,-4-6 0,-1 0 1,6-12 89,8-6 1,-3-5 0,-1-10 0,1 0 24,0-1 0,0 1 1,5 0 13,-2 0 0,-3-1 0,5 1 285,-3 0 0,-7 10-77,7 5 0,-7 6 0,8 2-45,2 0 1,-8 10 0,0 6-48,1 4 1,1 11 0,12 0-12,-1-2 1,-8-4 0,1-1-112,2-1 0,2-3 1,4-4-1,-1-6-56,0 0 1,0-7 0,0 5 8,1-6 1,-1-4 0,-2-6 0,-3-5 32,-3 0 0,-7-7 0,5 4 0,-3-4-46,-5-4 1,5 1 0,-2 0 142,-3 0 1,-2-1-1,-3 1 52,0 0 0,-3 2 0,-4 3-8,-9 3 0,-4 10 0,-4-3 11,1 5 1,0 3-1,2 3 1,3 5-11,3 7 1,7 6-1,-5 2 1,3 3 42,5 5 1,2-5-1,3 7 1,0-2-16,0 0 0,0 0 0,0-8 0,3 0-57,4 1 0,4-9 0,7-2 0,-3-3-228,3-5 0,3-5 0,2-7 0,0-6 6,1 0 0,-4-15 0,-2 4 0,-2-1-23,2-1 1,0-5 0,0-3 0,-3-2 85,3-5 0,-5 5 1,0-3-1,-3-2 75,-4-3 1,4-2-1,-2-1 1,-3 1 47,-3-1 0,-2-2 1,0-2-1,-2-3 81,-6 2 0,-2 11 1,-6 5-1,6 5 518,0 10-495,7-2 0,-7 23 1,7 2-1,-2 19 201,-3 15 1,1 18-1,7 8 1,0 3-122,0-3 0,-8 12 0,0-7 1,3 0-198,2-2 1,3-13 0,3-1 0,5-7-282,7-5 1,-2-3-1,3 2 1,2-7-269,2-5 0,3-3 1,1-2-1,-1-3-241,0-2 1,3-11-1,2 5 776,3 0 0,0-7 0,-8 7 0</inkml:trace>
  <inkml:trace contextRef="#ctx0" brushRef="#br0" timeOffset="73085">5942 4153 7516,'-16'-8'0,"3"-2"0,0-1-50,1 1 0,4-6 317,-8 9 1,1-9 25,-8 9 1,-1 1-140,1 14 1,0 2 0,2 8-1,3-2-80,3 2 0,7 3 0,-5 2 1,3 0-90,5 0 1,0 0-1,-1 1 1,-1-1-56,2 0 0,2-7 0,6-1-45,4 3 0,6-8 0,10 1 0,1-4 8,-1 1 0,0 0 0,3-8 1,2-3-16,3-4 1,0-4 0,-10-7 0,-3 3-15,-3-3 0,1-3 0,7-2 0,-2 0 87,-6-1 0,3 1 0,-10 0 1,-3 0 251,-2 0 0,4 7 26,1 1 0,-3 10-114,-13-3 1,3 5-1,-8 6 1,0 5 25,1 7 1,4 6-1,-5 2 1,3 0-68,4 0 1,-4 8 0,2 0-137,3-2 0,5-6 1,5-5-1,6-5 15,2-3 0,2-2 0,8-8 0,1 0-63,-1 0 0,0 0 1,0-3-1,0-5 11,1-7 1,-1-6 0,0-2 0,0 0-32,0 0 0,-7-1 1,-3 1-1,0 0 159,0 0 1,-8 0 0,5-1 73,0 1 0,-7 0 0,5 0 504,-6 0-278,-2 10 1,0 5-164,0 16 0,-7 5 1,-4 10-1,1 0-58,0 0 1,-1 8-1,6 0 1,-3-3 13,3-2 1,3-3-1,2 3-65,0 5 1,7-5 0,4 5 0,2-8-242,5-7 0,2 2 1,3-11 47,1-1 0,-1-4 1,0-4 35,0-6 0,1-5 1,-1-13-1,0-2-38,0-3 0,-2 0 1,-3 5-1,-3-2 53,3-3 1,0-3-1,-2 6 1,-6-6 59,0-2 1,-7 0 0,5-5 0,-6 2-28,-2-2 1,0 5-1,0 0 1,0 0 181,0 0 1,-7 7-1,-1-2 120,3 5 237,-8 3 0,8 10-339,-11 6 0,11 22 1,-3 8-1,6 6 75,2 4 0,0 3 1,0 11-1,0-1-6,0 1 1,0-1 0,0 0 0,0-2-158,0-5 0,0 2 0,2-7 0,4-1-300,1 1 1,4-3-1,-6-8 1,2 0 45,-1 0 1,4-7-1,0-3-2374,3-3 1481,-8 8 1087,6-15 0,-22 7 0,-2-10 0</inkml:trace>
  <inkml:trace contextRef="#ctx0" brushRef="#br0" timeOffset="73307">6359 4106 10249,'24'0'146,"-1"0"0,0-8 1,3 1-1,2-1-249,3-2 0,10 7 0,-2-7 0,5 2-289,2 0 0,1 1 0,-3 7 0,-6 0-99,-7 0 0,3 0 0,-3 0-627,-3 0 1118,-12 0 0,4 10 0,-7 3 0</inkml:trace>
  <inkml:trace contextRef="#ctx0" brushRef="#br0" timeOffset="73482">6940 4106 7437,'-11'-13'160,"9"3"642,-9 10 0,11 10 0,0 6-604,0 4 0,0 4 0,0-1 0,0 0-196,0 0 1,0 0-1,0 1 1,0-1-283,0 0 0,0 0 0,0 1-715,0-1 1,3-8-677,5 1 1671,-6-11 0,9 5 0,-11-10 0</inkml:trace>
  <inkml:trace contextRef="#ctx0" brushRef="#br0" timeOffset="73660">6916 3735 7473,'0'-36'0,"0"5"0,0 5 357,0 3 1,0 13-272,0 10 0,8 10 0,0 13 1,-3 3-261,-2 5 1,4-5-1,4 4-152,2-4 0,0 5 0,5 0 0,-3 0 326,3 3 0,3-9 0,2 9 0</inkml:trace>
  <inkml:trace contextRef="#ctx0" brushRef="#br0" timeOffset="73976">7241 4106 7569,'0'23'242,"0"1"1,0-1 0,0 0 0,0 0 411,0 0 1,0 1-580,0-1 0,3 0 0,2 0 0,5 1 136,3-1 0,3-10 0,7-6-450,0-4 0,0-3 0,1-3-30,-1-4 1,-8-6 0,-2-10 0,0 2 138,0 5 0,-8-4 1,3 4-1,-5-4 139,-3-4 1,0 1 0,0 0 0,0 0 40,0 0 0,-3-1 0,-2 1 0,-6 0 37,-1 0 0,-4 7 0,-7 3 0,-3 3-67,-5 5 1,5 2 0,-5 3-211,6 0 0,9 11 0,1 4 0,-1 6-336,3 2 0,0-8 1,8 1 525,-2 2 0,9 3 0,11 2 0</inkml:trace>
  <inkml:trace contextRef="#ctx0" brushRef="#br0" timeOffset="74376">7566 4083 7457,'24'0'-336,"-9"0"668,0 0 0,-9 10 0,4 3 407,0 0-602,-7 8 1,7-8 0,-10 10 39,0 0 0,0-7 0,0-1 1,0 3-1,-2 3-138,-6 2 1,5 0 0,-7 0 0,2 1 0,0-1-447,3 0 250,3-10 1,2-5 0,0-16 17,0-8 1,0-7-1,0-5 1,0-3-3,0 2 1,7-7-1,4 0 1,-1-2 82,0-1 0,6 0 1,-6-7 165,3-1 1,-5 4 0,5 1 0,0 6-54,0 3 0,-6 4 431,9 14 1,-9 7 0,6 16-143,-2 7 1,-4 6 0,-7 5 0,3 5-84,5 7 1,-6-2 0,6 1-1,-5-1-237,-3 0 1,7-5 0,1 5 0,0-3 12,2-4 0,-5-4 0,8-1 1,0-1-628,0 0 1,-5 0 0,5 1 0,0-1 589,-1 0 0,4 0 0,7 0 0</inkml:trace>
  <inkml:trace contextRef="#ctx0" brushRef="#br0" timeOffset="74553">8263 4501 7856,'23'0'657,"0"-8"0,0 0 1,0 1-30,1-4 0,-9 9-1337,1-6 1,-9 5 708,9 3 0,-11-10 0,5-3 0</inkml:trace>
  <inkml:trace contextRef="#ctx0" brushRef="#br0" timeOffset="75343">8727 3549 7569,'0'-13'729,"10"3"1,6 10-1,4 0-234,3 0 0,1-8 0,-1 1 1,0 1-384,0 4 0,8 2 1,0-3-1,-2-2-299,-4-3 0,6 1 0,0 7 0,-2 0-399,-4 0 1,-1 0 0,-1 0-135,0 0 1,-10 2-1,-5 6 720,-6 7 0,-2 6 0,0 2 0</inkml:trace>
  <inkml:trace contextRef="#ctx0" brushRef="#br0" timeOffset="75532">8912 3944 7645,'-10'0'847,"10"0"-320,13 0 1,10 0-1,6 0 1,4 0-327,3 0 1,-5-3 0,5-2 0,0-3-465,0 3 0,-7-5 0,4 2-171,1 3 1,-8 0 0,5 0-1489,-6-3 628,-12 0 1294,-2 8 0,-11 0 0,0 0 0</inkml:trace>
  <inkml:trace contextRef="#ctx0" brushRef="#br0" timeOffset="75774">9075 3688 7572,'-16'-7'324,"1"-1"1,7 0-24,-7 8 1,7 0 0,-5 3-1,3 5 29,5 7 1,-6 6-1,4 4 1,-1 6-64,-2 8 1,4 5-1,-6 0 1,1-3-165,6-2 0,2-3 1,3 5-1,0-5-356,0-2 1,0 4 0,0-7 0,0 0 115,0 3 0,8-8 1,0 5-1,0-6-1242,2-1 0,-5-1 769,11 0 1,-1-10 0,8-5 609,1-6 0,-1-12 0,0-3 0</inkml:trace>
  <inkml:trace contextRef="#ctx0" brushRef="#br0" timeOffset="76100">9307 4153 7780,'-8'15'420,"1"1"1,-1-1-1,8 8-73,0 0 0,0 1 0,0-1-255,0 0 0,2-10 0,6-3-225,8 1 0,4-9 1,3 6-113,1-5 1,-1-6 106,0-5 0,-2-5 1,-3-7-1,-5 2 91,-3 2 1,-2 1 0,-6-6 0,3 3 44,3 3 0,0 7 0,-8-8 82,0-2 0,-10 8 0,-6 0-74,-5-1 0,6 9 0,0-6-135,-4 5 0,7 3-426,-4 0 1,8 3-133,-7 5 1,12 2 686,3 6 0,11-6 0,2-10 0,-3 0 0</inkml:trace>
  <inkml:trace contextRef="#ctx0" brushRef="#br0" timeOffset="76401">9493 4153 7569,'13'-11'118,"7"9"1,-4-6 188,4 5 0,-4 3 1,-1 0-171,3 0 1,-5 8-1,0 2 1,0 3-139,0 5 1,-8 3 0,3 2 0,-3 0-66,3 1 1,-6-1-1,6 0 1,-5 0-72,-3 1 0,0-9 0,0 0 8,0 4 1,2-9 113,6-2 1,-3-14 0,8-4 0,-3-3 10,-5-5 0,6-2 0,-4-4 0,1 1 123,3 0 0,1 0 0,9-1 0,-3-1-69,-2-6 1,7 5 0,8-5 0,-3 5-89,-2 3 1,-3 0 0,3 2-1,2 6-272,3 7 1,0-2 0,-8 2 0,1 3-233,-1 2 1,3 3 541,4 0 0,-4 10 0,8 3 0</inkml:trace>
  <inkml:trace contextRef="#ctx0" brushRef="#br0" timeOffset="77244">10607 4199 7656,'-13'0'2279,"3"0"-2174,30 0 1,-4 0 0,12-3 0,-7-2-369,-6-2 0,-2-11 0,5 5 0,-5-3-122,-3 1 0,6 7 0,-9-8 163,-1-2 1,-4-2 0,-4-1 239,-6 6 0,3-3 0,-11 10 83,-2 3 0,-2 2 42,-4 3 1,1 0-1,0 3 41,0 4 0,7-1 0,1 9 0,-1 3 32,3 3 0,-5-6 0,11 1-96,1 2 1,-4 2-1,2 4 1,3-1-36,3 0 1,2 0-1,2-2 1,3-3-67,3-3 0,10-2 0,-2 5 1,4-5-103,4-2 1,6-4-1,1-7 1,0 0-100,3 0 1,-6 0-1,11-2 1,0-3 43,-3-3 1,5-10 0,-8 2 0,1-4 11,0-4 1,-4 4 0,-9 2-1,-3 2-30,-2-2 0,-9-2 0,6-4 82,-2 1 0,-4 8 0,-7-1 141,0-2 1,-7 5-1,-4 0 1,-2 1-14,-5-1 1,5 7 0,-2-1 0,-1 7 106,4 7 0,-9 4 1,5 7-1,-2-3-30,3 3 1,-6 3 0,8 2-122,1 0 0,1 1 0,11-1-14,0 0 1,0 0 0,3 0-117,5 1 1,-3-11-1,10-6-97,3-4 0,3-3 0,2 0 61,0 0 0,0-8 0,-2-2 142,-5-3 0,4 0 0,-7-5 0,0 3 0,-3-4-18,1-1 1,-9-3-1,9-1 383,-1 1 0,-8 0 344,6 0-636,-5 10 1,-3 5 0,0 16 11,0 7 1,0 6-1,0 2 1,0 0-198,0 1 0,2-1 0,3 0 1,6 0-269,2 0 1,0-7-1,5-1 1,-3 1-61,3-3 0,3-3 1,2-10 453,0 0 0,0 0 0,1 0 0</inkml:trace>
  <inkml:trace contextRef="#ctx0" brushRef="#br0" timeOffset="77941">11558 4106 7569,'0'-23'53,"0"0"1,-2 2 274,-6 6 0,-5 4 0,-8 14-37,6 5 0,-3 5 0,8 7 0,-3-2-57,-5-2 1,7-1 0,4 8-200,4 1 1,3-9 0,0 1 0,0 2-78,0 2 1,0-4 0,3-1-78,4 3 0,6-7 0,10-4 1,1-4-145,-1-3 0,0 0 1,0 0-1,1 0-58,-1 0 0,3-10 0,2-6 0,3-5 57,-3-2 0,-5 0 0,-5 0 1,-2 0 107,2-1 1,0-7 0,0-2 0,-5-1 110,-3 1 0,-2-8 0,-8 2 0,0-5 49,0-2 1,0-3 0,-3-5 91,-4-8 0,-4 2 0,-7 1 0,5 2 1,3 8 300,5 8 1,2 8-140,3 9 0,0 14 0,3 10-26,5 13 0,-6 15 0,9 6 0,-4 2-13,1 5 1,0 11 0,-8 4 0,0 1-76,0 0 1,0 0-1,0-6 1,0 1-46,0-8 0,0 2 0,0-10 0,0 3-90,0 0 1,0-11 0,0 3-1,0-5-345,0-3 0,0 0-404,0 0 533,0-10 1,2-3-1,4-12 41,1-6 0,4 3 1,-6-10 94,2-4 0,9-1 1,-8-3-1,-1-1 0,4-1 88,4-6 0,-2 5 1,3-5-1,2 5 108,2 3 1,1 0 0,-3 2 0,-3 3 57,3 3 0,-5 9 1,3-1 10,2 4 0,-5 3 0,0 3 35,-3 4 1,5 6 0,-7 13-90,-3 5 0,-2-3 0,-3 9 1,3-1-96,4 0 1,-4-8 0,5 3 0,-3-5 0,0-3-40,3 0 1,10-2-1,-3-3-181,6-3 1,10-7-1,0 5 1,-3-3-284,-2-4 1,-3-4-1,0-4 1,0-4-176,1-1 1,-1-9 0,0 6 632,0-3 0,0-3 0,1-7 0</inkml:trace>
  <inkml:trace contextRef="#ctx0" brushRef="#br0" timeOffset="78477">13067 3851 7477,'0'-36'-83,"0"2"0,0 11 726,0 0-394,0 10 0,0 5-85,0 16 1,0 5-1,0 13 1,0 5-47,0 7 0,0-2 1,0 3-1,0 2-49,0 3 1,0 0 0,0-3 0,0-5-52,0-2 1,0 5 0,0-8-56,0-3 0,2-5 1,6-5-311,8-2 0,4-11 0,4 0-30,-1-10 0,0 0 0,-2-11 0,-3-2-255,-3-3 1,-10-2 631,3 0 0,-5 0 0,-3 0 0,0-1 0</inkml:trace>
  <inkml:trace contextRef="#ctx0" brushRef="#br0" timeOffset="78810">12904 3990 7524,'-12'-10'34,"12"7"1,15-7-1,8 2-75,8 0 1,-2-2 0,7 5-1,0-3-78,0 3 0,-5-5 1,5 2-1,-3 3 6,-4 2 0,-3 3 0,-3 0-658,0 0 801,-10 0 1,5 3 368,-10 5-272,-1-6 0,-7 11 0,-2-8 0,-3 6 286,-3 1 1,-2 4 0,4 7-145,-1 0 0,-1 3 0,8 3 0,0 1-200,0-1 0,0-3 0,0-3-565,0 0 1,0 0-886,0 0 1381,10 1 0,3-22 0,10-4 0</inkml:trace>
  <inkml:trace contextRef="#ctx0" brushRef="#br0" timeOffset="78989">13299 3712 7569,'0'-24'-296,"0"1"251,0 0 1,0 8 112,0-1 0,3 11 0,2 0 0,5 7-182,3 6 1,-5 8-1,5-6 1,-1 3-205,1 5 1,-5-5 317,8 2 0,-1 11 0,8 10 0</inkml:trace>
  <inkml:trace contextRef="#ctx0" brushRef="#br0" timeOffset="79883">13485 3967 7353,'0'15'-113,"0"1"0,0 2 302,0 3 0,0 2 0,0 0-146,0 0 0,0 0 0,0 1 0,0-1-102,0 0 0,0-7-31,0-1 1,2-10 5,6 3 1,-3-16 0,8-7 0,0-6 31,0-2 0,0 0 1,5-1-1,-5 1 73,-3 0 0,8 0 0,-5 0 0,2-1 60,1 1 0,-8 3 0,7 1 0,1 4 64,-4-3 1,6 5-1,-7 0 16,2 3 0,-6 5-101,9 12 0,-11 6 0,3 11 0,-6-1-94,-2 0 0,0 3 0,0 2 0,0 3-11,0-3 1,3-2-1,2-3-313,3 1 304,0-1 0,2-3 0,3-7 52,0-13 0,0-2 0,-6-14 19,9-2 0,2-5 1,0-5-1,-5-3-1,-3 2 0,8 4 0,-5-1 0,3-3 29,-1-2 0,-10 1 1,5 4-1,-2-3 11,0-2 0,7 8 0,-7 8 206,-3-3-202,8 7 1,-8 4-1,8 14 1,-2 9 38,-6 4 0,-3 11 0,-2 3 1,0-1 7,0 1 0,0 5 0,0-6 0,0 1 57,0-1 1,0-2 0,3-8-65,5 1 0,5-4 0,10-2 0,0-5-71,0-2 1,0-4 0,1-7 0,1 0-193,6 0 1,-5-7 0,5-4 11,-5-2 0,-3-2 0,0-8 0,0-1 70,1 1 0,-4 0 0,-2 0 0,-5 0-5,-2-1 0,4 1 0,-7 0 0,-3 0 111,-3 0 1,-2-1 0,0 1-1,-2 2 0,-6 6 0,3-6 1,-10 8-1,-1-2 125,3 0 1,-7 9 0,4 1-77,-5 10 1,1 8 0,2 13 0,5 2-14,3 3 0,-6 3 0,8-6 0,3 3 163,3-2 0,2-4 1,0-1-1,0-1 47,0 0 0,2-2 0,6-3 0,7-5-222,6-3 0,2 5 0,0-7 0,1 0-84,-1 2 0,0-7 0,3 4 0,2-4-125,3-3 1,0 0-1,-5 0 1,2-3-217,3-4 0,0 2 0,-8-8 0,1 0-297,-1 0 1,-8 0 0,1-5-331,2 2 1003,-8 1 0,11-8 0,-8 0 0</inkml:trace>
  <inkml:trace contextRef="#ctx0" brushRef="#br0" timeOffset="83647">15875 3828 7496,'0'-24'-261,"0"1"658,0 0 0,-10 10 1,-6 5-291,-4 6 1,-3 2-1,2 2 1,3 4-100,2 1 1,1 11-1,-6-2-102,6 4 1,2-4 39,5-1 1,8 1-17,0 7 1,3-10 0,12-3 0,3-2 24,3 0 1,10 7-1,2-4 1,1-1 68,-1 0 0,1 6 0,-6-6 0,3 0 33,-2 1 0,-11 4 0,-3-5 3,3 3 0,-7 3 161,-4 7 1,-14 0 0,-9-2-221,-5-6 1,-2 3-1,-3-10-98,-5-3 0,-2 6 0,-6-4-478,8-2 0,6-5-508,1-7 1083,11-6 0,-7-21 0,7-2 0</inkml:trace>
  <inkml:trace contextRef="#ctx0" brushRef="#br0" timeOffset="83876">16177 3526 7533,'13'-23'106,"5"7"0,-8 3 172,3 3 1,-8 5 0,3 13 0,-5 7-55,-3 6 0,2 2 1,3 3-1,3 5-55,-3 7 1,-2 6 0,-3 3-1,0-1-164,0 0 1,0-2 0,0-2-1,0-4-201,0 4 0,0-9 0,0-2-396,0-5 0,0-3 0,0 0-961,0 0 1553,0-10 0,0-2 0,0-11 0</inkml:trace>
  <inkml:trace contextRef="#ctx0" brushRef="#br0" timeOffset="84063">15968 3874 7634,'23'-15'400,"0"2"1,1 2-252,-1 6 1,0 0 0,0 0 0,0-3-341,1 3 1,-1 0 0,0 0-1,0-3-299,1 3 1,-1 2 0,0 3 489,0 0 0,0-10 0,1-3 0</inkml:trace>
  <inkml:trace contextRef="#ctx0" brushRef="#br0" timeOffset="84674">16386 4013 7612,'15'0'707,"1"0"-436,2 0 1,2-7-1,1-4 1,-3 1-199,-2 0 0,-4-8 0,7 5 1,-4-3-241,3 1 0,0-1 0,0-7 0,-5 0-55,-3 0 0,1-1 0,-6 1-142,3 0 1,-1 0 178,-7 0 0,-10 2 0,-5 6 220,-6 7 0,5 5 0,1 3 84,-3 0 0,5 11 0,-2 4 0,-1 6-63,3 2 1,-5 0 0,8 0 0,-1 0 172,1 1 0,2-1 0,8 0 0,0 0-79,0 1 0,0-1 0,0 0 0,0 0-127,0 0 0,3-2 0,5-3 0,7-5 25,6-3 0,2-2 0,0-8 0,3 0-91,5 0 1,-3 0 0,11-3 0,0-4-190,-3-9 1,0 3-1,-8-2 1,1-3 4,-9-3 0,3 6 1,-10-1 141,0-2 1,5 5-1,-10-2 1,-3-3-76,-2-3 0,-3-2 0,0 0 165,0-1 1,0 1 0,0 0 735,0 0 1,0 7-378,0 1 0,0 12 0,0 3-162,0 13 0,0 8 0,0 5 1,0 2-26,0 3 1,-3 10-1,-2-2 1,-3 5-93,3 2 0,3 8 0,2 0 1,0-2-104,0-3 1,0-3 0,2 1-114,6-1 1,-6-2-1,6-3 1,-3-2-1,1 0 50,1-3 1,1 5 0,-5-10 0,2-3-524,2-2 0,1-10 0,-5-3-149,5-3 0,-6-5 458,6-13 0,-6-5 0,-2-10 295,0 0 0,-10-11 0,-3-2 0</inkml:trace>
  <inkml:trace contextRef="#ctx0" brushRef="#br0" timeOffset="84909">16989 3781 7569,'21'-23'-1,"-6"0"1,6 7 0,-6 1 0,6-1 89,2 4 1,0-1 0,1 8 0,-1-3 118,0 3 0,-7 2 0,-1 3 0,3 3-25,3 4 0,-6 4 0,-2 7 0,-3-3-31,-4 3 1,-4 3 0,-2 5 0,0 2-42,0 3 1,-8 0 0,-2-8-1,-3 0-186,-5 1 1,-2-9 0,-4 0 0,1 1-264,0-3 0,7 5 0,1-10-795,-3-3 647,8-3 1,-3 6 485,5 0 0,5 0 0,-7-8 0</inkml:trace>
  <inkml:trace contextRef="#ctx0" brushRef="#br0" timeOffset="85115">17802 3990 7569,'23'0'0,"0"0"415,0 0 0,-7 8 1,-3 2 183,-3 3 1,-2-5-520,-8 7 1,-3-2 0,-2 5-498,-3-2 0,-10-11 1,5 5-910,0 1 1326,-7-9 0,7 8 0,-10-10 0</inkml:trace>
  <inkml:trace contextRef="#ctx0" brushRef="#br0" timeOffset="94185">18892 3619 7569,'0'-13'521,"0"3"1,0 28 0,0 5 0,0 3-294,0-1 1,0 1 0,0 3 0,0 2-168,0-3 0,0 5 0,0 1 0,0-1-270,0 1 1,0-3 0,0-5-1,0 2-256,0 3 0,0 0 1,0-8-1,0 0-671,0 1 1136,0-11 0,0 7 0,0-7 0</inkml:trace>
  <inkml:trace contextRef="#ctx0" brushRef="#br0" timeOffset="94451">18567 4083 7405,'3'-15'-88,"5"-1"1,5 8 0,10-5 486,0 3 1,0 2 0,0 8 0,1 0-520,-1 0 0,8 0 0,0 0 1,-3 0-151,-2 0 1,-3 0-1,3 0 1,2-2 3,3-6 0,0 5 0,-8-4-28,1 4 294,-1-7 0,0 7 0,0-7 0</inkml:trace>
  <inkml:trace contextRef="#ctx0" brushRef="#br0" timeOffset="95240">19148 3410 7569,'0'-16'-21,"0"1"0,0 0 0,2-6 694,6 5-566,-5 6 1,7 13 0,-10 7 0,0 11 0,0 10 51,0 5 0,0 2 1,0 9-1,0-1-110,0 1 0,0-9 0,0 1 1,0 2-2,0 3 0,-8 0 0,0-3 0,3-5-128,3-2 0,2-1 0,0-4 0,0 2-80,0-3 1,0-2-40,0-3 0,0-8-105,0 1 1,0-13 138,0-3 1,0-11 165,0-12-4,0 0 0,0 0 0,2-1 0,3 1-42,3 0 0,2 0 1,-4 0 190,1-1 0,9 1 0,-6 2-17,3 6 1,-5-3 0,5 8 54,-3-3 1,0 8-127,-2-3 0,-5 16 0,4 7 0,-4 6-7,-3 2 0,0 0 0,0 0 0,0 1-23,0-1 0,0 0 0,0 0 0,0 0-34,0 1 0,2-9 14,6 1 0,-3-4 0,11 4 0,2-8 16,3-6 0,2-2 1,0 0-42,0 0 0,0-2 0,1-4-1,-1-1 1,0-9 0,-2 6-1,-3-3-54,-3-5 0,-2 5 0,5-2 0,-5-3 23,-3-3 1,1 5 0,-6 1-1,3-3 24,-3-3 1,-3-2-1,-2 0 1,0 0 43,0-1 1,-7 9-1,-4 2 1,1 0 66,0 0 0,-8 8-66,2-3 1,-5 6 0,1 4 0,2 4-1,2 4 12,-2 3 1,5 2-1,0 11 1,1 2 88,-1 3 1,7 0 0,-4-7 0,2-1-44,1 0 0,-1 0 0,8 0-81,0 1 1,3-4 0,4-2 0,9-5-55,4-3 0,4 6 0,-1-8 0,0-3-78,0-3 1,3 6 0,2 0 0,3-3-209,-2-2 0,7-3 1,0 0-1,3 0-384,-1 0 1,-7 0 726,8 0 0,0-11 0,7-2 0</inkml:trace>
  <inkml:trace contextRef="#ctx0" brushRef="#br0" timeOffset="97135">20610 4013 7074,'0'-23'-606,"2"0"935,6 0 1,-5 7-169,4 1 1,-4-1 0,-3-7 267,0 0 0,-10 7-280,-6 1 1,-2 7-1,0-5-84,3 3 0,-1 2 0,-7 8-82,0 0 0,7 3 0,1 2-57,-3 3 0,5 7 0,0-4-15,3 1 0,2-4 1,5 5-1,-2 0 43,-3 0 0,1-5 0,7 7-59,0 3 0,0-5 35,0 2 0,0-7 59,0 8 0,0-9 42,0 9 74,0-1-5,0 9 210,0-12-40,0-1-52,0-11 163,0 0-406,0 10 89,0-7 1,2 10-18,6-6-35,-5-4 0,7 10-16,-10-5 8,0-6 0,8 11-3,-1-5 1,4-6-36,-4 6 0,-1-5-31,9-3 1,-2-3 0,5-2 0,-2-3 0,-4-10 0,6 5 0,-5-2-17,-2-1 0,4 9 0,-7-9 0,0 1 32,2 2 0,-7-8 0,4 6-8,-4-6 0,5 5 0,-1 1 85,-2-3 10,-2 8 10,-3-1 0,0 14 89,0 5 0,-8-3 1,1 10-85,1 3 1,-4-5 0,2 3-15,3 2 1,3-5-1,2 2-28,0 3 0,0-5 0,0 3-12,0 2 0,2-6 1,6 1 13,7-2 0,6-4 0,2-4 0,0 2-1,1 3 0,-1 0 0,0-8 0,0-3-11,1-5 0,-1 3 0,0-10 0,0-1-11,0 3 1,1-7 0,-1 4-1,0-4-17,0-4 1,-7 1 0,-3 0 0,-1 0 30,1 0 1,-8-1 0,3 1 0,-5 0 36,-3 0 1,0-8 0,-3 0 6,-5 2 1,-4 4 0,-12 4-29,1 6 0,0 7 0,0 16-25,0 7 0,-1 6 1,4 2-1,2 3 34,2 5 0,8-6 1,-4 6-1,-1-5-4,0-3 0,8 1 0,-3-1-32,5 0 0,6-2 1,2-3-1,5-5-89,3-3 0,3-2 0,7-8 0,0 0-3,0 0 1,1 0-1,-1-3 0,0-2-28,0-3 0,0-10 0,-2 3 0,-3-6 61,-2-2 1,-4 0 0,4-1 0,-6 1 78,1 0 0,-9 0 0,6-1 175,-6 1 1,-2 0-41,0 0 1,-2 10-53,-6 5 0,-2 8 0,-8 8 0,5 7-28,3 6 1,-6 13 0,8 2-1,1 2 12,-4 1 1,9 0 0,-6 7 0,5 1-20,3-1 1,0 0-1,0 1 1,0-1-17,0 1 1,0-1 0,0 3 0,0 3 27,0 2 0,0 0 0,0-8 47,0 1-36,0-1 0,0-2 1,0-3 98,0-2-59,0-11 0,-2 6 1,-3-11 33,-3 0-140,-10-10 0,13 5 1,-11-10-159,-2-3 120,-2-2 1,-4 4 0,1 1 0,0-3-111,0-2 0,0-13 0,-1-8 1,1-8-535,0-5 0,0-10 0,2-1 0,6-7 260,7-5 1,5-8-1,3 6 1,3-1 239,5 0 0,4-5 0,12 8 0,1 5 164,6 8 0,-2 2 0,9 16 0,1-16 0,8 13 0</inkml:trace>
  <inkml:trace contextRef="#ctx0" brushRef="#br0" timeOffset="98090">21074 4083 7569,'23'0'0,"0"0"1,1 0 1,-1 0 0,0 0 172,0 0 0,-7 0 0,-1 0 49,3 0 0,3 0 1,2 0-167,0 0 0,-7 0 1,-1 0-1,1-3 145,-3-4 1,5 2 0,-8-8-361,3 2 0,-8-7 0,5 3-90,1-6 0,-9-2 1,6 0 175,-5 0-1,-11 7 1,-2 3 40,-3 3 0,-3-6 1,-7 9 147,0 1 0,0 4 0,-1 4-44,1 6 0,2 5 1,3 10-1,6 1-15,1-1 0,-4 0 1,7 3-1,0 2 106,-2 3 1,7 0 0,-4-8-1,4 0-129,3 1 1,3-1-102,4 0 0,6-2 0,8-3 0,-3-5-17,-3-3 0,1-2 0,7-8 0,0 0-17,1 0 1,-4-3-1,-2-5 1,-2-5-104,2 1 1,0-9 0,0 5 0,-3-4 155,3-3 0,-7-1 1,-1-1 7,0-6 0,-5-3 0,8-5 53,-2 9 1,-4 11 428,-7 4 0,0 12-72,0 3 0,0 11-277,0 12 0,0 0 1,0 0-1,0 1-38,0-1 0,0 0 0,0 0-92,0 0 1,3 1-165,5-1 1,-6-8 0,9-2 70,-1-2 0,-5-4 0,8-9 0,0-3 56,0-3 0,-5-10 0,4 2 0,1-4 21,0-4 1,-8 1 0,6 0 0,-4 0 154,1 0 1,2-1 0,-4 1-1,1 0 135,-2 0 1,1 2 359,1 6-336,-4 4 1,15 14-115,-10 5 1,-1 5-1,-4 10 1,2 0-59,3 0 1,0 0-1,-6 1 1,3-1-60,3 0 1,8 0-1,-6 0 57,3 1 1,0-9-1,5-2-157,-3-3 0,-7-2 0,7-8-114,4 0 1,-1-3 0,0-2 0,-5-5 68,-3-3 0,8-5 0,-5-10 0,2-3 32,1 2 1,-11-7-1,5-2 1,-2-4-21,0 4 1,-1-14-1,-7 3 1,0-5 35,0-3 0,0-5 0,0 8 0,0 5 140,0 8 1,0 7-1,0 11 263,0 0 1,-2 10-246,-6 5 0,6 16 1,-6 10-1,3 10 152,-3 11 1,5 5 0,-4 2-1,4 3-30,3 6 1,0-6 0,0 7-1,0-2-179,0 1 0,0-1 1,0-8-1,0-2-180,0-5 1,3 2 0,2-10 0,2-3-212,-1-2 1,-1-10-256,3-1 0,2-7-408,5 7 1,-4-12 529,-11-3 1,0-11 0,-3-12 489,-5 0 0,-5 0 0,-10 0 0</inkml:trace>
  <inkml:trace contextRef="#ctx0" brushRef="#br0" timeOffset="98288">21793 3828 7424,'-10'-13'292,"8"0"274,-6 5 1,8 6 0,8-6-303,7 5 1,6-4 0,4-4 0,6 1-174,8 0 1,5 2 0,2 8 0,1-3-181,-1-4 1,1 4-1,-4-5-170,-4 6 0,2 2 0,-7 0 1,-1 0-1,1 0-94,-6 0 0,-2 0 1,-3 0 352,1 0 0,-1 0 0,0 0 0</inkml:trace>
  <inkml:trace contextRef="#ctx0" brushRef="#br0" timeOffset="98936">23349 4083 7004,'-24'0'646,"11"0"0,-5 10-506,11 6 1,-1-3-1,10 0-134,6-3 0,-3 5 0,11-7-16,2-3 0,-5 6 1,2-4-1,3-2-6,3-2 0,-6-3 0,1 0 0,2-3-31,3-4 1,-6 2 0,0-11 87,4-2 0,-9 5 0,-2-2 14,-6-3 0,-2 5 0,-2-3-37,-6-2 0,3 8 1,-11 2-1,-2 6-102,-2 2 0,-4 0 0,1 0-324,0 0 0,7 0-959,1 0 1367,10 0 0,-5 0 0,10 0 0</inkml:trace>
  <inkml:trace contextRef="#ctx0" brushRef="#br0" timeOffset="99410">23743 3410 7554,'13'-23'217,"-5"0"-32,-6 10 0,-2 5 0,0 16 0,0 7 30,0 6 1,0 5 0,0 4 0,0 7-52,0-1 1,0 8 0,0-6-1,0 6-108,0 2 1,0 1 0,0-1 0,0-2-115,0-5 1,0 5 0,0-8 0,0 2-68,0 1 0,0-11 0,-2 3 46,-6-5 1,5-10-361,-4-1 1,4-12 269,3-3 0,0-11 1,3-12-1,2 0 107,3 0 1,2 0-1,-5-3 1,5-3 51,3-2 0,-5 1 0,5 6 0,0 4-12,0 4 1,2-2 0,8 8 122,1-3 0,-9 8 1,0-3-1,4 8 71,1 8 1,3-3 0,1 10-39,-1 3 1,-10 3-1,-6 2 1,-1 1-37,1-1 1,-4 0 0,5 0 0,-8 0-11,-8 1 0,-5-1 1,-8 0-1,3-2-165,3-6 0,-1 6 0,-7-8 0,0 0-309,0-6 1,7-2 0,1 1-310,-3 1 1,5 1 380,-3-8 0,3-10 1,-2-6 313,7-4 0,16-4 0,5 1 0</inkml:trace>
  <inkml:trace contextRef="#ctx0" brushRef="#br0" timeOffset="99764">24300 3874 7496,'8'-15'-152,"0"-1"0,-3 11 312,-13-3 1,-5 6 0,-10 2-101,0 0 1,-1 2 0,1 3 0,3 6-49,4 2 0,-10-6 0,8 6 0,0 0-125,-2 0 0,7-5 8,-3 7 0,11-7 0,0 5 82,10-3 0,8-2 0,10-8 0,0 3 30,1 4 1,7-4 0,0 5-2,-3-6 1,-2-2-1,-3 0 1,-3 3 113,-4 4 0,2-1 0,-8 7 12,3-3 0,-8 0 0,3-2-61,-5 7 1,-14 3 0,-4 0-31,-6-2 0,-2-1 1,0 6-1,0-5-321,-1-9 1,9 4-1,0-4-170,-4-2 112,-1-2 338,7-3 0,-8 0 0,8 0 0</inkml:trace>
  <inkml:trace contextRef="#ctx0" brushRef="#br0" timeOffset="100187">24463 4037 7569,'23'2'576,"0"6"-476,0-6 0,-7 9 1,-1-11-71,3 0 1,-5 0 0,3 0 0,2 0-61,2 0 0,-4-3 0,-1-2-193,3-3 0,3-10 121,2 3 1,-10-6 0,-5-2-116,-6 0 0,-2 7 0,-2 3 0,-3 0 89,-3 1 0,-10 6 0,2-4 209,-4 0 0,-4 7 0,1-5 21,0 6 0,8 2 0,-1 0 153,-2 0 0,5 10 0,-2 3 1,-1 3-19,3-1 1,-5 1-1,10 7 1,1 0-90,-4 0 1,9 0-1,-6 1 1,6-1-101,2 0 1,2-2-1,3-3 1,6-5-70,1-3 0,4 8 0,7-5-121,0 0 0,3-3 0,3-7 0,1 2-167,-1 3 1,-3-1 0,-3-7 0,0-2-104,0-6 0,0 3 0,1-8 0,-1 0 412,0 0 0,-7 0 0,-4-5 0,-1 3 0,-3-1 0,-8-17 0,0-3 0</inkml:trace>
  <inkml:trace contextRef="#ctx0" brushRef="#br0" timeOffset="100534">24787 3804 6231,'13'3'646,"-2"2"-447,-1 3 0,-5 10 0,8-3 0,-3 6-26,-4 2 1,-1 1 0,0-1 0,3 3-21,-3 4 1,0-4 0,0 5-1,3-5-82,-3-3 1,0 0-1,0 1-136,3-1 1,0-8-5,-8 1 1,0-8 17,0 7 1,-3-10-21,-5 3 0,-2-8 1,-8-5-39,3-3 0,9-10 1,-1 2-1,4-4-26,3-3 1,8-1-1,2 1 1,3 0 70,5 0 1,3 0 0,2-1-1,0 1-21,0 0 0,1 0 1,-1 2-1,0 6-193,0 7 0,-7-2 0,-1 2 278,3 3 0,3 2 0,2 3 0,0 0 0</inkml:trace>
  <inkml:trace contextRef="#ctx0" brushRef="#br0" timeOffset="100886">25205 3967 7566,'0'-13'856,"0"3"1,0 12-746,0 6 0,0 5 0,3 10 0,2 0-37,3 1 1,2-1-1,-5 0 1,3 0-102,-3 0 0,0 1 0,0-1-106,3 0 1,8-7 144,-9-1 1,11-10-19,-2 3 1,-6-16-1,0-7 1,-2-6-80,0-2 1,7 0-1,-4-3 1,-1-3-141,0-1 0,8-9 0,-5 5 1,0-2-71,-5-5 1,2 0-1,-2-1 1,-3 4-82,-2-4 0,-3 9 0,0 2 376,0 5 0,0 13 0,0 6 0,0 14 0,0 6 0,0 10 0</inkml:trace>
  <inkml:trace contextRef="#ctx0" brushRef="#br0" timeOffset="101300">25577 3921 7507,'15'7'0,"-2"4"0,0-1-94,0 0 0,-6 6 298,9-9 1,-1 9-1,9-8-43,-1-3 0,0-3 1,0-2-105,0 0 0,1-2 0,-1-3-58,0-3 0,-2-10 0,-3 5 0,-5-3-133,-3 1 1,0 2 0,-5-5 0,3 3 23,-3-3 0,-2-3 1,-3-2 104,0-1 1,-3 4-1,-4 2 6,-9 2 0,-5 11 0,-2-3 0,0 6 72,0 2 1,0 0 0,-1 0 0,1 0 105,0 0 0,8 2 0,-1 6 0,-2 10 75,-3 11 0,6-4 1,2 6-1,3-2 74,5 2 0,-6-6 0,4 6 0,1-5-28,4-3 0,4 8 0,6 0-175,8-2 0,7-6 0,5-5 0,3-5-211,-3-3 0,6-2 1,0-6-1,-1 4-92,1 1 1,4 1 0,-4-8 0,-1 0 41,1 0 0,-3 0 0,-11-3 0,-2-2-306,-2-2 0,-1-1 0,6 5 0,-3-2-234,-2-3 1,-9-2 0,9 2-436,2-7 1111,-8 5 0,11-11 0,-8 8 0</inkml:trace>
  <inkml:trace contextRef="#ctx0" brushRef="#br0" timeOffset="103385">26389 3851 6521,'2'-13'-6,"6"5"96,-5 6 0,7-1 130,-10-5 0,0 3-67,0-10 1,-2 10-123,-6-3 1,3 5 0,-11 3-33,-2 0 0,5 0 0,0 3 0,0 2-80,1 3 1,6 10 0,-4-5-92,0 0 183,7 7 1,-7-15 0,12 8 9,6-2 1,-3-4 0,11-7-1,-1 3 16,-2 5 1,8-3 0,-6 8-1,3 0 77,-2-1 1,4-4 0,-4 8-23,5 2 1,-9-5 0,-1 2-11,-1 3 1,-10 0 0,3 0-32,-9-2 0,-9-9 0,5 6 1,-3-2-159,-5-6 1,5 0-236,-3 3 1,3-8-5,-2 0 0,5-3 1,10-12 345,0-3 0,0-3 0,10-2 0,3 0 0</inkml:trace>
  <inkml:trace contextRef="#ctx0" brushRef="#br0" timeOffset="103662">27201 3619 7545,'13'10'64,"-5"6"0,-6 4 139,-2 3 0,0 1 1,0 1-1,-2 4-60,-6 2 0,6 10 0,-9-5 0,3 3-68,1-1 1,-1-7 0,5 6 0,-2-1-193,-2 0 0,-1-8 1,8 3-1,0-5-599,0-3 0,0 0-502,0 0 1218,0-10 0,0 8 0,0-8 0</inkml:trace>
  <inkml:trace contextRef="#ctx0" brushRef="#br0" timeOffset="103863">26899 4106 7569,'-15'-23'245,"2"0"1,3 0-89,5-1 1,12 11-1,9 6 1,4 4-80,4 3 0,9 0 0,6 0 0,5 0-235,2 0 1,-7 0 0,0 0 0,2 0-170,3 0 0,-8-8 0,-3 1 1,-2 2-494,0 2 819,-10 3 0,10 0 0,-5 0 0</inkml:trace>
  <inkml:trace contextRef="#ctx0" brushRef="#br0" timeOffset="104432">27573 3410 7454,'0'-23'-490,"0"7"616,0 1 1,0 12 0,-3 3 0,-2 13 30,-3 8 1,-2 10 0,5 2-1,-3 3-47,3 6 1,0 1 0,-1 1 0,-1-2-70,2-4 1,2 1 0,3 5 0,-3-3-53,-4-2 1,4-8 0,-5 5 0,3-3-1,-3-4 0,6-4 1,-6-1-1,6-1-75,2 0 0,-8-8-120,0 1 0,0-13 108,8-3 0,8-11 0,2-12 1,1 0 58,-1 0 1,5-1-1,-4 1 1,2 3-21,5 4 1,-5-5 0,2 6 113,3-6 0,3 1 0,2 4 59,0 8 1,-7 6-83,-1 2 1,-2 10-1,2 6 1,-7 4-4,-5 4 1,-3-1-1,0 3 1,0 2-15,0 3 0,0 0 0,0-8-37,0 0 1,2 0 7,6 1 0,5-9 0,10-2 0,0-3 12,1-5 1,-1-2-1,0-3 1,0-3-27,0-4 0,1 2 1,-1-11-1,0 1-14,0 2 0,-7-8 0,-3 6 1,0-6 22,-1-2 0,-6 0 1,1-1-1,-4 1 37,-3 0 0,-3 0 0,-2 0 20,-3-1 1,-10 9 0,3 2-1,-6 3 35,-2 4 1,0 4-1,0 2 1,-1 2 6,1 6 0,0 3 0,2 7 0,3-3 2,3 3 1,2 3 0,-2 2-1,7 0-17,5 0 0,3 1 0,3-1 0,5-3-103,7-4 0,6 2 1,4-8-1,6 1-55,8-1 1,5 0 0,0-5-1,0 3-237,2-3 1,-12-2 0,12-3 0,-2 0-724,0 0 1053,-8-10 0,8 7 0,-8-7 0</inkml:trace>
  <inkml:trace contextRef="#ctx0" brushRef="#br0" timeOffset="105434">29383 4037 7959,'15'0'863,"1"0"-604,2 0 1,-5 0 0,2 0-12,3 0 1,3 0 0,2 0-888,0 0 1,-7-8 0,-3-2 204,-3-3 1,-2-3 0,-8-7 203,0 0 1,-3 7-1,-5 3 151,-7 3 0,-6 2 0,-2 8 161,0 0 1,0 0 0,-1 0 62,1 0 0,3 3 0,2 5 0,5 7-17,2 6 0,1-1 0,5-2 0,-5-2 64,-3 2 0,8 3 1,-3 2-32,5 0 1,3 0-1,0 0-182,0 1 1,3-9 0,5-2-100,7-3 0,-2 1 0,2-6-9,3 3 1,3-1 0,2-9 0,0-3 0,1-6-54,-1-2 1,8-2-1,0-8 64,-3-1 0,-5 1 0,-5 0 76,-2 0 0,-11 0 1,3-1 265,-6 1-18,-2 10-102,0 3 1,0 13 0,0 4 22,0 9 0,0 4 0,0 4 0,0 1-43,0 6 0,-7-5 0,-1 5-81,3-5 0,2-3 0,3 0-47,0 0-96,0 1 0,3-11 87,4-6 0,-4-14 0,7-9 1,-2-5-22,0-2 1,7 0-1,-7 0 1,-3 0 41,-2-1 1,5-1-1,-1-4 1,-2-2 31,-2 3 1,5 2-1,-1 0 1,1 1 39,3 1 0,-9-4 1,8 15-1,-2-2 356,0-1-248,10 11 0,-8-3 1,6 19-1,-9 9-43,-4 9 0,-3 4 1,0-5-1,0 3-44,0-2 1,8 4-1,0-2 1,-3-2-102,-3-4 0,1-1 1,2-1-1,5 0-368,3 0 0,3-7 158,7-1 1,0-10-1,0 3 40,1-5 0,-4-6 0,-2-2 0,-5-5 210,-3-3 0,6-3 0,-6-4 0,0 2 0,1 2 0,-3 1 0,2-19 0,3-2 0</inkml:trace>
  <inkml:trace contextRef="#ctx0" brushRef="#br0" timeOffset="105669">30149 3944 7569,'-11'-13'-64,"9"3"1,-11 12-1,8 6 248,-3 7 1,0 9-1,8 4 1,0 3 14,0-3 0,0-2 0,0-3-93,0 0 0,8 1 1,0-1-1,0 0-60,2 0 0,-8-7 0,9-3-8,-1-3 1,-5-2-112,11-8 0,-9-3 1,6-5-1,0-5 0,-2-2-98,-1 0 0,5-1 1,-4-10-1,-1-2-145,0-3 1,1 0 0,-6 8 0,2 0-246,-1-1 1,-1 4 560,3 4 0,-6-4 0,8 7 0</inkml:trace>
  <inkml:trace contextRef="#ctx0" brushRef="#br0" timeOffset="105875">30381 4037 7569,'13'12'-30,"0"7"190,-6-12 0,-4 11 0,5-2 177,-6 4 0,6-4-215,0-1-788,-1 1-1015,-7 7 1681,0-10 0,-10-13 0,-3-13 0</inkml:trace>
  <inkml:trace contextRef="#ctx0" brushRef="#br0" timeOffset="106082">30358 3897 7303,'13'-10'-766,"-1"7"599,-4-4 1,-3 4 104,11 3 0,-1 0 0,8 3-33,1 4 0,-9-4 95,1 5 0,-1 5 0,8 0 0</inkml:trace>
  <inkml:trace contextRef="#ctx0" brushRef="#br0" timeOffset="106523">30659 3990 8036,'0'23'89,"0"1"1,0-1 0,0 0-52,0 0 0,0 0 1,0 1-1,-2-1-51,-6 0 0,3 0 1,-8 0-96,3 1 1,2-9 0,8 1-428,0 2 377,0-8 0,10-7 0,3-14 0,3-2 57,-1-5 1,-2-2 0,5-1-1,-2 3 51,2 3 0,2-1 0,1-7 0,-3 2 87,-3 6 0,-2 2 0,5 8 0,-2-3 197,2 3 1,-5 2-115,2 3 1,-2 3 0,5 5-53,-2 7 1,-11-2 0,2 2-1,-4 3-3,-3 3 0,0 2 1,3 0-79,4 1 1,-1-9 0,9-2 24,3-3 0,-5-2 1,0-5-1,0 2-11,0 3 0,-6-1 0,9-9-31,2-6 1,-5 3 0,0-11-66,-3-2 0,0-2 0,-5-4 81,3 1 1,0 0-1,-8 0 1,0 0 49,0-1 0,0 1 0,-3 0 15,-4 0 1,-6 0 0,-10 2-23,-1 5 0,1 6 0,0 10-88,0 0 1,2 10-1,3 6 1,3 5-118,-4 2 1,7 0 0,-1 0 0,2 0-205,6 1 1,3-1 379,2 0 0,0 0 0,0 0 0</inkml:trace>
  <inkml:trace contextRef="#ctx0" brushRef="#br0" timeOffset="108703">31286 4083 6881,'0'-13'-151,"0"5"368,0 16 1,0 5-1,0 10-132,0 0 1,0 1-1,0-1-30,0 0 0,0 0 0,0 0-9,0 1 0,-3-9 0,-2 1-156,-2 2 1,-1 2-161,8 4 110,0-12 0,0-4 119,0-16 0,0-4 0,2-12 22,6 1 0,-3 0 1,8 0-1,-3-1 26,-4 1 0,4 0 0,0 0 20,3 0 0,-8 7-22,3 1 1,-3 2 22,3-3 0,-3 3 30,11 6 1,-9 4 17,9-5 0,-8-2 47,7 2 1,-7 1 58,7 7-36,-10 0-111,6 0 1,-9 2-12,6 6 0,-5-3 21,4 11 0,-4-9 14,-3 9 0,0-9-8,0 9 1,0-1-1,0 9-14,0-1 1,-3-3 0,-2-1 0,-3-4 53,3 3 0,3-5 0,-1 2 3,-5 3 1,6 3-153,-6 2 0,8-10 0,8-5 5,7-5 1,14-3 0,4 0-374,3 0 1,-7-8 0,2-3 182,-6-1 0,-4 4 1,-3-5-1,-5 0 243,-3 0 0,6 5 0,-9-7 0,-1-3 0,-4-3 0,-2-2 0,0 0 0,0 0 0,0-1 0,0 1 0,0 0 0,-2 2-154,-6 6 427,5 5 1,-15 12-90,11 6 0,-4 5 0,6 10 0,-3 0 23,3 0 1,0-2-1,0-3-131,-3-2 1,0-1 0,8 8-100,0 0 1,0-7-186,0-1-32,0-9 39,0 4 1,11-20 0,2-6 85,-1-5 1,7-2 0,-9 3 0,0 2 77,0 2 1,1 3-1,-6-5 207,3 3 176,10 10-265,-5-6 1,7 22 0,-4 4-11,-9 6 1,-4 2 0,-3 0-31,0 0 0,0 0-60,0 1-37,10-11 1,-5-3-36,11-10 0,-3-3 0,5-4 0,-3-9 42,3-5 0,-5-2 0,0 0 0,0 0-75,0 0 0,-8-1 0,5 1 1,-2 0 103,0 0 0,2 0 1,-5-1 59,3 1 1,0 8 0,-6 2 10,6 2 1,-5 6 0,5 13 79,-6 8 1,-2 4 0,0 6 73,0 5 1,0-5 0,0 5-67,0-6 1,3-1-1,2-1-66,3 0 1,10-7 0,-3-4-76,6-1 0,2-4 0,0-7-39,0 0 0,1 0 0,-1 0 1,0-2-136,0-6 0,-2 3 1,-3-10-1,-3-1-1,3 3 0,-5-7 1,3 4 101,2-5 1,-8-2-1,-2 0 79,-6 0 1,-2 7-1,0 1 1,-2-1 13,-6 3 0,3-5 0,-10 11 95,-4 2 1,7 2 0,-4 3 179,-2 0 1,-3 10-149,-2 6 0,3 4 1,4 4-1,6-1-50,-1 0 1,9 0-1,-6 0 1,6 1-66,2-1 1,2 0-109,6 0 1,5 0 0,10-2-90,0-5 1,0-6-1,1-10 3,-1 0 0,0 0 0,0 0 1,0 0 11,1 0 0,-1-8 0,-2-2 0,-3 0-9,-3-1 0,-2-7 0,5 3 149,-3-6 0,-9 6 0,1-1 139,-4-2 1,-3 5 196,0-2-8,0 10 0,0-3-150,0 16 0,-8 4 0,0 12-95,3-1 0,3-8 0,2 1-35,0 2 1,0-5-32,0 2 1,7-7-99,1 7 1,10-9-1,-5-1-10,0-10 0,5-1 1,-8-6-1,3-1 64,5 0 0,-5-3 0,3-4 0,-1 2-7,-2 2 1,5 1 0,-8-9 114,3 1 1,-5 3 0,5 2 19,-3 2 1,1 11 18,-4-3 1,-4 8 0,5 8-24,-6 7 0,-2 6 1,0 2-1,3 0 27,5 1 1,-3-1 0,8 0-5,-3 0 1,8-7-1,-3-1-31,6 3 1,-5-7 0,-1-4-127,3-4 0,3-3 1,2 0-1,-2-3 55,-6-4 1,6-6 0,-6-11 0,3 1-129,-2 0 0,4 0 0,-7-3 0,3-2-18,-1-3 0,-7-8 0,5 6 0,-3-4 25,-5-4 0,0-3 1,1-2-1,1-1 89,-2 1 0,-2 2 1,-3 6-1,0 7 54,0 5 1,0 3 163,0-1 0,0 14 63,0 10 1,0 13 0,0 15 0,0 6-32,0 2 1,-8 3 0,1 10-1,-1 2-65,-3 3 1,9 1 0,-6-12 0,6-1-85,2-4 1,0-2 0,0 3-1,0-8-179,0-5 0,0-3 1,0 0-1,0 0-356,0 1 0,7-9-258,1 1 1,2-11 26,-2 3 1,-5-8 317,4-8 0,-4-5 373,-3-10 0,0-1 0,0 1 0</inkml:trace>
  <inkml:trace contextRef="#ctx0" brushRef="#br0" timeOffset="108986">32911 3897 7569,'-11'-13'-111,"11"3"1,0 10 291,13 0 1,8 0 0,2 0-1,3 0-21,5 0 1,-3 0 0,8 0 0,-2 0-97,-6 0 1,6-8 0,-1 1 0,1 1 30,-1 4 0,1-1 0,-6-2 0,3-3-134,-3 3 0,6 3 0,-3 2 1,-3-3-22,-2-5 0,-3 6 0,3-6-123,5 5 1,-5-4 0,5-1-1281,-5 3 990,-14 2 1,-4 3 472,-16 0 0,-15 0 0,-13 0 0</inkml:trace>
  <inkml:trace contextRef="#ctx0" brushRef="#br0" timeOffset="116023">418 5800 7385,'23'0'353,"-10"-10"0,-3-3 3,-10-10 0,-10 8-287,-5-1 0,2 3 0,-3-2 0,-2 4 53,-2 1 1,4 8 0,1-4-162,-3 12 1,5-1-1,0 10 1,2 3-20,6 3 1,-5 10 0,2 0 0,0-3 46,-2-2 1,8 5-1,-6 0 1,5-3 5,3-2 1,0-3-1,0 0-47,0 1 0,3-9 1,5-2-106,7-3 1,-2-2 106,2-8 0,1 0 1,7 0-1,-2-3 0,-6-4 0,3-6 0,-7-10 1,-1-1-1,3-1 13,0-6 1,-8 5 0,3-5 0,-6 5 72,-2 3 1,8 0 0,0-1 159,-3 1-127,-3 0 0,-4 13-24,-6 10 0,5 10 1,-4 13 7,4 0 0,3 1 0,0-1-41,0 0 1,8 0 0,2-2 31,3-6 1,-5 3-280,7-10 1,-7 8-1,8-9 56,2-1 1,2-6 114,3-8 0,-7-2 0,-3-9 0,-3 4 90,-5-3 1,6-3 0,-4-2 63,-2 0 0,-2 7 0,-3 1 298,0-3 140,0-3-364,0-2 1,0 20-144,0 11 0,0 10 1,3 5-1,2 1-19,3-1 0,-1 0 0,-7 0 0,0 1 0,0-1 3,0 0 0,0 0 0,0 0-804,0 1 324,0-1 425,0-10 0,8-13 0,2-16 1,1-4-14,-1-4 1,0-7 0,-2 0 0,5 1 100,0-4 0,0 8 0,-6-5 0,6 5 199,0 3 0,5 0 0,-7 0-19,1 0 0,-4 7 1,8 3-121,2 3 1,-5 2 0,-1 11 0,1 5 4,0 7 0,-5 6 0,5 2 0,-3 0-147,-5 0 1,6 0 0,-1 3 0,0 3-59,1 2 1,7 0-1,-3-8 29,6 0 0,-1-8 0,-2-2 0,-2-2 11,2-6 1,3-3 0,2-2-7,0 0 0,0-10 1,0-5-1,-2-6 16,-5-2 1,2 0 0,-8-1 71,3 1 1,-5-3 0,4-2-1,-1-3 31,-6 3 1,-2-6 0,-3 3-1,0 3 1,-3 5-11,-5 7 1,3-2-1,-10 10 150,-3 3 0,-3 3 0,0 4-144,6 6 1,-3 7 0,7 14-1,1 2 6,0-3 1,-1 0 0,6 1-12,-2 2 1,-1 0 0,8-8-25,0 0 0,2 0 1,6-2-207,8-6 0,4-4 79,3-11 0,1 0 1,-1-3-1,0-5 14,0-7 0,-7-6 0,-1-2 0,1-3 1,-1-5 6,1-7 1,-9 2 0,6-3 0,-2-2 63,-6-3 0,5 0 0,-2 0 0,-3 3 5,-2 0 0,-1-8 0,3 10 0,3-5 19,-3-2 0,-2-1 1,-3 3-1,-3 3 194,-5 2 1,6 11 37,-6-3 0,6 18-105,2 13 1,0 11-1,0 12 14,0 0 1,0 3 0,0 5 0,0 7-13,0 6 0,0 5 0,0 3 0,0 5 0,2 2-24,6 5 1,-6-7 0,9-3-1,-3-5-69,-1-2 1,9-4 0,-6-4 0,3-5-395,5-1 0,3-10 0,2 3 0,3-10-119,5-6 1,-3 5 0,8-7 0,0-3-250,0-2 1,0-6 725,3-4 0,5-6 0,-8-10 0</inkml:trace>
  <inkml:trace contextRef="#ctx0" brushRef="#br0" timeOffset="116318">2321 5058 7528,'-13'-23'-34,"3"-1"312,10 1 0,0 13 1,2 10-1,4 13 92,1 7 1,1 14 0,-8 5 0,0 4-174,0 4 1,8 7 0,0 3 0,-3 2-178,-3 6 1,1-6 0,2 0 0,3-5-95,-3-10 1,-2 3-1,-1-11 1,3 0-1312,3-5 1,7-6-107,-7-1 1491,10-11 0,-5 7 0,10-7 0</inkml:trace>
  <inkml:trace contextRef="#ctx0" brushRef="#br0" timeOffset="117387">2530 5708 7431,'15'0'-221,"1"0"673,2 0 1,3 0-1,2 0-224,0 0 1,0-8 0,0 0 0,1 0-135,-1-2 0,0 5 1,0-8-1,0 0-199,1 0 1,-4 6-1,-2-9-68,-2-2 1,-11 5 0,5 0 0,-2 0-58,0 0 0,0 6 0,-8-9 106,0-2 0,-11 5 0,-4 0 126,-6 3 0,-2 0 0,0 5 119,-1-3 1,1 0 0,0 11 8,0 4 1,0 6-1,2 11 1,3-1 37,2 0 1,11 0 0,-2 0 0,1 1-51,-1-1 0,4 8 1,-5 0-1,6-3-73,2-2 1,8-3 0,2 0 0,3 0-65,5 1 0,2-1 0,6-2 0,3-6-53,2-7 0,7 2 0,-4-2 0,-1-3-24,1-2 1,7-6 0,-5-5 0,3-7 4,0-6 0,-9-5 1,7-2-1,-4-3-65,-5 3 1,-2-6 0,-5 1 0,-3-1 55,-3 1 1,-9-6 0,4 8 0,-2 3 87,-1 2 1,1 3 0,-11 2 97,-4 5 0,-6-2 28,-10 11 1,-1-1-1,4 11 1,2 2 32,2 2 1,9 11-1,-9-2 1,1 5-36,2 2 1,-5 0 0,10 3 0,3 2-13,2 3 0,3 0 1,0-8-205,0 0 0,3 1-18,5-1 1,4-10 0,12-6 0,-1-4-71,0-3 1,0-3-1,0-4 54,1-9 1,-4-4 0,-2-4-1,-5 1 85,-2 0 1,4 0 0,-7 0 0,-3-1 43,-3 1 0,6 0 0,0 0 183,-3 0 1,-2 7 540,-3 1-507,0 9 1,0-1 0,0 14-10,0 9 0,0 5 0,0 2 0,0 3-108,0 4 0,0-4 0,0 5 0,2-5-1,6-3 0,-3 0 0,8 1-803,-3-1 0,8 0 260,-2 0 0,5-10 0,2-5 52,0-6 0,-8-4 0,-2-6 153,-2-7 1,4-6-1,-7-2 1,-3 0 247,-2-1 0,4 1 0,1 0-3,-3 0 0,-2-8 1,-3-3-4,0-2 0,-8 16 0,0-4 0,3 4 478,3-1 0,-6 6 107,0-1 0,3 11-323,13-3 1,-3 8-1,8 8 1,-3 8 27,-5 4 0,0 6 0,1 2 1,1 6-166,-2 2 0,6-8 0,-4 6 0,-1-3-70,-4 0 1,6 0-1,0-8 33,-3 0 1,0-10-1,0-3-207,3 1 0,0-11 0,-6 2 45,6-7 1,-3-13 0,8 0 0,-3-8-59,-5-5 0,8-8 0,0 6 0,3-1 63,-1 1 0,-7-6 0,7 6 1,3-1-206,3 1 1,-5 2 0,-1 8 0,3-1-37,3 1 1,2 8 0,0 2-157,0 2 0,1 4 472,-1 7 0,-8 0 0,1 0 0,-1 10 0,8 3 0</inkml:trace>
  <inkml:trace contextRef="#ctx0" brushRef="#br0" timeOffset="117878">4108 5406 7569,'-15'0'156,"-1"0"0,11 3 167,-3 4 1,6 6 0,2 10 0,0 1-127,0-1 1,2 0-1,4 0-170,1 0 1,4 1 0,-6-1 0,2 0 95,-1 0 0,-1-7 1,0-1-422,3 3 1,-1 3 141,-7 2 0,3-10-20,5-5 1,-6-8 0,6-8 153,-5-8 1,-3-4 0,0-3 0,2-1 20,6 1 1,-6-8 0,9 0-1,-3 0 30,-1-2 0,4 4 0,-6-7 0,5 3 77,3 5 0,-5-6 0,7 3 105,3 3 1,-5 4-1,0 6-63,-3 3 1,1 10-71,-4-3 0,-4 8 0,5 8 0,-6 7 27,-2 6 0,0 2 1,0 3-1,0 2 20,0 3 0,0 10 0,0-4 1,0 1-67,0 1 0,0-3 0,0 3 0,0-8-15,0-6 0,8-1 0,2-1 0,3 0-35,5 0 0,-5-7 1,3-3-111,2-3 1,2-2 0,4-8 0,-1 0-254,0 0 0,0-8 0,0-2-334,1-3 1,-1 0 0,0-5 0,0 5 687,0 3 0,1-8 0,-1 5 0</inkml:trace>
  <inkml:trace contextRef="#ctx0" brushRef="#br0" timeOffset="119660">4665 5499 7312,'3'-13'-290,"2"3"0,3-1 588,-3-4 1,-3 2 0,-4 0-141,-6 3 1,3 2 33,-11 8 0,9 0-458,-9 0 0,9 3 101,-9 4 1,3 6 0,-2 10-1,4 1 71,1-1 1,7 0-1,-7 0 59,0 0 0,7-7 29,-4-1 1,14-10 0,9 3 94,4-5 0,6-3 1,3 0 27,1 0 0,1 0 0,-7 0-18,-1 0 1,0 0 0,0 2 1,0 6 0,-10-3 0,-5 11 179,-5 2-220,-3-8 1,0 11-34,0-6 1,-8-2 0,-2 0-1,-3 0 1,-5-3-41,-3 1 0,0 7 1,3-6-1,3 1-131,-3-5 0,5 2 0,-3 1-55,-2 2 0,0-6-1169,3 9 1368,5-11 0,20 5 0,3-10 0</inkml:trace>
  <inkml:trace contextRef="#ctx0" brushRef="#br0" timeOffset="120102">5524 5383 8723,'0'23'0,"0"0"-1,0 0 0,0 1 0,0-1 0,0 0-160,0 0 1,-3 0-1,-2 3 1,-3 3-140,3 1 0,3 1 1,2-7-1,-3-4-575,-5-4 875,6 4 0,-19-7 0,8 10 0</inkml:trace>
  <inkml:trace contextRef="#ctx0" brushRef="#br0" timeOffset="120325">5431 5360 7548,'0'-24'216,"0"1"-176,0 0 1,3 10-299,4 5 0,-1 6-224,9 2 1,1 7 481,7 1 0,0 0 0,0-8 0</inkml:trace>
  <inkml:trace contextRef="#ctx0" brushRef="#br0" timeOffset="120553">5733 5104 7492,'13'-23'116,"-3"0"348,-10 0 0,0 12-245,0 11 0,0 13 0,0 16 0,0 4-44,0 3 0,0 0 0,0 6 0,0-4-74,0 3 1,0 1 0,0-1 0,0-2-275,0 2 1,0-8-1,0 1 1,0-3-134,0 0 1,8 0 0,0-8 0,-1 0-685,4 0 1,-9 1 989,6-1 0,-6 0 0,-2 0 0</inkml:trace>
  <inkml:trace contextRef="#ctx0" brushRef="#br0" timeOffset="120995">5594 5476 7545,'0'-24'81,"0"9"62,0-1 1,10 11-110,5-2 0,9 4 0,4 3 0,3 0-117,-3 0 0,1 0 0,-1 0 0,3 0-36,-3 0 1,8 0 0,0 0 0,3 0-35,0 0 0,-11 0 1,6-3-1,-3-2 98,0-3 0,-8 1 0,-8 7 21,3 0 1,-5 0 53,3 0 0,-14 0 228,-2 0 1,-7 2-1,-11 3-109,2 3 1,8 8 0,-7-6-27,-3 3 1,7-5-78,4 7 1,-4-7-35,4 7 0,2-2 0,10 5 0,5-5-26,3-3 0,0 1 0,5-6 1,-3 5 26,3 3 0,3-8 0,2 6-3,0-1 0,1 0 1,-4 8 65,-4-2 0,-6-9 0,-10 9 82,0 2 0,-3-5 0,-2 2 0,-5 1-172,-3-3 0,-2 7 0,-9-7 0,1 3-111,0-1 1,0-10 0,0 6-324,-1-1 0,9-7-565,-1 4 1023,11-4 0,-15-13 0,7-3 0</inkml:trace>
  <inkml:trace contextRef="#ctx0" brushRef="#br0" timeOffset="121970">6870 5476 7382,'-10'-21'-128,"-6"5"1,-4 9 361,-4 4 0,9 3 0,-1 0 1,-2 3-75,-2 4 0,4 6 1,1 11-1,-1-1-55,3 0 0,1 0 0,6 3 0,-1 2-208,2 3 0,2 0 0,3-8 0,0 1-46,0-1 0,3-8 0,2 1 1,5-1 26,3-2 1,2 0 0,9-8 0,-1 3-1,0-3 0,0-2 0,0-3 1,1-3 7,-1-5 0,0-5 0,3-10 0,0 0 91,-3 0 1,5 0 0,-12-1 44,4 1 0,-4 0 1,-3 0-1,0 0 1,-3-1 32,0 1 1,-2 0 218,-8 0 77,0 10 0,0 5 0,0 16-246,0 7 0,0-2 1,0 5-18,0 8 1,0 5 0,0 8-118,0-8 0,8-6 1,2-1-131,3-1 1,-5-3 0,7-4-66,3-8 0,3 2 122,2-2 0,-2-3 0,-3-10 1,-5-6-1,-1-1 12,1-7 1,-5-1-1,5-3 1,-3-1 26,-5 1 0,6 8 1,-3-1-1,-3-2 207,-3-2 0,-2-4 1,0 1 469,0 0-180,0 10-276,0 3 0,0 12 1,0 6-30,0 8 1,0 4 0,0 3-144,0 1 1,3-4 0,2-2-66,3-2 0,2-3 0,-5 5 0,6-3-31,1 3 0,1-5 1,5 0-57,-2-3 1,-8-2 0,7-8-289,3 0 0,-5-10 0,0-6 295,-3-4 1,6-4 0,-9 1 0,1 0 158,2 0 0,-7 0 0,5-1 0,-6 1 0,-2 0 0,0 0 0,0 0 99,0-1 1,0 1 713,0 0 72,-10 0-719,7 10 1,-7 13 0,10 15 0,0 6 30,0 2 0,0 3 0,3 2-162,4 3 1,-4 3 0,5-6-1,-3 3 1,0-3-44,3-2 0,0-3 1,-8 1 119,0-1-349,10 0 119,-8-10 0,9-5 0,-11-16 1,2-8-39,6-4 0,-3-11 0,8-3 0,0 1-11,0-1 0,0-4 0,5 7 53,-3 2 1,-7 4-1,8 1 1,-1 1-1,0 3-63,1 4 1,-8 6-1,7 10 177,3 0 0,3 0 0,2-11 0,0-1 0</inkml:trace>
  <inkml:trace contextRef="#ctx0" brushRef="#br0" timeOffset="123142">7845 5452 6562,'0'-13'1183,"2"3"-1053,6 10 1,-5 10-1,7 3 1,-2 3-183,0-1 1,-1 1-1,-4 7 1,2 0 79,3 0 0,-1 1 0,-7 1 1,0 4-114,0 2 0,0 0-325,0-8 392,0 0 1,3-10 0,2-8 25,3-10 0,7 0 0,-4-11 0,2-2 27,5-2 0,-5 4 0,2 1 0,3-3-10,3-3 1,2 6 0,0-1 0,0 1-74,1 2 1,-1-8 0,0 6-10,0-6 0,0 0 1,-2 3-1,-3 5-74,-2 3 1,-9-8 90,9 3 1,-11-6 33,3-2 21,-6 10 0,-12-5 71,-6 10 1,-4 0 32,-3 8 1,-1 0 0,4 3-46,4 5 1,-2 5 0,8 10-10,-3 0 0,8 0 0,-3 0 0,6 1-68,2-1 1,0 0 0,0 0 0,0 0-15,0 1 1,7-1 0,4-3 0,-1-2 1,0-2 1,8-8 0,-2 5 0,4-3-87,4-5 0,-1-2 1,0-3-17,0 0 1,0-11 0,1-4 52,-1-6 0,-8 6 0,1-1 0,-1-2 0,-2-2 22,-5-4 1,2 1 0,-2 0-3,-3 0 0,-2 0 459,-3-1-165,0 11 0,0 6-122,0 14 1,0 6 0,0 11-26,0-1 0,0 0 0,0 0-44,0 0 1,0 1-137,0-1 1,0-8 0,2-2-100,6-3 1,-3-2 20,11-8 1,-9-2 94,9-6 1,-3-5 0,5-10-1,-5 0 0,-3-1 0,0 1 1,-5 0 107,3 0 1,3 2 0,-6 3 188,2 3-120,1 9 1,-5-4 0,2 13 11,3 4 1,-1-1 0,-7 9-6,0 3 0,8 3 1,2 2-57,3 0 1,-5 0-1,8 1-34,2-1 1,2 0 0,3-2 10,1-6 0,-9-5 1,1-10-169,2 0 0,2 0 0,3-2 0,-2-6-17,-5-7 1,2-6-1,-8-2 1,0 0 49,1-1 0,-1 1 0,-5-3 0,3-2 25,-3-3 1,-2-2 0,-3 4 0,0-4 15,0-3 1,0 5 0,0-5 0,0 2 58,0 6 1,0-6 0,0 3 0,0 3 179,0 2 0,0 3 256,0 0-371,0 10 0,0 5 1,0 16-1,0 7 171,0 6 1,-8 5 0,0 5-1,0 7-45,-2 6 0,5 2 1,-8 1-1,3-1-119,4 1 1,4-1-1,2-2 1,0-3-132,0-2 1,0-8 0,0 5-1,2-3-102,6-4 0,-5-3 1,7-3-505,0 0 0,-7 0-1043,5 0 602,-6-10 1096,-2-13 0,-10-13 0,-3-10 0</inkml:trace>
  <inkml:trace contextRef="#ctx0" brushRef="#br0" timeOffset="123396">8634 5383 7418,'-13'-3'352,"5"-5"0,8 6 0,8-6 0,8 6-215,4 2 1,14-8 0,4 0 0,6 3 0,3 0-147,-1-3 0,3 5 0,5-7-13,8 0 1,-3 7 0,1-5-1,-6 6-438,-10 2 0,2 0 0,-10 0 0,0 0 460,-5 0 0,5 10 0,0 3 0</inkml:trace>
  <inkml:trace contextRef="#ctx0" brushRef="#br0" timeOffset="123844">9934 5429 7569,'0'-15'-547,"0"-1"0,0 8 470,0-7 0,0 7 1,-3-5 145,-5 3 1,-5 2 0,-10 8 99,0 0 1,0 3 0,0 2 0,-1 5-175,1 3 0,8 0 0,2 5 0,0-2-40,0 2 0,8-5 1,-3 2-8,6 3 1,2-5 0,0 2 28,0 4 0,10-7 1,5 1 45,6-2 1,2-1 0,0-2 71,1 7 0,-1-2 0,0 0 0,0 0 10,0 0 0,-2-6 0,-3 6 0,-5 0 12,-3 0 1,-2-5-1,-8 7 52,0 3 0,-2 0 0,-6 1 1,-8-7-149,-4-1 0,-4 4 0,1-4-145,0 1 1,0-6-1,0 1-368,-1-4 1,1-3 71,0 0 0,10-10 0,5-8 420,6-11 0,2-7 0,0-10 0</inkml:trace>
  <inkml:trace contextRef="#ctx0" brushRef="#br0" timeOffset="124085">10119 5035 7569,'8'-16'-311,"0"1"438,10 9 1,-16 1-1,6 18 1,-5 10-1,-3 6 178,0 4 0,0 3 1,0 11-1,0-1-157,0 1 1,0 7-1,0 0 1,0-2-30,0-3 0,0 5 1,0 0-1,0-5-464,0-8 0,0 0 0,0-7 0,0-1-189,0 1 1,0-11-1,0-7-111,0 2 645,0-8 0,-11 11 0,-1-8 0</inkml:trace>
  <inkml:trace contextRef="#ctx0" brushRef="#br0" timeOffset="124310">9818 5452 7569,'-24'-23'-267,"12"8"1,4-1 329,5-2 0,6 0 1,5 3 125,7 7 1,6-2 0,2 2 0,3 3-137,5 2 0,5 3 0,10 0 1,0 0-286,1 0 0,4 0 0,-2 0 0,-5 0-31,0 0 1,-8 3 0,0 2 0,-2 3 262,-6-3 0,-2-3 0,-3-2 0,0 11 0,1 2 0</inkml:trace>
  <inkml:trace contextRef="#ctx0" brushRef="#br0" timeOffset="124988">10421 5383 6070,'-13'10'171,"-5"-5"0,10 11 0,1-1 24,-4-2 0,6 8 0,-8-6-168,3 6 1,2 2 0,8 0-1,0 0 9,0 1 1,0-1 0,0 0-52,0 0 0,0 0 0,3-2 0,2-3-3,3-2 1,-1-9 0,-4 6-210,5-2 0,5-4 194,10-7 1,-8-7 0,-2-4 0,-2-2-10,-6-5 1,5-2-1,-2-4 1,-3 1 11,-3 0 1,6-8-1,0 0 51,-3 3 1,-2 2 0,-3 3 360,0 0-331,0 10 0,0 5 0,0 16 67,0 7 1,0 6 0,0 2-1,0 0-62,0 0 0,0 1 0,0-1 0,2-3-47,6-4 1,-5 5 0,7-9 0,0 4 40,6-1 1,-3-7 0,2 5-113,3-3 1,3-2 0,-1-11-34,-4-4 1,4 2 0,-7-11 0,3-2 48,-1-3 0,-7-10 0,5-2 0,0-1-13,0 1 1,-6-1-1,6 6 1,-2-6 1,-6-2 0,-3 5 0,-2-5 0,0 0 14,0 0 0,0 0 1,0-5-1,0 2 52,0-2 0,0 0 1,-2-1-1,-3 6 426,-3 3 1,0 2 367,8 8-588,0 10 1,0 28 0,0 19-1,0 4 0,0 6 0,0 8 1,0 2-21,0-3 0,0 6 1,0-3-1,3-2-39,5-3 0,-6-3 0,6 1 0,-6-1-357,-2 1 0,3-4 0,2-4 0,3-8 8,-3-5 0,0-3 0,0 0-221,3 0 0,8-7-784,-9-1 0,1-12 1198,-8-3 0,0-10 0,-10-14 0,-3 1 0</inkml:trace>
  <inkml:trace contextRef="#ctx0" brushRef="#br0" timeOffset="125252">10421 5383 7439,'0'-13'508,"3"3"-399,4 10 0,6 0 0,10-3 1,1-2-80,-1-3 0,3 0 1,5 6-1,5-3-232,0-3 0,8 0 0,-6 8-472,6 0 546,3-10 1,-4 7 0,-4-5 0,-5 6-105,-1 2 1,-15 0 0,5 0 231,-2 0 0,-11 0 0,11 0 0,-8 0 0</inkml:trace>
  <inkml:trace contextRef="#ctx0" brushRef="#br0" timeOffset="125612">11001 5452 7090,'-13'11'64,"3"-6"1,10 10 218,0 3 1,10-7 0,6-4-89,4-4 0,4-3 0,-1-3-187,0-4 0,0 1 1,1-6-1,-1-1-219,0 0 1,-8-3 0,-2-7-1,0 3-27,0 4 0,-8-5 0,3 6 74,-5-6 1,-3-2 85,0 0 1,-11 2 139,-4 6 0,-6 4 0,-2 11 0,0 0 88,0 0 1,7 3 0,1 2 0,-3 6 111,-3 1 1,5 4-1,4 7-100,1 0 0,-4 3 0,7 2 0,3 3 0,2-2 3,3-3 1,0-3 0,0 0-1,3-2-175,5-6 0,4 6 0,14-8 0,3-1-207,2-4 0,2 3 0,-5-4 0,3-2-371,-2-2 1,4-3-1,1-3 588,2-4 0,3-6 0,7-10 0</inkml:trace>
  <inkml:trace contextRef="#ctx0" brushRef="#br0" timeOffset="125837">11558 5638 7693,'24'0'661,"-1"0"1,0 0-577,0 0 1,-7 0-1,-4-3 1,1-2-570,0-2 0,-5-1-666,7 8 1150,-9 0 0,4 0 0,-10 0 0</inkml:trace>
  <inkml:trace contextRef="#ctx0" brushRef="#br0" timeOffset="127483">12487 5035 7569,'0'-13'-513,"7"-8"1397,1 6-665,0-6 1,-8 11 0,0 10-105,0 13 1,-3 7 0,-2 3 0,-5 1-30,-3-1 0,5 10 1,-5 3-1,0 3-35,1 0 1,-4-1 0,-7 11 0,0 3-110,-1 2 0,4 8 1,2-8-1,2-2-91,-2-3 1,5 2-1,0-4 1,3-9-49,5-1 0,2-19-77,3 5 0,3-15 0,2-3 0,5-13 91,3-15 0,0-11 1,5-15-1,-2-2 97,2-3 0,0-1 0,0 6 0,-5-2 114,-3-3 0,-2 0 0,-8 10 0,0 2 162,0 4 1,8-1-1,-1-5 1,-2 3 19,-2 2 0,5 11 0,0-3 274,-3 5 0,8 13-234,2 6 1,-2 4 0,0 6-90,-3 4 0,6 6 0,-6 10 0,0 1-25,1-1 0,-1 3 0,-5 2 0,3 5-41,-3 4 1,0 1-1,0 6 1,3-3 5,-3-2 1,-2 0-1,-3 7 1,0-2-238,0-5 1,7 4 0,4-4 0,-1 2-44,0-2 0,6-3 0,-8-7 0,-1 2-288,4-3 0,-9-10 0,6-3-667,-5 3 702,-3-7 0,-3-1 0,-2-12 322,-3-6 0,-10 3 0,3-8 0,-6 0 97,-2 0 1,-1-3 0,1-7 0,0 0 53,0 0 1,7 0 0,1-1 0,-1 1 142,4 0 1,-1 2 0,8 3 154,-3 3 1,3 7-368,12-7 1,-1 7 0,9-5 0,3 3 40,3 5 1,2-6 0,0 3 0,0 1-260,0-4 0,1 9 0,1-6 1,4 6 245,2 2 0,0 0 0,-8 0 0,0 0 0</inkml:trace>
  <inkml:trace contextRef="#ctx0" brushRef="#br0" timeOffset="128328">13020 5406 7569,'-7'-16'-33,"-1"1"0,-10 10 181,2-3 0,-4 16 0,-3 7 37,-1 6 1,9 2 0,2 0 0,0 1-101,0-1 0,6 8 1,-6 0-1,2 0-109,6 2 0,3-7 0,2 5 0,0-5-47,0-3 0,10-3 0,8-4-100,10-8 0,-2-6 1,8-2-1,-3 0-44,0 0 1,5-10 0,-8-6 0,-2-4 133,2-3 1,1-1 0,-6 1 27,0 0 1,-8 2-1,-2 3 371,-2 3 417,7-1-74,-16 3-487,9 3 1,-11 13-1,0 4-96,0 9 1,0-3-1,0 2-86,0 3 1,0 3 0,0 2-63,0 0 1,7 1-1,4-4 1,-1-2-79,0-2 0,8-11 1,-2 5 11,4 1 0,4-9 0,-4 3-2,-4-10 1,4 0 0,-7-10 89,0-4 1,0 1 0,-8 0 72,3 3 1,0-1 0,-6-7 9,6 0 1,-5 0 0,4 0 70,-4-1 1,-3 1 132,0 0-65,0 0-178,0 0 0,-3 7 82,-4 1-79,4 9-182,-7-4-253,10 10-58,0 0-190,0-10 102,0 7 582,0-7 0,-11 20 0,-2 3 0</inkml:trace>
  <inkml:trace contextRef="#ctx0" brushRef="#br0" timeOffset="128679">13438 5383 7253,'0'-13'-117,"-8"0"1,-2 8 0,-3-3 260,-5 3 1,5 2 0,-2 3 0,-1 3 5,4 5 0,-9 5 0,5 10 1,-2 0-14,3 0 0,-6 0 0,8 1 1,-2-1-55,-1 0 0,11 8 0,-2 0-39,4-3 0,6-2 1,4-5-1,9-3-68,4-3 1,4-10-1,-1 3 1,0-5-156,0-3 1,0 0 0,1 0-1,-1 0-466,0 0 1,0-3 425,0-5 0,1 3 1,-1-8-1,-3 0 219,-4 0 0,5-2 0,-9-8 0</inkml:trace>
  <inkml:trace contextRef="#ctx0" brushRef="#br0" timeOffset="129036">13601 5545 7274,'0'-15'-458,"-3"2"742,-5 2 0,3 4 0,-10 7 1,-1 2 86,3 6 0,0-3-277,6 11 1,4 9-98,-5 14 30,6-16 0,2 8 0,0-15 0,0 4 23,0 4 1,0-1-1,2-3-133,6-4 0,5 2 0,10-10-4,0-3 0,1-3 0,-1-2-28,0 0 1,5-2 0,1-6-1,-6-7 46,-2-6 1,4 6 0,-12-1 0,3-2-19,-1-3 1,-10-2-1,3 0 1,-5 0 76,-3 0 1,-3-1-1,-2 1 144,-3 0 0,-10 7 0,3 1 141,-6-3-266,-2 8 0,0-8 1,0 10-1,-1 3 31,1 2 0,0 3-253,0 0 0,10 3 1,5 4-1,5 9-143,3 5 0,3-6 0,5-2 356,7-3 0,-4 8 0,9-15 0,-7 7 0</inkml:trace>
  <inkml:trace contextRef="#ctx0" brushRef="#br0" timeOffset="129368">13879 5406 7569,'11'-13'0,"-9"0"0,8 8 39,1-3 0,-6 1 136,10 7 0,-9 10 0,1 5-81,-4 6 0,-1 2 1,4 0-1,1 1-45,-2-1 1,-2 8 0,-3 0 0,0-3-4,0-2 1,0-3 0,0 0-32,0 0 0,0-7-102,0-1 1,0-12-75,0-3 0,3-10 1,2-14-148,3 1 242,10 10 1,-13-12 0,10 4 41,3-5 1,-5 13 0,3-10 0,2 2-1,2 3-45,4 3 0,6-3 1,1 7-1,-2 1-56,-3 0 1,-3 0 0,0 4 0,0-1-147,0 2 1,1-1-1,-1 1 271,0-3 0,-8 1 0,1 7 0,-11 0 0,16 10 0,-8 3 0</inkml:trace>
  <inkml:trace contextRef="#ctx0" brushRef="#br0" timeOffset="129971">14483 5406 7569,'10'13'-997,"-7"-3"1354,7-10 1,-10-2-151,0-6 1,-3-2 0,-4-6-43,-9 8 0,3 6 1,-2 2-79,-3 0 1,0 10 0,0 3-1,5 2-24,2 1 1,-4-1 0,7 9 0,3-1-29,2 0 1,-4 0-1,-1 0 1,3 1-39,2-1 0,11 0 0,2 0-24,3 0 1,-5-10 0,5-2-127,-3-1 168,8-7 0,-13 7 0,11-13-82,2-4 0,-5 1 0,2-12 0,3-5 1,3-5-21,2-1 0,-7-7 0,-1 0 1,3-3-6,3 1 0,2-1 0,-2-5 0,-3 3 21,-3 2 0,-10 3 0,6-5 0,-4 2-1,1-2 1,0-3 0,-8-2 0,0 2-46,0 5 0,0 6 250,0 10 1,-3 10 0,-2 7-21,-3 12 1,1 14-1,4 14 1,-2 2 194,-3 5 0,0 6 1,6 4-1,-3 6-136,-3 2 1,-8-7-1,9 2 1,1-5 33,4-3 0,2 1 0,0-3 0,0-3-179,0-2 0,0-11 0,2 0 0,4-7-313,1-6 1,11-9-1,-2 1-18,5-4 1,2-6 0,0-4 0,0-9-52,0-5 1,-7-2-1,-1-3 1,1-2 228,-3-3 1,5 0-1,-11 8 1,1 0 176,3 0 0,-9-1 0,6 1 860,-6 0-595,9 10 1,-9 5 0,6 16-133,-5 8 1,-3 12 0,0 3-1,0-3 58,0-2 1,0-3 0,0 0-610,0 1 0,2-1-644,6 0 1,-5-8-301,4 1 1311,-4-11 0,7-15 0,3-16 0</inkml:trace>
  <inkml:trace contextRef="#ctx0" brushRef="#br0" timeOffset="130232">14900 5174 7547,'0'-23'-71,"0"-1"1,3 12-1,5 4 1,7 5-86,6 3 0,2 0-53,0 0 1,0 0-1,1 0 209,-1 0 0,0 0 0,0 0 0</inkml:trace>
  <inkml:trace contextRef="#ctx0" brushRef="#br0" timeOffset="131117">15202 5429 7505,'10'13'-111,"-7"0"1,5-5 0,-6 7 231,-2 6 1,0-6 0,0 1 0,0 2 5,0 2 1,0 4 0,0-1-102,0 0 1,-7-8 0,-1 1-170,3 2-48,2-8 1,3-2 125,0-16 0,8-12 0,2-11 0,0 2-90,1 4 0,4-6 0,-4 0 1,-1 0 89,0-3 0,6 8 1,-6-7 213,3-1 1,0 9 0,5-4 387,-3 11-411,-10 8 1,14 12-1,-12 6-17,-2 8 0,-2 12 0,-3 3 1,0 0-33,0 2 1,0-4 0,0 7 0,3-3-33,4-4 1,-2-3-1,8-3 1,0 0-43,0 0 0,-5-7 0,7-3 0,3-3-7,3-5 0,2-2 1,3-6-1,2-2-81,3-3 0,0-10 0,-5 3 0,2-6-27,3-2 1,0-8 0,-7 0 0,-1 3 66,0 2 0,-2-5 0,-3 0 0,-5 3 13,-3 2 0,-2 3 0,-8-1 65,0 1 1,0 0-1,-3 2 1,-5 6 53,-7 7 0,-6-2 0,-2 2-26,0 3 1,0 5 0,-1 8 0,1 7 72,0 6 0,0 2 0,2 0 0,6 0-60,7 1 1,5-1 0,3 0-1,0 0-70,0 0 1,3 1-1,5-4-23,7-4 1,6 2 0,2-11 0,0-1-93,0-4 1,1-2-1,-1 0 1,0-2 4,0-6 1,0 3 0,-2-11 0,-3 1 56,-2 2 1,-11-8 0,5 6 0,-2-6 34,-1-2 0,1 7 0,-8 1 40,0-3 0,0 5 48,0-2 1,0 12-54,0 3 1,-2 10 0,-4 14 0,-1 1 85,2 6 1,2 5 0,3 11-1,0-1 58,0 1 1,0 7 0,0 0 0,0-3 62,0-2 0,0 6 0,0-1 0,3-3-75,4-2 1,-4-5 0,5-3 0,-6-4-80,-2-4 0,0 6 0,0-8 0,0-3-59,0-2 0,-10-3 0,-3 0 1,-2-2-59,-1-6 1,1 3 0,-9-10-49,1-3 0,0-2 1,0-3 72,0 0 0,2-13 0,3-8 0,5-7-349,3 0 0,2-8 0,8-3 0,0-5-63,0-2 1,10 2 0,6 5-1,4 8 81,4 5 1,7-2 0,2 2 0,3 6 348,5-1 0,3 11 0,13-11 0,2 8 0</inkml:trace>
  <inkml:trace contextRef="#ctx0" brushRef="#br0" timeOffset="131463">17082 5243 7569,'13'-12'-312,"8"1"1,-19 22 0,6 4 0,-6 8 542,-2 8 1,0-2 0,0 7 0,0 0-112,0 0 1,-2 3 0,-3 4 0,-3-1-174,3-4 1,2-2-1,3 3 1,0-8-201,0-5 0,0-3 1,0 0-82,0 0 0,0-7 334,0-1 0,-10-9 0,-3 4 0</inkml:trace>
  <inkml:trace contextRef="#ctx0" brushRef="#br0" timeOffset="131876">16873 5499 6116,'23'0'72,"1"-8"0,1 0 1,4 3-2,2 3 0,2 2 0,-4 0 0,2 0-47,-3 0 0,5 0 0,-2 0-39,-2 0 1,-3 0-1,-6 2 20,-4 6 0,-3 5 0,-8 10 0,2 0-4,-1 0 1,-4 1 0,-2-1 0,0 0 76,0 0 0,0 0 0,0 1-83,0-1 1,0 0 10,0 0 0,10-10-47,6-5 1,5-6 0,-1-4-38,-4-6 0,4-5 1,-7-10-1,0 0 18,-5 0 0,2-8 0,-2 0 1,0 2 58,2 4 1,-7 1-1,4 1 1,-4 0-37,-3 0 0,-10 10 0,-3 3 0,-3 2-8,1 0 1,-1-7 0,-7 7 0,2 0 44,6-2 0,-6 7 0,6-4 0,-6 4 0,6 3 0,-1 0 0,1 10 0,-8 3 0</inkml:trace>
  <inkml:trace contextRef="#ctx0" brushRef="#br0" timeOffset="132259">18312 5336 7110,'16'-20'-1033,"-1"4"1355,-10-4 1,6 20 0,-11 0-144,0 12 1,0 12 0,0 4-1,0 6 14,0 2 0,-8 2 0,0 9 0,3-1-125,2 1 1,3-1 0,0-2 0,-2-3-143,-6-2 0,5-8 1,-4 5-1,4-3-253,3-4 1,0-3-1283,0-3 1609,0-10 0,10-3 0,3-10 0</inkml:trace>
  <inkml:trace contextRef="#ctx0" brushRef="#br0" timeOffset="132519">18173 5684 7515,'-8'-23'-33,"0"0"0,1 8 0,7-1 169,0-2 0,10 8 0,5 2 0,6 5-68,2 3 1,1-2 0,-1-3 0,0-3-266,0 3 0,0 2 0,1 3 1,-1 0-200,0 0 1,0 0 0,0 0 395,1 0 0,-1 0 0,0 0 0</inkml:trace>
  <inkml:trace contextRef="#ctx0" brushRef="#br0" timeOffset="133039">18614 5058 7270,'0'-23'-747,"0"-1"879,0 1 112,0 10 1,0 8 0,0 18 0,0 10-103,0 3 1,0 10 0,0 3 0,0 5-9,0 2 0,0 0 0,0 1 0,-3-1-89,-4 1 0,1 2 0,-7 2 1,3 3-109,5-2 1,-5-3 0,2-3 0,3-2-164,2-5 0,3-6-59,0-9 0,3-11 140,5-6 0,4-14 1,12-11-1,-1-8 41,0-5 1,0-10 0,-2 4 0,-3-1 79,-3-1 1,1 8 0,7-5 85,0 2 1,-7 4 0,-1 9 132,3 5-119,-7 6 0,-1 20 0,-10 6 0,0 7 47,0 8 0,0-3 0,0 9 1,0-1-36,0 0 0,3-8 0,2 6-49,2-1 0,11-7 1,-5 5-1,3-8-39,-1-7 0,1-6 0,7-10-43,0 0 0,8-3 0,0-4 1,-3-6-84,-2 0 0,-5-16 0,-3 6 39,-3-3 0,-2 1 0,5-1 1,-5-3-1,-2-1-12,-6 1 1,-3 3-1,-2 3 68,0 0 1,-10 2 0,-5 3-1,-6 5 142,-2 3 1,7 2 0,1 8 0,-3 0 40,-3 0 0,6 3 1,2 5-1,2 7 1,6 6 0,3 2 0,2 0 1,0 0-75,0 1 0,0-1 0,2 0 1,6 0-141,7 0 0,6-2 0,2-3 1,0-5-182,1-3 1,-1 6 0,0-6-1,0 0 116,0 1 1,1-4 125,-1-7 0,0 11 0,0 2 0</inkml:trace>
  <inkml:trace contextRef="#ctx0" brushRef="#br0" timeOffset="135372">20308 5406 7569,'0'-23'-246,"0"0"449,-10 10 1,-3 2-50,-10 11 1,-1 3 0,4 5 0,2 7-16,2 6 1,3 5 0,-5 2 0,5 3-57,3-3 0,2-2 1,8-3-1,0 0-95,0 1 0,0-9 0,3 1 0,2 2-103,3 2 0,10 3 1,-3-2-1,3-3-3,-2-2 1,5-4 0,-6 4 0,6-8 2,2-6 1,0-2 0,-2-2 0,-3-6 1,-3-8 1,1-4 0,4-3 0,-2-1 37,-2 1 1,-8-8-1,5 0 110,-3 3 0,-2 2 313,-8 3-232,0 10 1,0 5-1,0 16 14,0 8 0,0 4 0,0 3 0,0 1-57,0-1 0,0-8 0,0 1-65,0 2 0,2-5 1,6 0-50,7-3 1,-2 0 0,3-5-57,2 3 1,2 0 0,4-11 0,-1-2-13,0-3 1,0-10 0,-2 3 0,-3-6 37,-3-2 0,1 0 0,5 0 1,-3-1 18,-3 1 1,-10 0 0,6 0 15,-1 0 0,-8-1 118,6 1 0,-8 10 88,-8 6 1,6 7 0,-8 5-45,-1 2 1,9 11-1,-6 0 1,5 8 17,3 5 0,0 0 0,0-8 1,0 1-108,0-1 0,0 0 0,0 0 0,0 0-56,0 1 0,3-1 0,5-3-54,7-4 0,-2 2 1,2-10-1,4-3-64,1-3 0,3-2 1,1-2 56,-1-6 1,0-5 0,0-10-1,-2 0-31,-6 0 0,3-3 0,-7-3 0,-1-1 33,0 1 1,6 1 0,-9-1 0,-1-2 42,-4 3 1,6 2-1,0 3-32,-3 0 0,-3 0 402,-2 0 0,0 12-96,0 11 1,-2 11 0,-3 12-134,-3 0 1,0 8 0,8 0 0,0-3-34,0-2 0,0-3 0,0 0-45,0 1 1,0-1 0,3-3 0,2-2-172,3-2 1,7-8-1,-5 5-79,3-3 0,-5-2 1,8-8 49,2 0 1,-5 0 0,-1-3 18,-1-5 0,4-5 1,-7-10-1,0 0 16,2 0 1,-7 0-1,7-1 1,-2 1 9,-1 0 1,1 0 0,-8 0 145,0-1 0,0 9 0,0-1 181,0-2 1,0 5-61,0-2 1,-2 10-1,-4-5 127,-1-1-126,-1 9-75,8-9-5,0 11 1,2 0-28,6 0 0,-5 3 1,7 2 178,0 3-174,-7 0 1,10-1-104,-5 1 52,-6 0 1,9-6 4,-11 6 1,0 5 0,0 10 22,0 0 1,0 1-1,0-1 9,0 0 1,0 0 0,0 0-17,0 1 0,0-1 1,0 0-1,0 0 0,0-7 1,0-1 68,0 3 1,0-5-55,0 3-72,0-11 0,0 2 2,0-14 0,2-6 1,3-10-1,6-1 12,1 1 0,-4 0 0,5 0 0,0-3 10,0-5 0,2 5 0,9-5 1,-4 6 45,-4 1 0,4 9 1,-4 2 54,4 3 0,4-6 17,-1 8 0,0 1 1,0 7 1,0 2 0,1 3-75,-1 3 1,0 8 0,0-9-34,0-1 0,1 4 0,-1-2 18,0-3 0,-7-3 1,-1 1-75,3 5 1,3-6-97,2 6 0,-8-13 0,-2-6 59,-2-1 0,-4 4 0,-7-8 105,0-2 1,0 5 0,0-2-59,0-3 0,-2 5 1,-6-2 131,-7-3 1,-6 7 0,-2 3 0,0 6-22,-1 2 1,9 2-1,-1 6 1,-2 8 1,-2 4 1,-4 4 0,1 1 0,3 6 85,4 8 1,-2-6-1,10 1 1,3-3-90,3 0 1,2 0-1,0-8-48,0 0 0,10-2 0,5-3 0,6-5 14,2-3 1,0-2 0,1-8-1,1 0-135,6 0 1,-5-3 0,5-4 0,-2-9 9,1-5 1,-4 1 0,5 2 0,-8 2-99,-7-2 0,2-2 1,-8-4 26,3 1 0,-5 0 586,7 0-228,-9 10 1,4 5 40,-10 16 0,0 5-141,0 10 1,0 0-16,0 0 0,0-7-182,0-1 37,0 1 0,2-3 1,6-6-1,5-7 30,0-7 1,5 2 0,-8-11 0,1-2-148,-1-3 0,8-2 0,-5 0 1,2 0 70,1 0 1,-8-1 184,7 1 58,-10 10 1,6 6 0,-11 14 39,0 9 0,0 4 0,0 4 26,0-1 1,0 0 0,0 0-103,0 0 0,0 1 1,0-1-1,2-3-70,6-4 1,-6-3 0,9-8 9,-1 3 1,3-1-49,10-7 1,0-10 0,1-5-21,-1-6 1,-8-5-1,1-2 1,-1-3-180,-2 3 0,5 2 0,-8 0 0,1-2 133,-1-3 0,6-8 0,-6 5 0,0 1 64,0-1 0,-2-4 0,-5 4 0,2 1 77,3-1 1,-1-5 526,-7 9-398,0 9 1,0 21-1,-2 18 1,-3 10-42,-3 11 0,-8-3 0,6 3 1,0 2 196,0 3 0,-6 2 0,8 1 0,1-1-202,-4 1 0,9-9 0,-6-2 0,5-2-140,3-6 0,3-2 0,2-3 0,3 0-58,-3 1 1,-2-9-1,-1-2-2586,6-3 1779,-6-2 1,9-11 873,-11-4 0,0-16 0,0-14 0</inkml:trace>
  <inkml:trace contextRef="#ctx0" brushRef="#br0" timeOffset="135648">22304 5336 7587,'3'-23'304,"4"0"1,6 10 0,13 5 0,2 3-114,3-3 1,11 6 0,-1-6 0,8 5-287,5 3 1,0 0 0,-5 0 0,3 0-925,2 0 1,0 3 1018,-7 5 0,9-6 0,4 9 0</inkml:trace>
  <inkml:trace contextRef="#ctx0" brushRef="#br0" timeOffset="136072">23813 5429 7569,'-24'-23'-96,"4"7"89,4 1 0,3 7 0,6-5 0,-9 3 0,-2 2 39,3-2 1,-6 7 0,6-4 12,-6 4 1,-2 3 0,0 3 51,-1 4 1,4-1 0,4 9-205,9 3 1,-4-5-1,3 2 51,3 4 0,5-7 0,8 4 97,8 2 1,4 0-1,3 0 1,1-3 28,-1 4 0,0 1 0,0 3 0,-2 1 105,-6-1 0,6-8 0,-8 1 265,0 2 1,-3 2-357,-10 4 1,-3-4 0,-4-4-1,-6-6-107,0 0 1,-8-7-1,6 5 1,-6-6-1,-2-2 0,8 0 0,-1 0-452,-2 0 1,5-10 0,0-6 0,3-4-203,5-3 1,2-3 676,3-5 0,0-5 0,0-11 0</inkml:trace>
  <inkml:trace contextRef="#ctx0" brushRef="#br0" timeOffset="136328">23998 5035 7569,'24'-11'-210,"-1"9"1,-3-6 327,-4 16 0,-6 7 0,-10 14 0,0 4 264,0 3 1,0-5-1,-2 8 1,-4 2-258,-1 3 1,-9 0 0,6-3 0,0-2-245,-1 2 1,-4-5-1,7 0 1,3-2-215,2-6 0,1 3 1,-3-5-1,-3-6-904,3 1 510,2-11 727,3 1 0,-10-22 0,-3-2 0</inkml:trace>
  <inkml:trace contextRef="#ctx0" brushRef="#br0" timeOffset="137125">23673 5406 7569,'-15'-16'-96,"2"1"66,3-3 1,2 5-1,8-2 1,3-3-1,4-1 249,9 4 0,4-3 0,6 10 0,5 3-183,8 2 0,5 3 0,2 0 0,1 3-159,-1 5 1,6 2 0,-3 8 0,-6-5-106,1-3 1,-8 6 0,0-8 0,-2-3-82,-6-3 1,-2-2 0,-3 0 308,0 0 0,1 0 0,-1 0-7,-10 0 0,-5 0 0,-16 0 129,-8 0 1,3-2 0,-2-3 273,-3-3 1,5 0-1,-2 8-161,-4 0 1,-1 10-1,-1 6 1,3 5-79,3 2 1,7 0 0,-5 0-1,3 0-114,5 1 1,-6-1-1,4 0 1,1 0-59,4 0 0,4 8 1,4 0 29,1-2 1,9-11 0,-6-5-273,3-3 1,2 5 0,9-7 49,-1-3 0,-3-12 0,-1-9 100,-4-5 1,-7-2 0,5 0 0,-3 0 58,-5 0 1,0-11 11,3-5 1,-5 6-1,4 2 249,-4 5 0,-3 3 246,0 0-401,-10 10 0,4 5 1,-6 16-1,1 7 18,6 6 0,2 2 1,3 3-1,0 2-33,0 3 0,0 0 0,0-5-39,0 5 1,3-5 0,5 5-44,7-6 1,6-12 0,2-5-77,0-5 0,1-6 1,-1-2-1,0-5 2,0-3 0,-7-5 0,-1-11 0,3-2 8,3 3 1,-6 0 0,1-1 0,-1-2 17,-2 3 1,5-8 0,-8-3-1,1-2 65,-1 2 0,6-5 0,-9 8 1,-2-2 12,-2-1 1,0 3-1,2-5 1,3 4 389,-3 4-157,-3 2 0,-2 21-19,0 10 0,-2 13 1,-3 17-1,-6 7 62,-2-1 1,6 8 0,-9-6 0,1 6-77,2 2 0,0 1 0,8-1 0,-3 1-89,3-1 0,0-2 0,-1-3 0,-1-5-112,2-2 0,2 5 0,6-9 0,2-1-227,2-3 1,4-6 0,-6-2 0,5-5-515,3-2 0,-5-4 233,7-7 1,-9-2-1,1-6-404,-4-8 922,-3-4 0,0-14 0,0-2 0</inkml:trace>
  <inkml:trace contextRef="#ctx0" brushRef="#br0" timeOffset="137378">24370 5243 7569,'0'-12'299,"0"1"0,10 11 0,5 0 0,9 0-276,7 0 1,-3 0 0,11 0 0,2 0-103,3 0 0,2 0 1,1 0-1,-4 0-354,-4 0 0,2 0 0,-10 0 0,-2 0 433,-3 0 0,-3 11 0,0 1 0</inkml:trace>
  <inkml:trace contextRef="#ctx0" brushRef="#br0" timeOffset="137704">24904 5406 7561,'-21'15'83,"5"1"1,6-8 0,8 4 218,-6-1 1,5-1 0,-2-5-71,10 3 1,0 0-1,11-8 0,2 0-193,3 0 1,2 0-1,0 0 1,0-3-128,0-5 1,1 3-1,-1-10 1,0-1-30,0 3 0,-7-7 0,-3 4-279,-3-4 0,0-1 0,-5 3-4,3 3 0,-3-1 352,-13-7 1,-4 2 0,-12 6 167,1 7 0,0 5 0,0 3-4,0 0 0,-1 11 1,-1 4-1,-4 6 29,-2 2 1,3 8 0,10 0 0,5 0 184,3 2 1,-6-7-1,8 8 1,3-3-75,3 0 1,12 0 0,5-8 0,9-3-208,7-4 0,-3 2 0,11-10 0,-1-3-110,-2-3 1,6-2 0,-9 0 0,1 0-239,-1 0 1,6 0 0,-8 0 0,-3 0-451,-2 0 0,-3 0-604,0 0 1353,1 0 0,-1 0 0,0 0 0</inkml:trace>
  <inkml:trace contextRef="#ctx0" brushRef="#br0" timeOffset="140870">25855 5684 8064,'10'-12'554,"3"-7"1,10 12 504,1 2-1024,-11 2 0,-3 13 1,-10 6-1,-3 4-211,-4 4 1,1-1-1,-6 0 1,-1-2-645,0-6 1,5 6 819,-7-6 0,-11 6 0,-10 2 0</inkml:trace>
  <inkml:trace contextRef="#ctx0" brushRef="#br0" timeOffset="141627">26435 5406 7569,'0'-13'332,"0"0"1,3 8 8,5-3 0,-6 3 0,9 10 0,-4 6-305,1 1 1,0 4 0,-8 10 0,0 2-241,0 3 0,0 0 1,0-8-1,0 0-294,0 1 1,-3-1 0,-2 0-859,-3 0 1356,1 0 0,-4 1 0,-2-1 0</inkml:trace>
  <inkml:trace contextRef="#ctx0" brushRef="#br0" timeOffset="141852">26366 5197 7539,'0'-23'-138,"0"10"0,2 3 0,6 10-107,7 0 1,6 0 0,2 0 74,1 0 0,-1 0 170,0 0 0,0 10 0,0 3 0</inkml:trace>
  <inkml:trace contextRef="#ctx0" brushRef="#br0" timeOffset="142141">26830 4942 7310,'13'-23'-293,"-6"-1"1252,-4 1-554,-3 10 0,0 5-213,0 16 1,0 8 0,0 12 0,0 6-75,0 2 1,-3 2 0,-2 9-1,-5-1-50,-3 1 0,5 2 1,-7 2-1,-1 3-107,4-2 1,1-3 0,9-3 0,-4 1-131,-1-1 0,-1-2 0,8-3 0,0-5-214,0-2 1,0 5 0,3-8-221,4-3 1,-2-13 178,11-7 0,-8-5 244,7-3 0,-10-3 0,3-5 180,-5-7 0,-3-6 0,0-2 0</inkml:trace>
  <inkml:trace contextRef="#ctx0" brushRef="#br0" timeOffset="142434">26459 5476 7569,'-24'0'521,"14"-3"-365,10-5 1,3 6 0,12-9 0,3 4-69,3-1 0,5 0 0,2 6 0,3-4-15,-3-1 0,6-1 0,-1 8 0,1 0 31,-1 0 0,6 0 0,-6 0 0,1 0-235,0 0 1,-4 0-1,-6 0-238,-1 0 1,0 0-589,0 0 378,1 0 0,-9 0-26,0 0 605,-9 0 0,4 10 0,-10 3 0</inkml:trace>
  <inkml:trace contextRef="#ctx0" brushRef="#br0" timeOffset="142955">27549 5522 7493,'-2'-21'0,"-3"3"-186,-3 3 0,-10 7 0,2-5 280,-4 3 0,4 2 0,1 8 286,-3 0 0,-3 0-254,-2 0 0,2 10 0,3 6 0,5 5-21,3 2 0,2 3 0,8 2-134,0 3 0,3 0 0,5-8 0,4 0-136,1 0 0,8 1 0,-8-1-444,0 0 445,7-10 1,-7 8 0,11-9 30,-1 1 0,0-2 1,0-11-1,0-3-219,1-5 0,-4-5 352,-4-10 0,4 0 0,-7 0 0</inkml:trace>
  <inkml:trace contextRef="#ctx0" brushRef="#br0" timeOffset="143680">27828 4779 7291,'0'-13'-645,"0"31"1011,0 21 1,-3 2 0,-2 1-1,-3 4-224,3 6 0,-5 2 1,0-8-1,-1 1-156,1-1 0,0 3 0,4 3 1,-1 2-28,2-3 1,-6-2 0,1-2 0,0-1-5,-1 1 1,1-9-1,5-2 1,-3-2-160,3-6 0,2-2-52,3-3 0,3-10 207,5-5 1,2-16 0,8-10 0,-2-8-4,2-5 0,0-7 0,0 7 0,-3 0 64,3-3 1,0 8 0,0-2 0,-5 7 94,-2 6 0,-1 10 34,-2-3 1,-3 6-44,10 2 0,-10 10 0,3 5-27,-5 6 0,-3 10 1,0 0-50,0-3 0,0-2 1,2-3-180,6 0 0,-3-7-101,11-1 171,-1-9 0,1 6 13,-1-4 1,1-5 35,7 4 0,-8-7 0,1-5 1,-1-5 19,-2-3 0,5-2 0,-8-6 0,1 3 146,-1 2 146,8 11-182,-5-5 1,0 13-1,-5 4-37,-6 9 1,6-3 0,0 2 0,-1 1-68,4-3 0,-6 5 0,8-8-119,-3 3 0,8-8 113,-2 3 0,-3-8 0,-1-8-58,-1-8 0,-4 4 0,-7-4 135,0-2 1,0-3-1,0-2 1,0 0 46,0 0 0,-2 7 0,-6 1-110,-7-3 1,-6 5 0,-2 0 0,0 3 29,-1 5 1,-7 2-1,1 3-320,1 0 0,11 0-114,3 0 0,9 3 89,-1 4 0,7 6 319,7 10 0,17-10 0,12-2 0</inkml:trace>
  <inkml:trace contextRef="#ctx0" brushRef="#br0" timeOffset="144028">28454 5476 7569,'0'-13'-113,"0"2"0,-7 29 345,-1 6 0,-2-4 1,5-4-1,-3 2-86,3 2 1,2 4 0,3-1-277,0 0 1,10-2-1,6-3 42,4-3 1,4-10-1,-1 3 1,0-5-153,0-3 0,1 0 1,-1 0 131,0 0 0,-8 0 0,-2-3 153,-2-5 1,-4-5-1,-7-10 149,0 0 1,0 0 0,-2 0 44,-6-1 0,-5 4 0,-10 2-116,0 2 1,0 3-1,-1-5 1,1 5-149,0 3 0,7 2-602,1 8 1,10 3-1,-3 5 174,5 7 0,6-2 453,5 2 0,5 1 0,10 7 0</inkml:trace>
  <inkml:trace contextRef="#ctx0" brushRef="#br0" timeOffset="144359">28988 5452 7569,'-10'-20'-129,"-5"4"1,-6 6 0,-2 10 204,-1 0 1,1 3 0,0 2-52,0 2 1,7 4-1,3-4-57,3 9 0,2-3 0,8 2-7,0 3 0,11-5 0,4 0 0,6 0 30,2 0 1,0 2-1,0 6 70,1-6 1,-4 6 0,-2-8 0,-5 2 142,-2 1 0,-4-1 0,-7 9-118,0-1 1,-2-3 0,-6-1-1,-7-4 76,-6 3 0,-2-5 0,-1 0 0,1 0-186,0 0 0,0-6 0,0 6-1660,-1-2 1345,12-4 1,1-9 0,11-6 338,0-7 0,0-6 0,0-2 0</inkml:trace>
  <inkml:trace contextRef="#ctx0" brushRef="#br0" timeOffset="144693">29174 5615 7448,'21'15'-183,"-3"-2"0,-3-3 143,3-4 0,-5-4 1,3-2 78,2 0 0,2 0 0,3 0-59,1 0 1,-9-8 0,-2-2-140,-3-3 0,6 6-134,-8-9 0,-1 1 241,-7-9 0,-10 11 1,-6 6 55,-4 4 0,4 3 0,1 0 1,-3 0 31,-3 0 0,-2 3 420,0 4 0,0 6 0,2 11 0,6-1-108,7 0 1,-3 0-1,4 0-302,2 1 1,2-1 0,3 0 0,3-2-156,4-6 0,-2 3 0,11-7 0,2-1 11,3 0 1,2-2-1,0-8 1,0 0-532,0 0 1,1 0 0,1 0 628,6 0 0,-5 0 0,8 0 0</inkml:trace>
  <inkml:trace contextRef="#ctx0" brushRef="#br0" timeOffset="145008">29777 5476 7569,'0'-24'-166,"-10"11"0,5 3 264,-11 10 1,1 0 0,-8 3 0,2 4 14,6 9 0,-3 5 0,7-1 1,1-2-68,0-2 0,2-1 1,11 6-133,4-6 0,-2-2 0,11-8 1,2 6 91,3 2 1,2-6 0,0 9-184,0 2 0,0 0 0,1 0 210,-1-3 0,-8 1 53,1 7 1,-14 0 0,-2-2 39,-13-6 0,-15 3 1,-3-7-1,0-1-139,-2 0 1,7 6 0,-5-8 0,5-3-341,3-3 1,2 1 0,3 2-20,3 3 372,-1 0 0,3-19 0,3-2 0</inkml:trace>
  <inkml:trace contextRef="#ctx0" brushRef="#br0" timeOffset="145493">30613 5522 7569,'0'-16'0,"-3"1"24,-4-3 1,-6 5 0,-10 0 110,-1 3 1,1 2-1,0 8 1,0 0-31,-1 0 0,1 10 0,0 6 0,2 5-63,6 2 0,-3 0 0,8 3 0,-1 2-39,1 3 0,2 0 0,8-8 1,0 0-128,0 1 0,0-1 0,3 0-137,5 0 0,4-2 0,12-3 49,-1-3 1,0-9-1,0 1 1,0-7 50,1-7 1,-1-6 0,0-8 0,-2 3 84,-6 3 0,6-9 0,-8-7 0,2 3 110,1 2 0,-11 3 0,5 2 0,-2 3 226,0 3 1,-1-1 169,-7-7 1,-10 10-74,-5 6 0,2 4-197,-3 3 0,3 10 1,-2 6-261,7 4 0,6 4 0,2-1-91,0 0 1,7 0 0,4-2-1,1-3-56,7-3 0,1-9 1,3 1 39,1-4 1,-1-3 206,0 0 0,0 0 0,0 0 0</inkml:trace>
  <inkml:trace contextRef="#ctx0" brushRef="#br0" timeOffset="145846">30891 5499 6977,'0'23'795,"-2"0"-632,-6 0 1,6 1 0,-6-1 0,3 0 92,-3 0 1,5 0-628,-4 1 1,4-1-338,3 0 567,0-10 0,8-5 0,2-16 1,3-5 69,5 0 1,-5-7 0,2 4 0,3-7 65,3-8 1,-5 5 0,-1-5 0,0 5 203,-2 3 0,5 0 0,-7 0 0,2 0 215,5-1 1,-8 9 0,0 2-141,1 3 0,-6 2 0,8 11-44,-3 4 0,-2 6 0,-8 10 0,2 1-310,6-1 0,-5 8 0,4 2 0,-4 1-166,-3-1 0,3 1 0,2-6 0,2 3-258,-1-3 1,4-2-1,0-3 1,3-2 503,5-5 0,3 4 0,2-7 0</inkml:trace>
  <inkml:trace contextRef="#ctx0" brushRef="#br0" timeOffset="146348">31889 5661 7329,'13'-23'-927,"-2"0"1182,-11 0 1,0-1 0,0 1-57,0 0 0,-8 0 1,-2 2-58,-3 6-67,8-6 1,-16 18 0,5-4 16,-4 4 1,4 3 0,1 0 0,-1 3-195,3 4 1,-5-1 0,8 9 0,0 3 37,0 3 0,-6 2 0,8 0 0,1 0-50,-4 1 1,9-1 0,-6 0-1,5 0 22,3 0 1,0 1 0,3-1-41,5 0 1,5-7 0,10-4-12,0-1 0,0-4 0,0-7 0,1 0 69,-1 0 1,-8-7-1,-2-4 1,0-1 77,0-7 0,-8 7 1,5-4 45,1-2 1,-9-3 410,6-2 1,-5 0 326,-3 0-619,0 10 0,0 5-148,0 16 0,0 5 0,0 10 0,0 0-157,0 0 1,0-7 0,2-1 0,6 1-317,7-3 0,-2 5 0,3-10 452,2-3 0,13 8 0,5-1 0</inkml:trace>
  <inkml:trace contextRef="#ctx0" brushRef="#br0" timeOffset="146795">32284 5545 7569,'0'-23'0,"0"7"0,-3 4 1,-4 1 1,2 4 120,-11 7 1,8 0 66,-7 0 1,7 7-1,-5 4 1,3 1-9,5 7 0,0 1 0,-1 3-162,-1 1 1,-1-1-1,8 0 1,0 0-1,3 0 69,4 1 0,-4-9 0,7 1-397,0 2 1,3-8 0,11-2-8,-1-6 1,0-2-1,0-2 59,0-6 0,1-8 1,-4-12-1,-2-3 132,-2 3 0,-3-1 0,5 1 0,-5-3 65,-3 3 0,5-6 0,-4 3 0,-1 0 106,0-2 1,1 4 0,-6-7 0,3 3 89,-3 4 1,-3 1 0,-2 0 195,0-3 1,0 8-67,0 7 0,0 14 133,0 2 1,0 18 0,0 15 0,-2 3-97,-6 5 1,5-4-1,-7 1 1,2 4-301,1 1 1,-1-4 0,8-3 0,0 0-212,0 0 0,0-7 1,0 4-1,0-2-164,0 0 1,0-8 0,0-7-705,0 2 0,0-5 1076,0 2 0,-10-10 0,-3 6 0</inkml:trace>
  <inkml:trace contextRef="#ctx0" brushRef="#br0" timeOffset="147142">32261 5522 7440,'0'-16'-283,"0"1"0,2 10 503,6-3 1,5 6 0,10 2 0,0 0-215,1 0 0,7 0 0,2 0 0,3 0-177,5 0 1,3 0 0,3 0 0,-3 0 109,-6 0 1,3 0 0,-10 0 60,-2 0 0,-3 0 0,-3 0 0</inkml:trace>
  <inkml:trace contextRef="#ctx0" brushRef="#br0" timeOffset="147416">32864 5522 7569,'0'13'-353,"0"0"1,0-6 725,0 9 1,-2 5-1,-4 2-196,-1 0 0,-4 0 0,6 0 0,-2 1 15,1-1 1,-4 0 0,2 0-721,3 0 0,3 1-403,2-1 0,0-8 931,0 1 0,-11-21 0,-2 2 0</inkml:trace>
  <inkml:trace contextRef="#ctx0" brushRef="#br0" timeOffset="147704">32818 5267 7569,'0'-16'-206,"2"3"-304,6 3 1,-3 2 480,11 8 1,-9 0-1,6 3-43,-2 5 1,4-3 0,-5 10 71,3 3 0,3 3 0,7 2 0</inkml:trace>
  <inkml:trace contextRef="#ctx0" brushRef="#br0" timeOffset="147980">33120 5522 7569,'0'23'8,"0"-7"0,0-1 92,0 3 0,0 3 1,0 2 12,0 0 0,2 0-206,6 1 0,5-4-10,10-4 1,0-6 0,0-10-76,1 0 1,-9-3-1,-2-4 65,-3-9 0,6-4 0,-9-4 134,-1 1 0,-4 0 0,-2 0 238,0 0 0,-2-1 0,-6 4 0,-5 2-192,0 2 1,-8 11-1,9-5 1,-4 2-385,1 0 1,-1 1-203,-7 7 1,2 2 518,6 6 0,5 5 0,20 0 0,3-3 0</inkml:trace>
  <inkml:trace contextRef="#ctx0" brushRef="#br0" timeOffset="148219">33398 5499 7477,'0'23'-125,"0"0"0,0 0 221,0 1 0,0-1 1,0 0 56,0 0 1,8 0 0,0 1 117,-3-1 1,-3-8-345,-2 1 1,3-11 21,5 3 1,4-6 0,9-4 26,-5-6 1,2-5-1,-8-10 1,0 0-221,1-1 0,7-1 0,-6-4 0,4-4 146,-1-3 1,-7 5-1,5-8 1,0 0 29,0 3 0,2-5 0,6 10 0,-3 3 253,-3 2 1,1 5 0,5 3 0,-3 5 298,-3 3 1,-7 2-1,7 8-23,3 0 0,-5 3 1,0 5-179,-3 7 0,-2 6 0,-8 4 0,0 4-15,0 2 1,3 10 0,2-2 0,3 2-182,-3-2 1,5 4-1,0-6 1,3-1-674,5-5 1,3 2-1,2-2 1,0-3-268,1-2 1,-9-5 0,1-3 852,2-3 0,2 1 0,4 7 0</inkml:trace>
  <inkml:trace contextRef="#ctx0" brushRef="#br0" timeOffset="150052">1137 7123 7569,'0'-23'-13,"0"8"0,-2 2 317,-6 3 1,3-6 0,-8 6-177,3-3 0,-6 5 1,6-5-1,-3 3 55,-5 5 1,-3 2 0,-2 3-137,0 0 0,0 8 0,0 2 0,2 3-96,5 5 0,-2 3 1,8 2-1,0 0-92,-1 0 1,4 1-1,7-1 69,0 0 0,0 0 0,0 0 0,2 1 1,3-1 23,3 0 1,10 0-1,-2-2 1,4-3-54,4-3 0,-1-9 0,0 1 0,0-4-23,0-3 1,1 0-1,-1-3 1,0-2 116,0-3 1,0-15-1,-2 5 1,-3 0-36,-2-3 1,-11 1 0,5-3 0,-2-1 128,0 1 0,-1 8 1,-7-1 87,0-2 1,0 5-1,-2 0 353,-6 3-400,5 2 1,-10 8-111,6 0 0,4 11 0,-5 4 38,6 6 0,2-6 0,2-2-223,6-3 1,-3 6-22,11-8 1,-8-1-1,7-7-5,3 0 0,-5-2 170,2-6 1,-2-5 0,5-7 0,-5 2 66,-2 2 1,4 1 155,-7-9 1,2 4 49,-2 4-145,-6 6 0,11 10-57,-5 0 1,-5 10 0,4 6-220,-4 4 0,-3 4-77,0-1 1,3-8-38,4 1 201,-4-11 0,10 3 75,-6-16 1,-1-5-1,7-10 1,-3 0 65,-5-1 1,0 4 0,0 2 44,3 2 0,2 1 0,-4-8 14,1-1 0,9 9 0,-6 2 88,3 3-126,-8 2 0,13 18 0,-10 6-68,-3 4 0,0-4 1,0-1-1,3 3-9,-3 3 1,6 2-1,-1-2 1,0-3 4,0-3 1,9-2 0,-4 5 0,6-2-13,2 2 0,0-8 0,0-2 0,0-6-28,1-2 0,7 0 0,0 0 1,-3 0 25,-2 0 1,-3-10 0,0-3 4,0 0 1,-2-7 0,-3 4 0,-2-4-9,2-4 1,0 1-1,-3 0 6,-7 0 0,-6 0 45,-2-1 1,-10 4 0,-5 4-12,-6 9 0,6 4 1,-1 3-16,-2 0 1,5 0-1,0 3 1,3 4 26,5 9 0,-6 4 0,4 4 0,2-1-16,2 0 1,3 0-1,3 0 1,4 1-76,9-1 1,-3-8-1,2-2 1,3 0 44,3 0 0,2-8 0,0 3-31,0-6 1,1-2-1,-4-2 1,-2-6-215,-2-7 1,-8 2 0,4-3 179,-1-2 1,7-2 0,-5-4 0,0-1 0,-3-4 42,0-2 1,-7 0 0,5 6 0,-6-4 43,-2-2 0,3-7 0,2 4 0,3-2 16,-3-5 1,-3-3-1,-2 0 1,0 3 132,0 2 0,-7 11 0,-1-3 518,3 5-527,2 13 1,3 8 0,0 18 0,0 15-1,0 11-2,0 10 0,0 13 0,0-3 1,0 0-60,0-4 1,3-1 0,2-5-343,3-5 1,10-11 0,-3 3 0,6-2-1,2-9-329,0-7 0,0 1 0,3-12 0,2 1 575,3 2 0,0-7 0,-7 7 0</inkml:trace>
  <inkml:trace contextRef="#ctx0" brushRef="#br0" timeOffset="150464">3435 6984 7539,'-13'10'108,"3"-4"1,10 9 234,0 3 0,10 0-301,6-2 0,4-6 1,1-13-100,-6-4 0,3 2 0,-7-8 0,-1 0 139,0 0 0,1-3-251,-4-7 1,-4 0 0,2 2-119,-10 6 0,0-3 1,-11 10 351,-2 3 0,5 2 0,-2 3 127,-3 0 0,5 0 1,-2 3-1,-1 5-21,3 7 0,-5 6 0,8 2 1,0 0 116,-1 0 0,3 1 1,8-1-1,0 0-159,0 0 1,0-7 0,0-1 0,3 1-231,5-4 0,5 7 0,10-9 89,0 3 0,0-8 1,1 3-1,-1-6-602,0-2 1,0 0 0,0 0 0,1 0 613,-1 0 0,0-10 0,0-3 0</inkml:trace>
  <inkml:trace contextRef="#ctx0" brushRef="#br0" timeOffset="150713">3760 7031 7569,'0'-24'465,"0"1"1,0 0 0,3 2-99,4 6 1,-1 5 0,9 12-221,3 6 1,0 5 0,0 10-1,-2 0-254,2 0 0,2 1 1,4-1-1,-1 0-283,0 0 0,0-7 0,0-1 0,1 1-283,-1-4 0,0 1 0,0-7 673,0 1 0,1 1 0,-1-8 0</inkml:trace>
  <inkml:trace contextRef="#ctx0" brushRef="#br0" timeOffset="150964">4178 6984 7577,'-8'-36'0,"0"5"0,1 8 329,-4 7 1,6-2-45,-10 11 1,-1-1 0,-7 13-169,0 11 1,0-1 0,-1 19 0,4-4-163,4 1 0,-4 3 1,7-3-1,0 5-320,5 0 1,-2-2-1,2-11 1,3 0-609,2 0 973,3 0 0,11 1 0,2-1 0</inkml:trace>
  <inkml:trace contextRef="#ctx0" brushRef="#br0" timeOffset="151241">4340 7077 7569,'16'-8'441,"-1"1"1,-7-1-257,7 8 0,-7 0 1,8 0-233,2 0 0,-5-3-72,2-5 1,-7 6 0,5-8-121,-3-1 0,5-2-130,-7-10 1,0 0 0,-8 0 314,0 0 0,-3 7 1,-4 3 146,-9 3 0,3 2 0,-2 8 29,-3 0 1,-3 8 0,-2 2-1,2 3 41,6 5 1,-3 3 0,10 2 0,0 0-90,-2 0 0,7-7 0,-4-1 0,4 3-44,3 3 0,3 0 0,2-3 0,5-5-154,3-3 0,2 5 0,9-7 1,-1-3-5,0-2 0,0 5 0,1-1 1,-1-2-1444,0-2 1571,0-3 0,11 10 0,2 3 0</inkml:trace>
  <inkml:trace contextRef="#ctx0" brushRef="#br0" timeOffset="152116">4897 7031 7569,'-10'-24'55,"-5"1"0,-6 3 256,-2 4 0,-1 8 0,1 13 0,3 6-74,4 2 1,-4 2 0,7 8 0,-3 1-128,1-1 0,10 0 0,-3 0 0,5 0-111,3 1 1,3-4-1,2-2 1,5-5-171,3-3 1,3 6 0,7-6 0,0 1-141,0-1 1,0-2 0,1-8 0,-1 0 56,0 0 0,0 0 0,1-3 0,-1-2 75,0-3 0,-2-10 0,-3 5 0,-3-2 84,3-1 1,-5 1 0,0-8 0,0 2 21,0 5 1,-8-4 0,3 4 648,-6-4 0,6 4 421,0 1-746,-1 10 0,-7-3 0,0 16-106,0 7 0,-7 6 0,-1 2-130,3 0 0,5 0-195,7 1 0,-1-4 1,9-4 105,3-9 1,3-4 0,2-3-143,0 0 1,0-3-1,1-2 1,-4-5 83,-4-3 1,4-2 0,-7-9 0,3 4 13,-1 4 0,-7-4 0,5 4 128,-3-4 44,-2-4 1013,-8 11-823,0 3 1,0 13 0,0 4 0,0 9-171,0 5 1,8 2-1,-1 0-24,-1 0 0,-1 0 0,2 1-116,9-1 0,-3-8 1,2-2-1,3-3-47,3-4 0,-6-4 1,1-2-1,2 0-24,3 0 0,2-2 0,0-6 1,-2-8 58,-6-4 1,6-1-1,-6 3 1,3 3 56,-2-3 1,4-3 0,-7-5 41,0-5 0,0-2 1,-8-6-1,3 6 7,-3-1 0,0 6 0,0-11 0,3-2 19,-3-3 1,-2-3 0,-1 1 0,4 2-8,1 5 0,1-2 1,-8 10 325,0 3 1,0 10-42,0 2 0,3 11-150,4-3 1,-4 19 0,5 9-65,-6 9 1,-2 12 0,0-2 0,0 5 11,0 2 0,-2 0 0,-3 1 0,-3-1-48,3 1 1,2-1 0,3-2 0,0-3-114,0-2 0,0-11 1,0 6-195,0-1 0,8-7 0,2 2-84,3-10 1,-5-5 0,7-7-207,3 1 0,-5 1-286,3-8 1,-9 0 321,9 0 1,-14 0 485,-2 0 0,0-10 0,-20-3 0,7-10 0</inkml:trace>
  <inkml:trace contextRef="#ctx0" brushRef="#br0" timeOffset="152390">5570 6938 7569,'-23'-11'-7,"10"6"256,6-10 0,4 7 0,6-5 42,4 3 1,6 0-1,10 4 1,3-4-107,5-3 1,3 8 0,9-3 0,1 3-237,5-3 1,3 6 0,-6-6 0,1 5-26,-1 3 1,-7 0-1,-3 0 1,0 0-313,0 0 0,-8 0 0,3 0-1790,-5 0 2178,-3 11 0,1 2 0,-1 10 0</inkml:trace>
  <inkml:trace contextRef="#ctx0" brushRef="#br0" timeOffset="153001">6336 7054 9223,'23'0'503,"1"0"-319,-1 0 0,-8-3 0,1-2-444,2-3 1,-8-10-1,1 5 1,-4-2-34,1-1 1,0 9 0,-8-9 99,0-2 0,0 5 0,0-2 97,0-3 1,-3 7 0,-2 1-1,-5 2 127,-3 1 0,5-1 1,-7 8 175,-3 0 1,-3 8 0,0 2 0,3 3 31,3 5 0,7 3 0,-5 2-14,3 0 1,-1 8 0,6 0-1,-2-3-120,1-2 1,4-3 0,2 0 0,2-2 0,6-3-113,8-2 0,4-9 1,3 6-1,1 0-220,-1 0 0,0-8 1,3 3-1,2-6-152,3-2 1,0 0 0,-8-2 0,1-3 86,-1-3 0,8-10 1,0 5-1,-3-2 126,-2-1 1,-3 3 0,0-5-1,-2 3 190,-6-3 0,3 5 1,-7-3 271,2-2 0,-8-2 71,2-4 1,-4 9-84,-3-1 0,-10 4-75,-6-4 0,-4 8-142,-4 16 0,12-3 54,4 11 1,8-1-67,8 8 1,-3-10 0,10-2-1,3-4 20,3 1 0,2 8 1,0-6-1,0 3 26,1 5 0,-4-5 0,-2 0 0,-5-1 2,-2 1 0,-1 0 0,-5 5-152,3-2 1,0-9-1,-11 6 1,-5 0-143,-7 0 1,-6 0 0,-2 5 0,0-5 0,-1 0-232,1 0 0,-8-8 0,0 3 422,3-6 0,-8 9 0,0 1 0</inkml:trace>
  <inkml:trace contextRef="#ctx0" brushRef="#br0" timeOffset="153280">8147 6915 8436,'-8'15'0,"0"0"369,3 4 1,0-7-1,0 4-215,-3 2 1,0-5-1,8 2-460,0 3 0,0-5-908,0 3-185,0-1 1399,0-2 0,-10 8 0,-3-8 0</inkml:trace>
  <inkml:trace contextRef="#ctx0" brushRef="#br0" timeOffset="153543">7938 6636 7569,'0'-13'252,"0"3"1,10 10-403,5 0 1,6 2 0,2 4 290,1 1-141,-1 1 0,0 2 0,0 3 0</inkml:trace>
  <inkml:trace contextRef="#ctx0" brushRef="#br0" timeOffset="153824">8332 6497 7569,'8'-16'17,"0"1"84,-1 10 0,-4-13 177,5 10 1,-6 3 0,6 12 13,-5 9 1,-3 7 0,0 8 0,0 8-48,0 5 0,0 5 0,0 2 1,0 3-152,0-2 0,0-6 1,0-4-1,0-4-365,0 4 1,0-6 0,0 0 0,0-3-412,0-4 0,0-4 1,0-1-622,0-1 1303,0 0 0,0 0 0,0 0 0</inkml:trace>
  <inkml:trace contextRef="#ctx0" brushRef="#br0" timeOffset="154080">8147 6938 7569,'-8'-29'69,"0"6"1,0 5 89,8-5 1,8 0-1,2 2 1,3 3-1,5 3 1,3-1 72,2 3 0,3 0 0,2 8 1,3-3-79,-2 3 1,-4 3 0,-1 2 0,-1 0-198,0 0 1,3 0-1,2 0 1,3 0-124,-2 0 1,-4 0 0,-1 0 0,-1 0-83,0 0 0,-8 0 1,1 0-1,-1 2-409,-2 6 1,0-5 656,-5 4 0,-6-4 0,9-3 0</inkml:trace>
  <inkml:trace contextRef="#ctx0" brushRef="#br0" timeOffset="154735">9400 7239 8198,'-13'13'873,"5"0"-152,16-5-366,-5-5 1,9 7-611,-4-10 1,-3 0-1,11-3-42,2-4 1,-5-4 0,2-7 296,3 3 0,13-1 0,5-7 0</inkml:trace>
  <inkml:trace contextRef="#ctx0" brushRef="#br0" timeOffset="155346">10514 6636 7529,'0'-23'0,"0"7"537,0 1 194,0-1-571,0 3 1,0 6 0,-3 14-1,-2 12-99,-3 9 1,-7 8 0,5 10 0,-3 1-41,-5-1 1,5 1 0,-3-1 0,1-2-28,2-5 0,-5 4 0,8-6 0,-1-1-201,1-5 0,-6 2 0,9-2-502,2-3 1,2-10-547,3-2 1255,0-11 0,0 5 0,0-10 0</inkml:trace>
  <inkml:trace contextRef="#ctx0" brushRef="#br0" timeOffset="155829">10421 6566 7566,'0'-15'470,"0"-1"1,3 11 0,4-5-297,9 0 1,4 7 0,4-5 0,-1 6-151,0 2 0,0-8 0,3 0 0,2 3-230,3 3 1,8 2 0,-8 0-695,-3 0 521,-2 0 0,-5 2-91,-6 6 0,-4 5 470,-11 10 0,-11 10 0,-2 4 0</inkml:trace>
  <inkml:trace contextRef="#ctx0" brushRef="#br0" timeOffset="156025">10444 6891 7569,'-15'0'668,"-1"0"-303,11 11-254,-5-9 0,12 9 0,6-11 47,8 0 0,7 0 1,5 0-1,3 0-446,-2 0 0,4 0 0,1 0 0,-1-3-206,1-5 1,-1 6 0,-4-6-486,1 5 979,1 3 0,-7 0 0,-1 0 0</inkml:trace>
  <inkml:trace contextRef="#ctx0" brushRef="#br0" timeOffset="156219">10839 6938 7824,'-13'10'374,"5"6"1,6 4 0,2 3 0,0 1-371,0-1 0,0 0 0,0 0-325,0 0 0,0 1 1,0-1-499,0 0 0,0-8 819,0 1 0,0-11 0,0 5 0</inkml:trace>
  <inkml:trace contextRef="#ctx0" brushRef="#br0" timeOffset="156439">10746 6775 7583,'0'-23'9,"0"0"1,3 0 0,4 2 40,9 6 0,-3-4 0,2 12 17,3 2 1,3 2 0,2 3-198,0 0 1,0 8 0,1 2-1,-4 3-92,-4 5 1,4-5 0,-4 0 0,4 0 221,4 0 0,-1 2 0,0 8 0</inkml:trace>
  <inkml:trace contextRef="#ctx0" brushRef="#br0" timeOffset="158355">11141 6915 7569,'-13'0'-117,"0"0"267,5 0 1,5 2 0,-4 6-65,4 7 0,3 6 0,-2 2-109,-6 0 0,5 1 0,-7-1-65,0 0 1,7 0 0,-7-2-94,-1-6-170,9 6 217,-9-19 1,14-2 0,2-15 0,6-6 61,1-2 0,-4 0 0,8-3 0,-1-2 82,-2-3 1,0 0-1,-8 8 1,5 2-35,3 6 1,-8-6 0,6 8 570,-1 0 184,-7 3-595,17 10 1,-17 10 0,7 6-1,-2 4-95,0 4 0,-1-1 0,-7 3 0,0 2 0,0 3-3,0-3 0,8-2 1,0-3-1,-3 0-33,-2 1 0,4-9 0,4-2 1,2 0 7,5 0 0,-6-8 0,4 5 1,2-2-12,3 0 0,2-3 1,0-10-41,0-3 0,0-10 0,-2 2 1,-3-4-30,-2-3 0,-1-1 1,6 1-1,-3 0 20,-3 0 1,-7 0-1,5-1 1,-3 1 41,-5 0 1,-2 7 0,-3 1 0,0-3 79,0-3 1,-8 6-1,-2 2-11,-3 3 1,-2 2 0,-9 8 170,1 0 0,0 2 0,2 6-141,6 8 1,-3 4-1,10 4 1,3-1-46,2 0 0,3 0 0,0 0-52,0 1 0,0-1 0,0 0-46,0 0 0,3-10 1,5-5-108,7-6 0,6-2 0,2 0-12,0 0 0,-2-2 0,-3-6 1,-3-5 64,3 0 1,0-7 0,0 4 0,-5-4 98,-2-4 1,4 1 0,-7 0-1,0 0 4,2 0 0,-8 7 0,6 1 568,-5-3-315,-3 7 1,-3 3-146,-5 16 0,6 5 0,-6 10 0,6 1-15,2-1 0,0 0 0,0 0 1,0 0-81,0 1 1,0 1-1,2 1 1,3 0-28,3-5 0,10-6 1,-5 3-1,2-5-68,1-3 1,-1-2 0,9-8-12,-1 0 0,0-3 0,0-4 0,0-9 19,1-4 0,-9-4 0,1-1 0,2-6-59,2-8 1,1 3-1,-3-3 1,-5-2 79,-3-3 1,6-2-1,-9-3 1,1-3-6,2-2 1,-7-8-1,5 8 1,-6 2 1,-2 3 1,0 5 0,0 3 0,0 5 432,0 3 1,0 2 92,0 7-209,0 12 1,0 12-1,0 18 1,0 10-109,0 11 0,-7 15 0,-1 5 0,0 6 7,-2 4 0,7-4 0,-7 12 0,2-5-124,0-2 1,1-11 0,7-2-1,0-5-95,0-6 0,0 3 1,0-18-61,0-3 0,10-5 0,5-7 38,6-8 1,2-6 0,1-4 0,-1-6-187,0-8 1,0-4 0,-2-6 0,-3-2 43,-3-3 1,-2-8-1,5 6 1,-5-1 175,-3 0 1,6-7-1,-8 3 1,-3-6 90,-3-3 0,6 3 1,0 3-1,-3 5 12,-2 3 0,-3 2 0,0 7 556,0 1-345,0 10 1,0 39-1,-3 23-90,-5 10 1,6-4-1,-6-1 1,5-5-104,3-3 0,0 1 0,0-4 1,0-4-59,0-8 1,0-5-1,3-3 1,2 0-145,3 0 0,2-7 0,-2-3-36,7-3 0,-2 0 0,3-4 0,2 1 0,2-2 0,1-12 0,-3-6-39,-2 0 1,-4-8-1,7 6 81,-4-6 0,-10 6 1,5-1 67,1-2 1,-9 5 112,6-2 0,-5 7 536,-3-7 2,0 9 475,0-4-1226,0 31 53,10-16 1,-5 13-1,11-26-52,2-7 1,-5-3-1,2 0 1,1 2 3,-4-2 0,6-2 0,-7-4 0,-1 1 85,0 0 1,-2 0 0,-5 2 0,2 3 122,3 3 1,-1-1 145,-7-7 102,0 10 1,-2 3-206,-6 10 0,5 10 0,-4 5 0,4 6-2,3 2 0,0 3 0,0 2 1,0 3-21,0-2 1,0-1-1,0 0 1,0 3-7,0-2 1,8-3 0,2-3 0,3 0-110,5 0 1,-5-10 0,3-3 0,2-2-74,2 0 1,3 0 0,3-8 0,3-3-58,2-5 1,-1-5-1,-6-10 1,-1 0 89,0 0 0,-7 0 0,-1-1 1,1 1-8,-4 0 1,1 0 0,-8 0 0,3-3 88,-3-5 0,-2 5 1,-3-5-1,0 5 8,0 3 0,0-8 0,0 0 18,0 3 0,-3 12 67,-4 9 0,-4 7 1,-4 7 16,7 9 0,-2 4 1,2 6-1,3 5-19,2 8 0,1 5 0,-3 2 1,-3-2 40,3-5 0,2 4 0,3-4 1,0 5-5,0 2 1,8 1 0,0-3 0,-3-3-43,-3-2 0,-2-1 1,0 9-1,0-1-30,0 1 0,-2-4 0,-3-1 0,-6-6-90,-2-3 0,6-2 0,-9-8 0,-2 1 4,-3-1 0,-2-8 0,0-2 21,0-2 0,0-4 1,-1-7-1,1 0-32,0 0 0,2-10 0,3-8 0,3-8-163,-3-5 1,5-2 0,0 2 0,3-5-386,5-1 0,2-6 0,3 7-82,0-1 264,10-6 1,6 17 0,12-5 0,6 5-242,2 3 0,0 0 641,3-1 0,4 1 0,-7 0 0</inkml:trace>
  <inkml:trace contextRef="#ctx0" brushRef="#br0" timeOffset="158624">13554 7077 7699,'23'-13'520,"1"0"0,-1 8 0,0-3 340,0 3 1,-10 13-1,-5 7-862,-5 6 1,-3-6-1,0 1 1,-3-1-299,-5-2 0,3 8 1,-10-6-913,-3 6 1,5 0 1211,-3-6 0,-10 6 0,-10-8 0</inkml:trace>
  <inkml:trace contextRef="#ctx0" brushRef="#br0" timeOffset="158947">14506 7077 7691,'-10'-13'809,"7"-8"0,-7 21 0,7 0-556,-5 13 0,6 8 0,-6 2-232,5 0 0,3 1 0,0-1-514,0 0 1,0 0 0,0 0-436,0 1 1,0-1-313,0 0 1240,0-10 0,11 8 0,2-9 0</inkml:trace>
  <inkml:trace contextRef="#ctx0" brushRef="#br0" timeOffset="159148">14390 6891 7467,'0'-36'-55,"0"5"1,0 5-1,0 3 102,0 0 0,10 10-232,6 5 1,-4 6-1,4 2 1,2 2-126,3 6 0,-1-3 310,-4 11 0,4-1 0,-7 8 0</inkml:trace>
  <inkml:trace contextRef="#ctx0" brushRef="#br0" timeOffset="159495">14924 6381 7569,'0'-16'-116,"0"1"803,0-3-546,0 7 0,0 4 0,0 14 0,0 9 41,0 4 1,0 11 0,-3 6 0,-2 4-47,-3 8 0,-2 10 0,5-2 0,-6 0 3,-2-1 0,8 9 0,-2-6 1,1 0-96,-1-4 0,4-6 0,-5-6 0,6-1-221,2-4 1,0-9 0,2 2-39,6-6 0,5-4 0,10-5-26,0-9 1,3-4-1,3-3 1,2 0 69,-3 0 0,-2-8 1,-6-2-1,-2-1-568,-2 1 1,-11-8 738,3 3 0,-6-6 0,-2 8 0,0 3 0</inkml:trace>
  <inkml:trace contextRef="#ctx0" brushRef="#br0" timeOffset="159735">14552 7007 7187,'-10'-7'585,"10"-1"1,18-8 0,16 6 0,-1 0-425,1-1 1,7 1 0,0 5-1,8-3-103,5 3 0,-2-5 0,-11 2 1,-2 3-148,2 2 1,-7 3 0,-1 0-1,-2 0-66,0 0 0,0 0-693,-8 0 0,0 0 848,1 0 0,-1 11 0,0 2 0</inkml:trace>
  <inkml:trace contextRef="#ctx0" brushRef="#br0" timeOffset="160429">16084 6915 7582,'0'-24'0,"0"1"0,0 0 193,0 0 1,0 7-87,0 1 0,0 12 1,0 3-1,-3 13-70,-4 8 0,4 2 0,-7 3 1,2 2 48,0 3 1,1 8 0,7-8-1,0-3-85,0-2 0,0-3 0,0 0 0,0 0-29,0 1 1,7-1 0,4-3 0,2-2 42,5-2 1,2-8 0,3 5 0,1-3-19,-1-5 1,0-2 0,0-3 0,1 0-82,-1 0 1,8-3 0,-3-5 0,-5-7 15,-5-6 1,-2-2 0,4 0 0,-2 0-34,-2-1 1,-8 1 0,5 0-1,-3 0 12,-5 0 0,-2-1 0,-3 1 59,0 0 0,-3 0 75,-5 0 1,-2 7 0,-8 3 27,2 3 0,1 5 0,-6 12 77,6 9 1,-6 5 0,8 2 7,0 0 1,3 0 0,10 0-1,0 1 34,0-1 0,0 0 0,0 0 0,0 0-58,0 1 0,3-1 0,4-3-162,9-4 1,-3-3 0,2-8 0,3 3-173,3-3 0,2-3 1,0-2-1,1 0-222,-1 0 0,0-2 0,0-3 0,0-6-86,1-2 1,-1 6 0,0-6 507,0 3 0,1-9 0,-1 7 0</inkml:trace>
  <inkml:trace contextRef="#ctx0" brushRef="#br0" timeOffset="160856">16873 6961 7569,'10'-23'-126,"-7"7"239,5 1 0,-6-1 345,-2-7 1,-10 13-311,-5 10 0,2 10 1,-3 16-1,1 2-63,2 3 1,-5 8 0,10-8 0,0-3-62,-2-2 1,7-3-1,-4 0 1,7 1-7,7-1 0,-1-8 0,9-2 0,3 0 29,3 0 0,2-5 0,0 5 0,0-3-72,1-5 0,1-2 0,4-3 0,2 0-243,-3 0 0,6-3 0,-3-5 1,-3-7 27,-2-6 0,-6 6 0,-2-1 0,-5-2 77,-2-2 0,7-4 0,-5 1-102,-1 0 0,-1 0 961,-11 0 578,0-1-659,0 11 1,0 6-317,0 14 0,0 6 1,0 11-1,0-1-120,0 0 1,0 0 0,0 0-526,0 1 1,2-1 0,3 0-1542,3 0 1048,0-10 0,-5 5 839,4-10 0,-4-11 0,7-10 0</inkml:trace>
  <inkml:trace contextRef="#ctx0" brushRef="#br0" timeOffset="161147">17291 6891 7569,'-10'-36'36,"7"3"1,-7 9-1,10 1 1,0 0 105,0 0 1,0 7-233,0 1 1,2 10-1,6-3-164,8 5 1,-4 3 0,4 3 0,-1 5-516,-2 7 769,8 6 0,-8 12 0,10 3 0</inkml:trace>
  <inkml:trace contextRef="#ctx0" brushRef="#br0" timeOffset="161557">17337 7031 7432,'-13'0'4,"3"0"0,10 2 287,0 6 0,3-6-154,4 6 1,-4-3-170,5 3 1,5-5-50,2 4 0,-2-4-23,3-3 0,-4-3-141,4-4-9,5 4 1,-19-10-182,6 5 1,-8 6 434,-8-6 0,-5-5 0,-10 0 0</inkml:trace>
  <inkml:trace contextRef="#ctx0" brushRef="#br0" timeOffset="162364">17291 7100 8253,'23'-2'75,"0"-6"0,-7 5 0,-1-4-93,3 4 1,3-7-6,2-6 0,-7 6 0,-3 0 0,-1 2 17,1 0 1,-7-10-189,1 3 1,-4 2-1,-3-3 85,0-2 1,0 5 0,0-2 65,0-3 0,-3 0 0,-2 0 0,-5 5-2,-3 2 1,5 4 0,-5 4 0,0-2 80,0-3 1,6 0-1,-9 8 86,-2 0 0,-2 0 0,-4 3 32,1 5 0,8-3 0,-1 10 25,-2 3 1,5 3-1,0 5 1,3 2-63,5 3 1,-5 8 0,2-6 0,3 4 76,2 4 1,3-8 0,0-2-1,0-5-148,0-3 1,3 0 0,2 1-1,5-1-170,3 0 0,3-10 0,7-3 0,0-2-302,0 0 1,0-1 0,1-9-1,-1-3 61,0-3 0,8-10 1,0 5-1,-3-2 185,-2-1 1,0 1 0,2-9-1,3 1 180,-3 0 0,-2 8 0,-5-1 0,-3-2 64,-3-3 0,-7 1 0,5 2 296,-3 2 0,-2 1 1,-5-6 855,4 6-365,-4 4 1,7 14-588,-10 5 1,0 5 0,0 10 0,0 0-337,0 0 1,0 0 0,0 1-289,0-1 0,0 0-460,0 0 0,3-7 820,5-1 0,-6-10 0,9 6 0</inkml:trace>
  <inkml:trace contextRef="#ctx0" brushRef="#br0" timeOffset="162685">17662 6775 7546,'0'-23'42,"0"0"1,11 10 0,1 8 0,4 7-310,-1 6 1,1 8 0,7-6 0,-2 3-339,-6 5 605,6-8 0,-8 11 0,10-8 0</inkml:trace>
  <inkml:trace contextRef="#ctx0" brushRef="#br0" timeOffset="162988">17964 6915 7259,'15'23'295,"-2"0"-44,-2 0 0,-1 0 0,-5 1 0,5-1 26,3 0 0,-5 0 1,5 0-1,0 1-163,0-1 0,-5-3 0,4-2-43,-1-2 30,-4-1 1,1 1 122,0-1 0,10-9-451,-3 1 1,-2-7 103,3-7 0,-3-6 1,5-8-1,-5 3-57,-3 2 0,5 1 0,-7-8 1,0 0 45,2-1 0,-7 1 0,7 0 1,-2 0-237,0 0 1,7-1 0,-7 1-338,-3 0 0,5 0 707,-2 0 0,0 10 0,-8 2 0</inkml:trace>
  <inkml:trace contextRef="#ctx0" brushRef="#br0" timeOffset="163477">18382 6984 7555,'13'23'80,"-6"1"1,-1-4 0,1-2 158,9-2 1,4-11-230,4 3 1,-1-6-1,0-2-43,0 0 1,0-2-1,1-4-154,-1-1 1,-8-11-1,-2 2-38,-2-4 0,4-4 125,-7 1 0,-1 0 1,-7 0 22,0 0 0,-2 7 1,-6 3 204,-7 3 0,-6 2 0,-2 11 3,0 4 1,7-1 0,1 9 0,-1 3 122,3 3 0,-5 2 0,8 0 0,0 0 6,-1 1 0,4-1 0,7 0-6,0 0 1,0 0-1,2 1-178,6-1 0,5 0 0,10-2-185,0-6 1,8-2-1,0-8-29,-3 3 0,1 0 0,-1-8 0,3 0 0,-2 0 29,-4 0 0,6 0 0,0-3 0,-2-2-219,-4-3 1,-1-7-1,-1 4 1,0 1 130,0 0 1,-7-6 0,-1 6 235,3-3 0,-5 0 0,0-5 0,-3 3 33,-5-3 1,6 5 0,-3-3 0,-3-2 30,-3-2 1,1-4 0,2 1 24,3 0 0,-1 0 112,-7 0-191,0 10 1,-7 5-1,-1 16 2,3 7 0,2 6-53,3 2 1,0-8 0,0 1-44,0 2 0,11-8 0,1 1 0,4-4 89,-1 1 1,-7 2 0,8-4 97,2 1 1,-5 9 0,-1-6-33,-1 3 1,-4 2 0,-7 9 202,0-1 0,0-8 0,-2 1-385,-6 2 1,-5 2 0,-10 1 0,2-3-269,6-2 0,-6-11 1,6 5-1,-6-2-205,-2 0 1,0 2 0,-3-5 544,-5 3 0,-5-1 0,-10-7 0</inkml:trace>
  <inkml:trace contextRef="#ctx0" brushRef="#br0" timeOffset="164499">20030 6984 7409,'0'-15'-362,"0"-1"1,-3 1 735,-5 2 0,3-5 0,-10 10-54,-3 3 1,-3-5 0,-2 2 0,0 3-85,-1 2 0,1 13 0,0 6-165,0 5 0,7-6 0,3 0 0,3 4-4,5 1 0,2 3 0,3 1 0,0-1-222,0 0 0,0 0 0,3-2 0,2-3-42,3-3 1,10-2 0,-5 5 0,2-5-6,1-3 1,-1 6 0,8-8 0,1-3-20,-1-3 1,0-2 0,0 0 73,0 0 1,1-10-1,-1-5 114,0-6 0,-8 6 0,-2-1 53,-2-2 1,4-3-1,-7-2-56,-3 0 1,-2 8 204,-3-1 118,0 1 0,-3 4 0,-2 11-86,-3 13 0,0 8 0,8 2-115,0 0 1,0 0 0,0 1 25,0-1 1,8 0-1,2-2-241,3-6 1,3-2-80,7-5 0,0-6 43,0 6 0,-2-8 0,-3-5-100,-2-3 1,-11-10 197,3 3 0,2-6 1,-2-2 29,-3 0 0,-3 7 0,-2 1 90,0-3 0,0-3 0,0-2-23,0 0 0,0 7 1,3 3 13,5 3-43,-6-8 209,9 15-16,-11-7-141,0 10-47,0 0 43,10 0 3,-8 0-445,9 0 1,-11-3-2,0-4 1,2 4 393,6-5 0,-5 6 0,7 2 0</inkml:trace>
  <inkml:trace contextRef="#ctx0" brushRef="#br0" timeOffset="165676">21236 6984 7569,'0'-23'-341,"0"0"637,0 10 0,0 5 0,0 16 0,0 7-175,0 6 0,0 2 0,0 0 0,0 1-66,0-1 1,0 0 0,0 0-59,0 0 1,0 1 0,0-1-10,0 0 1,11 0 0,4-2-48,6-6 0,-6-4 0,1-11 0,2 0 12,3 0 1,2 0-1,0-3 1,0-2-38,0-3 0,1-10 1,-1 5-1,0-2 33,0-1 0,0 1 1,1-8-1,-1-1-31,0 1 0,-7 0 0,-1 0 0,0 0-43,-2-1 0,-2 1 0,-11 0 65,0 0 0,-3 7 0,-5 3 85,-7 3 1,-6 2-1,-2 8 175,0 0 0,0 3 0,-1 5-19,1 7 1,8 3 0,2 0-1,0-2-21,0 2 1,8 2 0,-3 4-55,6-1 1,2 0 0,0 0-140,0 0 0,2-2 0,3-3 1,6-5-25,2-3 0,2-2 0,11-8 0,2 0-28,3 0 0,8-3 1,-8-2-1,-3-5-31,-2-3 0,5 0 0,0-5 1,-5 3 16,-8-3 0,0 5 1,-8 0-1,0 0 78,1 0 1,-4 5 311,-7-7 133,0-1-190,0 3 0,-2 6 0,-3 14-91,-3 9 1,0 5 0,8 2 0,0 0-58,0 0 0,0 0 0,0 1-71,0-1 1,10 0-96,6 0 0,5-7 0,2-3-133,0-3 1,-8-2-1,1-8-173,2 0 1,3-11 323,2-4 1,-3-6 0,-2 1 0,-5 2-34,-2 2 0,-1 1 0,-5-9 379,3 1 1,0 8 26,-8-1 0,2 3 96,6-2-324,-5 5 0,7 12 0,-10 6-4,0 7 1,0 6 0,2 2 0,4 0 49,1 1 0,1-1 0,-5 0-76,4 0 1,-1 0-82,9 1 0,0-11-69,9-6 1,-1-7-1,-2-7 1,-3-6 0,-6-3-6,-1 1 0,4-1 0,-7-7 0,0 0 24,2 0 1,-7-1 0,4 1 0,-4 0 4,-3 0 1,0 0 0,0-1 0,0 1-51,0 0 0,0-8 0,0 0 1,-3 5-787,-4 8 595,4-2 0,-7 20-105,10 0 0,0 10 419,0 13 0,10 0 0,3 1 0</inkml:trace>
  <inkml:trace contextRef="#ctx0" brushRef="#br0" timeOffset="166868">22791 7100 7304,'0'-23'-397,"-2"2"737,-6 6 0,-5-3 0,-10 10 19,0 3 1,0 2-1,-1 3 1,1 0-245,0 0 0,0 0 0,2 3 1,3 2-66,3 3 1,7 10 0,-5-3 0,3 6 84,5 2 1,2 0-1,3 1 1,0-1-219,0 0 1,0 0 0,0 0-1,3-2-102,4-5 0,6 2 0,10-8-22,1 3 1,-1-8 0,3 3 0,2-6 53,3-2 0,0-10 1,-8-3-1,0-2 8,0-1 0,-7 1 0,-1-6 1,1 3 57,-3 2 0,-3 1 0,-10-8 131,0 0 1,0 7 0,0 1 136,0-3 0,0 5 1,-2 0 100,-6 3 125,5 2 0,-15 10-316,10 6 0,1 5 0,7 10 0,0 0-102,0 1 1,2-4-1,3-2 1,6-2 9,2 2 40,2-8 19,8 11-55,1-19 1,-9 11-529,0-5 265,1-5 94,7 7-143,0-10 1,1-3-75,-1-4 164,-10 4 1,7-18 197,-4 6-84,-6 5 0,0-11 0,-10 5-32,0-4 1,0 4 0,0 1 289,0-3 0,0-3-36,0-2 189,0 10-150,0-8 49,0 9-222,0-1 350,0-8-99,0 18-154,0-7 162,0 10 348,0 0-527,0 10 1,0 3 26,0 11 0,0-1 1,0 0-1,0 0-38,0 0 0,0 1 0,0-1 0,-2-3-44,-6-4 1,6 5-142,-6-6 36,5-5 157,3 1-54,11-11 1,-6-3-207,10-5 1,-2-5 0,5-7-1,-2 2 1,2 2-129,2-2 0,3 0 0,1 0 0,-1 5-185,0 3 0,3-6 513,5 9 0,2-1 0,6 8 0,-8 0 0,-5 0 0,-3 0 0,3 0 0,5 0 0,-6 0 0,6 0-91,-5 0 0,-3 0 498,1 0 1,-11-3 268,-6-4-270,-4-6 1,-13 0 0,-6 5-187,-5 6 0,-12 2 0,-3 0-164,0 0 0,2 10 1,11 3-18,0 0 0,10 7 0,3-4-11,-1 4 0,9 4 1,-6-1 9,5 0 1,6-2 0,2-3 0,5-5-82,3-3 0,3 5 0,7-7 0,0-3-2,0-2 1,3-3 0,3 0 0,1-3-80,-1-4 1,4-6-1,-2-11 1,0 1-13,3 0 0,-8 0 1,5 0-1,-6-3-5,-1-5 0,-1 3 0,0-9 0,-2 1 66,-6 0 0,6 0 0,-8-8 1,2 0 109,1-5 0,-9-2 1,6 2-1,-3 0-21,-4 2 0,-4-2 0,-2 16 183,0-3 1,-2 10 50,-6 3 1,3 12 0,-8 19 0,0 8 38,0 4 1,5 16 0,-7 8 0,-1 8 8,3-1 1,-5 14 0,8-3 0,0-5-108,-1-6 1,4-4 0,7-4 0,2-1-111,6-4 1,-3-9-1,11 2 1,2-6-281,2-1 1,4-4 0,-1-2 0,0-5-368,0-3 1,8 6 0,0-8-1,0-3 133,3-3 1,-9-2-1,9 0 1,-3 0 434,0 0 0,0 0 0,-8 0 0</inkml:trace>
  <inkml:trace contextRef="#ctx0" brushRef="#br0" timeOffset="168326">25391 7170 7569,'0'-23'-13,"0"-1"66,0 1 319,-10 0 1,4 0-62,-9 0 0,7 10-153,-7 5 1,-1 5-1,-7 3-127,0 0 0,7 11 0,1 4 1,-1 6-17,4 2 1,-7 0 0,9 0 0,0 1 19,0-1 0,2 0 0,8 0-126,0 0 0,2 1 1,6-4 21,8-4 1,-4 2-1,4-10 1,2-3-55,3-3 1,4-2-1,4-2 1,2-6-39,-3-8 0,-2-2 0,-3 0 0,-2 3 11,-6-3 1,6-3 0,-6-2 0,3 0 94,-2 0 0,-3 2 0,-8 3 114,3 2 1,-1 1 144,-7-8-1,-2 2-105,-6 6 0,3 4 0,-8 14 1,0 5 123,0 7 1,5 3 0,-4 0 0,1-2-117,6 2 0,-5 2 0,2 4-89,3-1 1,5 0 5,8 0 1,5-2 0,10-6-164,0-7 1,0-5 0,0-3 0,1-3-78,-1-5 0,0 3 0,0-10 111,0-3 0,-2-3 1,-5-2-58,-9 0 1,4-1 58,-4 1 591,1 0-304,-8 10 1,0 5 0,0 16-27,0 8 1,-3 4-1,-2 3-128,-2 1 0,-9-1 0,6-3 0,-1-2 12,1-2 0,-5-1-145,7 9-1,0-11 1,11-6 0,2-14 26,3-9 0,10 3 0,-5-2 0,2-3 45,1-3 1,-1-2 0,8 0 0,-2-1 27,-6 1 0,6 0 1,-6 2 83,6 6 0,2-3 39,1 10 1,-1 0 17,0 8 0,-10 11 1,-5 4-1,-3 6-47,2 2 0,-4 0 1,5 0-1,-3 1 10,3-1 0,-3 0 1,10 0-49,3 0 0,3-2 0,0-3 0,-3-5-95,-3-3 0,1-2 0,7-8-4,0 0 0,11-3 1,2-2-9,0-2 1,-3-11 0,-10 2-1,1-5-42,-1-2 0,-2 0 1,-3 0-1,-3 0 21,3-1 0,-8 1 1,-2 0-1,-5 0 17,-3 0 0,0-1 1,-3 4 37,-5 4 0,-4 6 1,-12 10 7,1 0 0,0 0 0,0 0 0,-1 3 71,1 4 0,0-2 0,0 11 1,2 2 86,6 3 0,-3 2 0,7 0 1,1 0 80,0 0 1,2 1-1,8-1 72,0 0 1,3 0-101,4 0 0,6-7-192,10-1 0,1-9 0,-1-1-154,0-10 1,-2-1-1,-3-9 1,-3-3 108,3-3 1,0-2 0,3 0 0,-3 0-187,0-1 1,8-1 0,-11-4-1,6-4 54,2-3 0,0 0 0,1-6 0,-4 4 63,-4-4 0,4-2 0,-7-5 0,3-2 14,-1-3 0,-7 0 1,5 10-1,-3 2 44,-5 4 0,6 9 312,-4-2 0,1 19-68,-8 12 1,-3 12 0,-4 19 0,-9 6 92,-4-1 0,-4 18 0,4 0 0,2 8-25,2 0 0,3 2 0,-2-7 0,7-3-110,6-5 0,2 3 1,0-16-1,2 0-233,6-5 0,-3-5 0,13-3 0,5 0-250,6 0 0,4-10 0,-4-3 0,1-2-127,-1 0 1,4 7 0,-2-7 0,0-3-400,3-2 0,-8-3 858,5 0 0,5 0 0,0 0 0</inkml:trace>
  <inkml:trace contextRef="#ctx0" brushRef="#br0" timeOffset="169643">28037 7054 7569,'-23'0'621,"10"0"-575,2 10 0,14-7 1,5 4-1,7-4-14,6-3 1,-6 0 0,1 0 0,2-3-107,2-4 1,4 2 0,-1-11-68,0-2 0,-8-3 0,-2-2 77,-2 0 0,-4 0 0,-7 0 26,0-1 1,0 9 0,-2 2-3,-6 3 1,-5 2 0,-10 8 100,0 0 0,0 0 0,-1 2 1,1 6 47,0 8 0,0 4 0,2 4 0,3-1 0,3 0 0,2 8 0,-3 0 0,6-3-23,0-2 0,7-3 0,-5 0-23,6 1 1,4-1 0,6 0-1,7-2-76,6-6 0,2 3 0,1-10 0,1-3-82,6-2 1,-5-3-1,5 0-104,-5 0 155,-3 0 0,5-11 0,-2-4 0,-5-3 4,-1 2 1,1-4 0,0 4-1,-3-4-26,-3-4 1,-10 1 0,3 0 77,-5 0 0,4 0 0,1-1 144,-3 1 239,-2 0-294,-3 10 1,-8 13 0,0 16 0,3 4 21,3 3 0,-6 1 1,0-1-1,0 0-110,-2 0 0,8 0 1,-6 1-15,5-1 0,3 0 0,0 0 71,0 0 1,0-7-225,0-1 1,3-12-1,5-3 76,7-13 1,3-8-1,0-2 1,-5 0 40,-3 0 0,8 0 0,-5-1 1,3 1 15,-1 0 1,-7 0 0,5 0 0,0-1 29,0 1 0,-8 8 148,3-1 1,-3 3-47,2-2 0,-4 15 1,5 15-11,-6 6 0,-2-3 0,0 3 1,0 4-1,0 1-25,0 0 1,8-3 0,0 0 0,0-2-111,2-6 0,-5 4 1,8-9-1,0 0-3,0 0 1,-6-2 0,9-8-1,2 0-27,3 0 1,2 0 0,0-2-10,0-6 0,0-2 1,1-8-1,-1-1-12,0-6 0,0 1 1,0-6-1,1 1 17,-1-2 1,-8 3-1,1-8 1,-1 0 10,-2 0 1,0-3 0,-8-5 27,3 5 0,0-4 1,-6 6-1,3-1 0,3 2-22,-3 2 1,-2 11 345,-3 7 1,-3 11-133,-4-2 1,-4 17-1,-4 10 1,5 9 64,-1-1 0,1 8 0,-8 3 0,5 5-55,3 2 0,-1 8 0,6-2 0,-3-6-76,3-4 0,3-6 0,2 5 0,0-5-259,0-2 1,0-3-1,0-8-383,0 0 1,2-10-148,6-5 1,-3 2 106,11-2 1,-11-11-769,3-12 1353,-6-6 0,-12-2 0,-3 0 0</inkml:trace>
  <inkml:trace contextRef="#ctx0" brushRef="#br0" timeOffset="169981">28571 6915 7331,'-11'-13'-593,"-2"-8"534,-10 6 0,0 4 430,0 3 495,10 6 0,2-1 0,17-2-630,9-3 0,3-2 1,21 5-1,2-5-126,3-3 0,10 5 0,3-7 1,-3-1-169,-5 3 1,8 0 0,-16 8-1,0-5-32,3-3 1,-3 8 0,-2-6 0,-8 4-324,-5-1 0,-6-2 1,-2 4-551,-2-1 1,-11 2 327,3 12 1,-6-2 634,-2 11 0,0-1 0,0 9 0</inkml:trace>
  <inkml:trace contextRef="#ctx0" brushRef="#br0" timeOffset="172160">29104 7193 7074,'16'0'121,"-1"0"0,-7 0 0,8 0 7,2 0 1,-6 0 0,4 0-156,2 0 0,-5-8 0,0-2 0,0 0-27,0-1 1,-1 1-1,4 2 1,-6-5-13,1 0 0,-6-7 0,8 4-11,-3-4 1,-2-3 160,-8-1 0,-3 4 0,-2 2 36,-3 2 0,-10 11 0,3-3-34,-6 6 0,6 2 1,-1 0 14,-2 0 1,-3 7-1,-2 4 8,0 2 0,2 2 0,6 8 0,5 1 9,-1-1 0,9 0 1,-6 0-68,5 0 1,3 1 0,0-1 0,3-3-39,5-4 0,2 5 1,11-9-1,-3 4-100,0-1 1,15-7-1,-7 5-76,8-3 1,-6-2-1,3-8 1,-5 0-15,-3 0 0,0-8 0,0-2 49,0-3 0,1-2 0,-1-9 35,0 1 1,-7 3 0,-4 2 0,-1 2 134,-6-2 1,-2-3 0,-1-2 0,3 0 39,3 0 1,0 0-1,-8-1 74,0 1 1,0 0 0,0 0 366,0 0-347,0 10 1,0 5 0,0 16-49,0 7 1,-8 13 0,0 3 0,1 0-102,-4 3 0,9-6 0,-9 8 0,4-2 20,-1-6 0,0 6 1,6-3-1,-4 0-14,-1 2 0,-1-15 1,8 5-242,0-2 1,0-8 201,0 2 0,0-12 1,2 0 19,6-9 0,3-12 1,7 3-1,-3-6-87,3-2 1,10 0-1,3-3 1,-2-2-48,-3-3 0,5-8 0,2 8 0,1 0 35,-1-2 1,1 7-1,-6-5 1,3 5-123,-3 3 1,6 7-1,-3 4 1,-3-1 48,-2 0 0,0 8 0,2-3 158,3 5 0,0 3 0,-8 0 0</inkml:trace>
  <inkml:trace contextRef="#ctx0" brushRef="#br0" timeOffset="172488">30891 6659 7644,'-15'-13'885,"0"8"-548,-4 10 0,7 11 0,-4 12 0,1 3-80,2-3 0,-8 6 1,6 0-1,-3 2-132,2 5 0,3-5 0,8 0 0,-3-2-249,3-6 0,3 6 0,2-4 0,0-1-356,0-3 0,0-3-700,0 0 866,0-10 0,0 0 0,2-8-201,6 3 0,-3-1 515,11-7 0,-11-10 0,5-3 0</inkml:trace>
  <inkml:trace contextRef="#ctx0" brushRef="#br0" timeOffset="172983">30311 6915 7179,'13'0'204,"10"0"0,13 0 1,-5 0-1,8 0-266,5 0 0,2 0 1,1 0-1,-1-3 13,1-5 1,-1 6-1,0-6 1,1 5 45,-1 3 0,-7-7 0,-3-1 0,-2 3 135,-6 2 0,-2 1 113,-3-6 1,-8 5-117,1-5 1,-11 8 0,0 8-48,-10 8 1,0 4 0,-8 4 0,0-1 25,0 0 0,5 0 0,-4 3-63,1 5 0,3-5 1,8 5-1,0-6-22,0-1 0,3-12 1,5-1-92,7-1 1,6-7-1,2 4 1,0-4 40,1-3 1,-9 0-1,0 0 1,4-3-103,1-4 1,1 2 0,-3-11-1,-5-2-21,-3-3 1,8-4 167,-2-6 0,-6-3 0,-2-5 0,-6 9 29,-2 4 0,0 3 0,0-1 0,-2 1-41,-6 0 1,3 7 0,-11 4 0,-2 1 0,-2 6 1,-4 2 0,1 3-87,0 0 1,2 3 0,3 2-1,5 6-281,3 1 0,0-4 0,5 8 0,-3 2 360,3 2 0,2 4 0,3-1 0</inkml:trace>
  <inkml:trace contextRef="#ctx0" brushRef="#br0" timeOffset="174319">32191 7031 7478,'0'-24'-334,"3"11"0,2 3 452,3 0 1,-1 5-1,-9-8-23,-6 2 0,3 4 0,-11 7 0,-2 0 0,-2 0 0,-3 0 106,-1 0 1,1 2 0,0 6-131,0 8 1,-1 2 0,1 0 0,3-3-67,4 3 0,-2 3 1,8-1-1,-1-2-46,1-2 0,2-1 62,8 9 1,3-4 0,2-2 0,5-5-75,3-3 0,3-2 0,7-8 0,-2 3 33,-6 5 1,6-6-39,-6 6 0,6-8 0,2-8-24,0-7 0,-7 2 1,-1-3 59,3-2 0,0-2 1,0-4-1,-5 1-8,-2 0 1,4 0 0,-5 0-1,1-1 116,-1 1 0,-2 8 0,-8-1 24,0-2 1,0-2 93,0-4 50,0 11 1,-3 6-163,-5 14 0,-2 6 0,-8 13 0,5 2 83,3 3 1,0 0-1,4-7 1,-1-1-52,2 0 0,2 0 0,6 0 0,2 1-76,2-1 0,4-8 0,-4 1-181,9 2 1,5-5-1,2 0 3,0-3 1,0-2 0,0-8-4,1 0 0,-1 0 0,0-3-440,0-5 1,-2 3 0,-3-8 572,-3 3 0,-9-8 0,4 5 0</inkml:trace>
  <inkml:trace contextRef="#ctx0" brushRef="#br0" timeOffset="175961">33212 6984 7569,'8'-15'-172,"0"-1"137,10 1 0,-16-1 1005,6 1-745,-5 10 1,-3-3-1,-3 13-63,-5 3 0,6 10 0,-8-3-194,-1 6 0,9 2 0,-9 0 1,4 1-42,-1-1 0,-2-3 0,4-2 2,-1-2 1,-1-8 0,5 5 8,-4-3 1,7-2 32,0-8 1,2-11-1,11-4 1,0-3 73,0 2 1,2-4-1,9 4 1,-1-4-57,0-4 1,-8 1 0,1 0-21,2 0 1,-8 7-1,1 3 32,-1 3 1,-5-5-83,11 7 0,-11 3 117,2 12 1,4 6 0,-3 11-6,-3-1 0,-3 0 1,-2 0-18,0 0 1,0 1-25,0-1 1,11 0 0,4-2-15,6-6 0,2-5 1,0-10-1,3 3 9,5 5 0,-5-6 0,7 6 0,-2-8 5,0-8 0,0-2 0,-8-8 1,0 2-4,1-2 0,-4-2 1,-2-3 28,-2-1 1,-11 1-1,3 0 1,-6 0-12,-2 0 0,-8 7 1,-2 1-1,0-3-18,0-3 1,-9 5 0,4 4 53,-6 1 1,-2-4 0,0 7 23,0 3 0,0 5 1,-1 5-1,1 5 43,0 3 0,7 3 1,4 7-1,-1 0-85,0 0 1,8 1-1,-3-1 1,5 0 22,3 0 1,3-2 0,5-3 0,4-3-59,1 3 1,8-5 0,-8 3 0,2-1-111,1-2 1,7-3 0,8-10 0,0 0-5,2 0 0,-4 0 1,10-2-1,-1-3 91,-2-3 0,-2-10 1,-11 2-1,0-4 22,0-3 1,1-1 0,-4 1 64,-4 0 0,-3 10 0,-8 3 551,3-1-379,-1 9 0,-7-6-115,0 16 0,-2-3 0,-3 10-28,-3 4 0,0-7 0,8 4-208,0 2 1,0 3 86,0 2 0,3-3 0,2-2-124,3-2 0,2-11 0,-2 3 50,7-6 1,-2-4 0,0-6 63,-3-7 0,6 2 1,-6-3 106,3-2 1,-5 0-1,5 0 185,-3 3-20,-2 9-200,-8-4 1,0 13 61,0 4 0,0-1 0,0 9 74,0 3 1,0 3 0,2 2-112,6 0 1,-3 0-1,8 1-52,-3-1 1,8-10-1,-5-3 32,0 0 0,8-7 1,-8 2-5,-1-10 0,7 0 0,-9-11 1,3-2 16,5-2 0,-5-6 0,0-3 0,-1-1-70,1 1 1,-5-4-1,5-1-57,-3-2 0,-2 5 0,-8-5 0,0 0 0,-3 2 2,-4 1 1,2 4-1,-8 11 1,0 5-690,0 3 1,5-5-23,-7 7 0,-1 0 796,-7 8 0,0 0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38:43.828"/>
    </inkml:context>
    <inkml:brush xml:id="br0">
      <inkml:brushProperty name="width" value="0.17143" units="cm"/>
      <inkml:brushProperty name="height" value="0.17143" units="cm"/>
      <inkml:brushProperty name="color" value="#5B2D90"/>
    </inkml:brush>
  </inkml:definitions>
  <inkml:trace contextRef="#ctx0" brushRef="#br0">137 555 7569,'0'-13'1419,"0"2"-1114,0 11 0,3 11 1,2 4-1,3 6 0,0 5-39,2 5 0,-7-3 1,4 8-1,-4 0-197,-3 0 0,0-5 1,0 8-1,2 0-397,6-3 0,-5-3 0,5-10 0,-6 1-862,-2-1 1,0 0-252,0 0 1441,0-10 0,0 8 0,0-8 0</inkml:trace>
  <inkml:trace contextRef="#ctx0" brushRef="#br0" timeOffset="182">207 904 7569,'13'-23'67,"-5"-1"1,5 1 0,2 0 392,6 0 1,-6 7 0,1 3 0,-1 0-45,-2 1 1,8 6-1,-6-1-514,6 4 1,2 3 0,0 0 45,0 0 0,1 0 1,-1 3-479,0 4 1,-7-4 0,-1 5-2038,3-6 2567,-8-2 0,11 0 0,-8 0 0</inkml:trace>
  <inkml:trace contextRef="#ctx0" brushRef="#br0" timeOffset="407">602 393 7569,'-8'-23'4,"-2"0"378,-3 0 1,5-1 1465,-7 1-1527,9 10 0,-4 13 1,10 18-1,0 11-76,0 9 0,8 6 0,0 3 0,-3-1-182,-3 0 0,6 9 1,0-1-203,-3-3 0,0-2 0,0-2 0,3-3 0,0-3 8,2-3 1,-7-9 0,7 2-1,-2-5-1913,-1-3 0,4-3 2044,-4-4 0,6 5 0,11-9 0</inkml:trace>
  <inkml:trace contextRef="#ctx0" brushRef="#br0" timeOffset="742">811 815 7569,'0'-13'375,"10"2"0,-8 14 1,6 5-139,-5 7 1,-3 6 0,0 2 0,0 0 187,0 0 0,0 1 0,2-1-441,6 0 1,-3-2-1,11-3-130,2-3 0,-5-10 1,2 3-128,3-5 1,-5-3-1,3 0 42,2 0 0,-6-11 1,1-4 157,-2-6 0,-4-2 0,-4 2 121,5 6 0,-6-6 1,6 6-1,-8-6 73,-8-2 1,3 8 0,-10 2 0,-3 0-72,-3 0 0,-2 8 1,0-3-1,-1 5-111,1 3 0,8 0 0,-1 0-214,-2 0 0,5 11 0,0 4 0,3 6 0,5 2-623,2 0 0,6 0 898,5 1 0,5-1 0,10 0 0</inkml:trace>
  <inkml:trace contextRef="#ctx0" brushRef="#br0" timeOffset="1215">1135 838 7569,'0'-13'929,"8"5"-458,0 16 0,0 5-363,-8 10 0,7 0 1,4-2-211,2-6 1,-8 6-1,5-8-181,0 0 1,-4 5-1,9-10-30,3-3 1,-5-3 0,2-2 135,4 0 1,-7-10-1,1-5 187,-2-6 1,-4-2 0,-4-1-1,2 1 152,3 0 0,0 8 0,-8-1 191,0-2 1,0-3 374,0-2-573,0 10 0,7 6 0,4 14-50,2 9 0,-6 2 0,6 0 1,-3-3-16,-4 3 1,4 3 0,0 2 0,3 0 30,5 1 0,3-4-44,2-4 1,-7-6 0,-1-10-185,3 0 1,-5-2 55,2-6 0,-2-5 0,3-10 0,-9-1-49,-4 1 1,5 0 0,0 0 0,-3 0-99,-3-1 0,-2-7 0,0 1 0,0 1-180,0 3 0,0 3 1,-2 3-1,-3 1-1027,-3 4 1405,0 10 0,8 5 0,0 13 0</inkml:trace>
  <inkml:trace contextRef="#ctx0" brushRef="#br0" timeOffset="1892">1762 815 8605,'23'0'745,"1"0"-592,-1 0 1,0 0-440,0 0 1,-2-11 0,-3-2-17,-3 1 1,-10-9 0,6 5-60,-1-4 1,-7-3 173,4-1 0,-7 4 129,-7 4 1,2-2-1,-11 10 207,-2 3 1,-3 5 0,1 8 22,4 8 0,-2 4 0,10 3 0,3 1 24,3-1 0,-1 0 0,-2 0 0,-3 0-50,3 1 1,3-1 0,2 0 0,2 0-148,6 0 0,-6-7 1,9-1-1,-1 1-167,6-3 0,-4 0 0,4-8-28,2 3 0,3-1 1,2-7 88,0 0 1,-8-2 0,1-3-1,-1-6 42,-2-2 1,5-2 0,-7-8-1,-1-1 56,0 1 0,1 0 0,-6 0 0,3 0 107,-3-1 1,-3 1 374,-2 0-58,0 0 1,8 12-319,0 11 1,-1 3 0,-7 13 0,0 2-1,0 2 1,0 3-1,3 3-22,5 5 0,-3-5 0,8 5 0,0-8-35,0-7 0,-6 2 0,9-11-35,2-1 0,3-4 1,2-2-2,0 0 0,-8-10 0,-2-6 1,0-4-16,0-4 1,-5 1 0,5 0 0,-3-3-21,-5-5 1,0 6 0,1-9-1,1 3-84,-2 0 1,-2-2 0,-3 4-1,0-2-192,0 3 0,-3 2 0,-2 3-336,-2 0 1,-4 10 355,3 5 1,6 16 0,-6 7 0,6 6 286,2 2 0,0 11 0,0 2 0</inkml:trace>
  <inkml:trace contextRef="#ctx0" brushRef="#br0" timeOffset="2215">2458 791 7569,'8'16'1,"2"-3"1,1 0 203,-1 0 0,8-8 0,-2 2 0,4-4 93,3-3 1,-7 0-1,-1 0 1,3 0-99,3 0 1,-5 0-1,-1-3-184,3-4 0,3-4 0,2-7 0,-2 3-157,-6-3 1,3 5 0,-10-3 0,0-2-188,2-2 1,-8-3-1,6-1 123,-5 1 1,-6 8 0,-2-1 0,-5 1 111,-3 2 1,5-5 0,-7 10 54,-3 3 0,-3 2 0,-2 3 303,-1 0 1,9 11-1,2 4 1,0 8 65,0 8 0,6-5 0,-6 5 0,2-5-71,6-3 0,3 0 0,4-2 0,3-3-266,3-3 0,10-2 0,-2 5 0,2-2-584,-3 2 1,16-5 2,0 2 1,8-10-1,-1 3 1,-7-5-854,-5-3 1440,-13 0 0,18-11 0,-5-2 0</inkml:trace>
  <inkml:trace contextRef="#ctx0" brushRef="#br0" timeOffset="2474">2992 675 7569,'-10'-13'44,"7"-7"1,-7 20 0,10 0 262,0 13 0,0 7 0,0 6 0,0 3-40,0 1 1,0 1 0,0-5-1,3 3-160,4 2 1,-4-1-1,7-9 1,-2-3 11,0-2 1,-1-9 0,-4 6-84,5-2 1,-3-6-192,10-13 1,-7-5-1,8-13-134,2-5 0,-5 6 0,-1-6-350,-1 5 494,7 3 1,-13-1 0,10 1 0,1 0-165,-3 0 1,7 2 0,-4 6 0,5 7 308,2 5 0,0-7 0,0-3 0</inkml:trace>
  <inkml:trace contextRef="#ctx0" brushRef="#br0" timeOffset="2630">3619 791 7623,'23'8'390,"-2"2"1,-3 1-1,-5 2 41,-3 0 0,-2-6 0,-8 9 0,0 2-410,0 2 1,0 4 0,0-1-1,-3 0-1560,-5 0 1539,-5 1 0,-10-1 0,0 0 0</inkml:trace>
  <inkml:trace contextRef="#ctx0" brushRef="#br0" timeOffset="11999">4663 374 7569,'-10'-13'-90,"5"-5"0,-8 7 0,3-1 1881,4-7-241,-6-1-1141,9 7 1,-15 5 0,8 16 0,-1 10-176,1 10 0,0 8 1,4 13-1,-1 3-211,2 2 0,2 8 0,3-8 0,0-2-140,0-3 1,0-5 0,0-3 0,0-5-415,0-2 0,8 4 1,2-9-1,0-6-2238,1-5 2769,7-13 0,5 16 0,13-8 0</inkml:trace>
  <inkml:trace contextRef="#ctx0" brushRef="#br0" timeOffset="12206">4292 791 7569,'-13'-2'302,"5"-6"1,8-2 48,8-6 0,-3 6 0,13 7 0,5-2 0,8-2 0,3 1-277,-1 4 0,9-1 0,-4-2 0,6-3-663,3 3 1,-1-5-1,-2 2 37,-5 3 1,2-5 0,-10 2-1,-3 3 552,-2 2 0,-3-7 0,0-3 0</inkml:trace>
  <inkml:trace contextRef="#ctx0" brushRef="#br0" timeOffset="12792">4895 211 7348,'-13'-13'686,"3"13"1,10 18 0,0 8-443,0 5 0,0 0 0,0-5 0,0 2-80,0 3 0,0 8 0,0-6 0,0 3-153,0 6 1,0-1 0,0 0 0,0-5-141,0-2 0,0 5 0,0-9 0,0-1 13,0-3 1,0-3 0,0 0-503,0 0 145,0-10 0,0-5 116,0-16 0,3-5 333,4-10 0,-4-3 0,7-2 1,-2-3-1,0 3-53,-3 2 1,5 3-1,1-1 93,1 1 0,1 0 0,5 2 476,-2 6 0,-8-3-269,7 10 1,-10 11-1,3 12-137,-5 6 1,4 2-1,1 0 1,-3 0 31,-2 1 1,-3-1-1,0 0 1,0 0-30,0 0 1,8 1 0,-1-1 0,-2 0-89,-2 0 0,0-7-125,4-1 1,6-2 0,10 3 0,1-9 101,-1-4 0,-8-3 0,1-3 0,2-2-177,2-3 1,1-10 0,-3 5 0,-5-2-461,-3 0 0,6-1 300,-8-7 0,-1 0 82,-7-1 1,3 12-20,5 4 0,-3 5 296,10 3 0,-10-10 0,6-3 0</inkml:trace>
  <inkml:trace contextRef="#ctx0" brushRef="#br0" timeOffset="13214">5429 717 7504,'-13'0'1579,"3"0"0,13-8-1212,4 1 0,6-11-428,10 2 0,1-2 0,-4 0-290,-4 3 0,2-1 1,-8-7-84,3 0 1,-8 7-1,3 1 81,-6-3 0,-2 5 1,-2 0 192,-6 3 0,-5 2 0,-10 8 251,0 0 0,0 0 1,-1 0 140,1 0 0,0 0 1,0 2-38,0 6 0,-1 5 0,4 10 1,2 0-1,2 1 11,-2-1 1,8 0 0,2 0 0,5 3 159,3 5 0,0-5 0,0 5 1,0-5-350,0-3 1,11-3 0,7-2 0,8-2-361,5 2 0,7-8 0,-4-2 0,2-5-72,5-3 1,3 0 0,2 0 0,-2 0-464,-5 0 878,5-11 0,-8-2 0,10-10 0</inkml:trace>
  <inkml:trace contextRef="#ctx0" brushRef="#br0" timeOffset="13823">6009 485 7495,'0'-13'533,"0"3"0,0 12 0,3 6 1,2 8-319,3 4 1,0 11-1,-6 3 1,3-1-133,3 1 0,0 4 0,-8-4 0,0 0-220,0-1 0,0-2 1,0-8-1,0 0-308,0 1 0,0-1-416,0 0 561,0 0 1,0-12 193,0-11 0,8-11 102,-1-12 1,9-3 0,-6-2 0,3-3 107,5 3 1,-5 2 0,2 5-1,3 3 33,3 3 1,2 2 269,0-3 0,-7 6 1,-3 13-210,-3 4 0,6 6 0,-9 10 0,-1 1-175,-4-1 1,6 8-1,0 0 1,-1-3-160,4-2 0,2-11 1,10-2 54,0-2 1,0 4 0,0-7-20,1-3 1,-1-3 0,-3-4 0,-2-6 53,-2-7 0,-8-3 0,5 0 1,-3 0 187,-5-8 1,0 3 0,0-8-1,3 5-96,-3 3 1,-2-8 0,-6 0 0,-2 2-16,-3 4 1,-12 1 0,-1 4-1,-7 4 1,-3 8-106,-3 6 0,8 2 0,-4 0 1,4 0-293,3 0 1,10 10-9,5 6 1,5 4 0,3 4-334,0-1 1,11-3 706,4-4 0,6 4 0,2-7 0</inkml:trace>
  <inkml:trace contextRef="#ctx0" brushRef="#br0" timeOffset="14266">6682 253 7540,'3'-23'719,"5"0"-277,-6 10 0,9 5 1,-11 16-1,2 7-185,6 6 1,-5 12-1,4 6 1,-4 2-184,-3-2 1,0 5 0,2-6 0,4 6-106,1 3 1,1-9 0,-8 1 0,0 2-88,0 3 1,0-5-1,0-3 1,0-3-49,0-4 0,0 4 0,0-2-1187,0-2 989,0-14 1,3-5-1,2-12 254,3-6 1,2-5 0,-5-13 0,3-2 78,-3-3 1,8-2-1,0 4 1,2-2 156,1 3 0,-9-6 0,9 6 0,-1 5 4,-2 5 0,8 5 0,-6-5 59,6 2 0,-6 11 0,1-3 39,2 6 1,-8 4-1,1 4-59,-1 1 0,-8 11 0,6-2 1,-5 5 88,-3 2 0,-8 0 0,0 0 1,1 0-243,-4 1 0,1-1 0,-8 0-365,2 0 1,1 0 0,-8-2-609,0-5 1,7 2-638,1-11 1594,9 1 0,-4-8 0,10 0 0</inkml:trace>
  <inkml:trace contextRef="#ctx0" brushRef="#br0" timeOffset="14574">7077 740 7653,'23'-13'250,"-7"3"1,-3 13 0,-3 4 12,-5 9 0,-2-3 0,-1 2 22,6 3 0,-3 3-203,11 2 0,-9-2 1,9-3-115,2-3 0,-5-9 0,2 1-26,3-4 0,3-3 1,2-3-1,0-2-16,1-3 0,-9-10 0,0 5 1,1-2 52,-3-1 0,5 1 1,-10-8-1,-3 0 35,-3-1 1,-2 9 0,0-1 15,0-2 0,-18 0 0,-5 3 0,-3 5-79,1-1 0,-6 9 0,0-6 0,2 8-141,3 8 0,6-3 0,2 8 0,5 0-787,3-1 0,2-4 977,8 8 0,0-11 0,0 5 0</inkml:trace>
  <inkml:trace contextRef="#ctx0" brushRef="#br0" timeOffset="14817">7634 230 7569,'13'-13'104,"8"-5"339,-6 10 1,-5 11 0,-2 15 0,-5 7-81,-3 6 0,0 11 0,0-4 0,-3 6-121,-5 3 0,6-1 1,-6 0-1,5 1-210,3-1 0,0-10 0,0-2 0,0-3-236,0 0 1,8-8 0,2-7-212,3 2 1,3-8-1168,7-2 0,0-6 198,0-2 1384,-10-10 0,-2-3 0,-11-10 0</inkml:trace>
  <inkml:trace contextRef="#ctx0" brushRef="#br0" timeOffset="14974">7472 485 7722,'-24'-13'545,"14"-5"0,10 10 1,13 3-291,8 3 1,9 2 0,4 0 0,2 0-278,5 0 1,6-8 0,4 0 0,4 3-294,-4 2 0,6-4 0,-6-1 1,-4 3 314,-6 2 0,-2 3 0,7 0 0</inkml:trace>
  <inkml:trace contextRef="#ctx0" brushRef="#br0" timeOffset="15663">8284 508 7790,'13'11'295,"-3"1"0,-10 12 0,0-1-209,0 0 1,3 0 0,2 3 0,3 2-118,-3 3 1,-3 0 0,-2-7-37,0-1 0,8 0-27,0 0 0,-1-7 65,-7-1-95,0-10 37,0 6 0,8-29 1,0-6-1,-3-1-80,-2-1 0,4 3 192,1-1 0,2 1 1,-4-3-1,4-2 0,0-3 40,1 3 0,7 2 1,-3 3-1,3-1 313,-2 1 1,4 3-25,-4 4 1,4 6-218,4 10 0,-12 2 1,-4 6-1,-5 8-39,-3 4 0,8 3 1,-1 1-1,-2-1-32,-2 0 1,-3 0-1,0 1 1,0-1-103,0 0 1,8 0-1,-1 0 1,-1 1-397,-4-1 0,-2-8 0,3-2-245,5-3 1,-6 9 0,8-7-190,1 1 866,-9-2 0,9-1 0,-11 3 0</inkml:trace>
  <inkml:trace contextRef="#ctx0" brushRef="#br0" timeOffset="17050">8841 764 7486,'15'0'1152,"1"0"1,-8 0-733,7 0 1,1 0-340,7 0 1,-3-11-461,-4-4 0,2-6-36,-10-2 0,-1 0 0,-7 0-4,0-1 0,0 1 142,0 0 363,0 0 0,-10 10 0,-5 5 69,-6 5 1,5 6-25,1 5 0,2 5 0,-5 10 1,3 0 2,-3 0 1,7 1-1,3-1 226,6 0 0,2 0 0,0 0-197,0 1 1,0-1 0,2 0-157,6 0 0,-3-10 1,11-5-1,2-3 30,3 3 0,2-6 0,0 6 0,0-5-91,0-3 1,3-11 0,3-2-1,1-2-123,-1-1 0,-3 1 1,-1-8-1,1 0 28,-3-1 1,11 1-1,-16 0-167,0 0 0,-3 0 1,1-1-1,-8 1-73,-6 0 1,-2 0 456,0-1 0,-2 4 1,-6 2 10,-8 2 0,4 11 1,-4-3 159,-2 6 1,5 4-1,0 6 1,0 5 21,0 0 0,6 8 0,-6-6-55,3 6 0,-6 2 1,8 0-1,3 0-87,3 1 0,2-9 0,0 0 0,0 4-25,0 1 1,0 3-107,0 1 0,10-1 0,5-3 0,6-4-14,2-8 0,-5 2 1,3-2-1,5-3 1,2-3-23,6-2 0,-6 0 1,8 0-1,0 0-92,0 0 0,0-10 0,3-3 0,-8-2 18,-5-1 1,5 3 0,0-5 0,-3 3 15,-2-3 0,-11-3 0,1 1 1,-1 1 20,-2 4 1,-3 0-1,-10-9 129,0 1 0,0 8 1,0-1 31,0-2 0,-2 8 0,-6 2 21,-7 5 0,2 3 0,-3 0-20,-2 0 0,-2 3 1,-1 5-1,3 5 1,5 2 36,3 1 1,-6-1 0,6 8-37,-3 1 0,8-1 1,-3 0-1,6 0-46,2 0 1,0-7 0,2-1-32,6 3 0,5-5 1,10 0-34,0-3 1,0-2-1,1-8 1,-1-2-110,0-6 1,-2 3 0,-3-11-1,-3-2-92,3-2 0,0-11 0,0 0 72,-2 2 0,-8-7 0,7-2 0,1-6 90,-4-3 0,1 9 0,-8-1 1,3-2-1,-3-3 5,-2-3 0,-3 1 1,0 0-1,0 2 95,0 5 0,0 6 0,0 9 648,0 1-394,0 10 0,0 8 1,0 18-99,0 10 1,0 8 0,0-3 0,-3 6 101,-4 2 1,4 3 0,-5 7 0,6 1-37,2-1 1,0 3-1,0 0-218,0-3 1,2 6 0,3-16-1,3 0-117,-3-5 1,6 3 0,-1-6 0,0-5 0,3-7-196,0-6 1,3 6 0,7-9-70,0-2 1,0-5 0,0-7 0,1-6-52,-1 0 0,0-8 0,0 6 0,-2-6 222,-6-2 1,6-8-1,-6 0 1,6 3 144,2 2 1,0 3-1,-2-1 1,-3 1 129,-2 0 1,-9 8 646,9-1-293,-11 1 1,3 2-340,-16 5 1,-2 8 0,-8 8 0,2 7-30,-2 6 0,5-6 0,0 1 1,3 2-174,5 2 0,2-4 1,3-1-40,0 3 0,0-5 0,3 0 0,2 0 106,3 0 1,10-8 0,-3 6 0,6-4 81,2 1 0,0 0 1,1-6-1,-1 3 67,0 3 0,0 3 0,0-6 0,-2 5 106,-6 3 1,4-5 0,-12 7-127,-2 3 1,-2 3 0,-6 2-402,-4 0 0,-6 0 0,-10-2-240,-1-5 0,9 2 1,-1-11-1,1 1-756,2 2 1290,-8-7 0,9 7 0,-12-10 0</inkml:trace>
  <inkml:trace contextRef="#ctx0" brushRef="#br0" timeOffset="17366">11092 207 8835,'-13'10'372,"3"3"0,10 13 0,0 2-51,0 3 0,0 10 1,-3-2-1,-2 5-82,-3 2 0,1 0 0,7-2 1,0-2-391,0-4 0,0-9 0,0 2 1,0-6-124,0-1 0,0-9 1,2-2-1,3 0-467,3 0 0,0-6-1560,-8 9 2301,0-11 0,0 5 0,0-10 0</inkml:trace>
  <inkml:trace contextRef="#ctx0" brushRef="#br0" timeOffset="18428">11487 601 7550,'0'-23'41,"0"0"1,0-1 0,0 1 0,0 0 0,0 0-1,-3 0 146,-5-1 0,-4 1 1,-12 3-1,1 2 121,0 2-244,10 11 1,-8-5 0,6 10 0,-6 0-22,-2 0 0,0 0 0,0 0 0,-1 0 50,1 0 0,0 10 1,2 5-1,3 6-95,3 2 0,2 0 0,-5 3 0,5 3 76,3 2 0,2-1 0,8-6 0,0-1-108,0 0 1,0 0 0,0 1 12,0-1 1,3 0-1,4 0-16,9 0 1,4-2 0,4-6-47,-1-7 0,0 3 1,0-4-1,0-4-70,1-8 1,-1 0 0,0-8 0,-2 0 5,-6 0 0,3-3 0,-7-7 126,1 0 1,-4 0 0,5 0 0,-3-1-12,-4 1 0,-4 0 0,-2 0 143,0-1 0,0 9 0,-2 2 196,-6 3 0,3 2-91,-11 8 0,8 0 0,-4 3-90,1 4 0,3 6 0,6 10-70,-6 1 1,6-1-1,-6 0 1,5 0-45,3 1 0,8-9 1,0 0-1,-1 1-49,4-3 1,2 7-124,10-4 1,0-6 0,0-2-150,1-5 1,-1-3-286,0 0 0,0 0-99,0 0 0,-7-8 335,-1 0 1,1-7 357,7 7 0,-8-8 0,1 9 0,-11-11 0,5 5 0</inkml:trace>
  <inkml:trace contextRef="#ctx0" brushRef="#br0" timeOffset="19832">12253 462 7569,'-8'-29'0,"-2"9"159,-3 7 1,8-5 775,-3 2-578,5 6 1,3 13-231,0 20 1,0 8-1,0 8 1,0-9-70,0-4 1,3 5 0,2 0 0,3-2-156,-3-4 0,-3-1 1,-2-1-1,0 0 51,0 0-211,0 0 1,3-2 54,5-6 1,-3-15 0,10-15 0,1-6 146,-3-2 1,0 0-1,-8-3 53,3-5 1,7 3 0,-5-8 0,3 2 0,3 3-20,-3-2 1,7 7-1,-7-5 341,0 5 0,8 13-172,-6 6 0,-2 4 1,0 6-71,-3 4 0,0 6 0,-4 13 0,1 2-5,-1 3 0,-4 3 0,-2-6 0,0 3-107,0-2 0,0 4 1,0-2-335,0-3 62,0-2 237,10-13 0,-4-5 0,6-16 1,-1-7 16,-6-6 1,5-2 0,1-3-1,-1-2 1,0-3 26,-5 2 0,6-4 1,-1-1-1,0 1 34,1-1 1,-1 3 0,-5 8 107,3 0 1,7 7 0,-4 3 96,2 3 1,-6 5-106,9 13 1,-11-3 0,3 10 0,-6 3 19,-2 3 0,3 5 1,2 2-1,3 3-65,-3-3 0,0 6 1,0-3-1,3-3-74,-3-2 0,5-3 0,1-2-9,2-6 0,-6 3 1,9-7-1,2-1-26,2 0 1,4-2 0,-1-10-57,0-6 0,0-5 0,-2-10-65,-6 0 1,6-1 0,-8 1-37,0 0 1,-3 0 0,-10-1 62,0 1 1,0 0 0,0 0 0,0 0-37,0-1 1,-2 1 0,-4 0 149,-1 0 1,-4 10 163,4 5 1,1 6-1,-6 4 2,1 6 0,-4 5 1,7 10-1,3 3 1,0 2 70,-3 3 0,5 0 0,-4-8 0,4 0 61,3 1 1,0 7 0,0 0-220,0-3 1,3-2 0,4-3-253,9 0 1,5-10 0,2-5 0,-3-3-116,-4 3 0,12-6 0,-5 6 0,3-5-118,0-3 1,5 0 0,0-3 0,-3-2 430,-2-3 0,8-10 0,-9 5 0,9-10 0</inkml:trace>
  <inkml:trace contextRef="#ctx0" brushRef="#br0" timeOffset="20159">13622 485 7397,'13'-10'-100,"-3"-3"1,-10-10 0,0-1 421,0 1 1,0 0 0,-2 2 56,-6 6 1,3 5 0,-11 10-184,-2 0 1,-2 0-1,-4 2 1,1 6-209,0 7 0,0 6 0,2 2 1,3 0-181,3 1 1,9-9 0,-1 1 38,4 2 1,3-5-1,3-1 1,2 1 68,3 0 1,10-5 0,-3 5 0,6 0 79,2 0 0,0-6 0,0 6 0,1-2 206,-1-6 1,-8 5-1,1 0 12,2 3 0,0-5 0,-3 7-137,-7 4 0,-5-7 0,-6 4-140,-5 2 0,3-5 0,-10 0-348,-3-3 0,5-2 1,-3-8-437,-2 0 1,8-3 846,2-5 0,-5-4 0,0-12 0</inkml:trace>
  <inkml:trace contextRef="#ctx0" brushRef="#br0" timeOffset="20808">13831 392 7420,'23'-13'32,"-7"3"0,-1 10 506,3 0 0,-8 21 1,-2 7-289,-5 6 1,-3-1 0,0-10 0,0 0-91,0 1 0,0-1 0,0 0-151,0 0 0,2-2 1,3-3-308,3-3 1,10-7 87,-2 8 1,4-14 0,4 1-5,-1-8 0,-8-13 1,1 2-1,-1-4 37,-2-4 0,8 1 1,-8 0-1,2 0 113,0-1 0,-9 1 1,1 0-1,-1 0 57,1 0 0,-4-1 1,5 1-1,-6 0 106,-2 0 1,-2 7 0,-4 1 527,-1-3-415,-11 7 1,12 1 0,-6 13-6,1 4 1,4 9 0,7 12 0,0 3-90,0-2 0,0-1 1,0 0-1,0 3-58,0-2 1,0-4 0,0-1 0,2-1-48,6 0 1,-3-2 0,10-3-92,4-3 1,1-2 0,3 3-1,1-9 15,-1-4 0,0-3 0,3 0 1,2-3-140,3-4 1,0 1 0,-8-9 0,0-3-31,1-3 0,-1-10 1,0 0-1,0 3 84,1 2 1,-9 3 0,-2 0 0,-3 0 116,-5-1 0,-2 1 0,-3 0 0,0 0 10,0 0 1,0 7 0,-3 3 347,-4 3 1,-6 2-1,-10 8-96,-1 0 0,4 3 0,2 4 0,2 9 11,-2 5 1,5 4-1,-2 4 1,-1 2-21,3-3 1,3 0 0,10 1 0,0 2-94,0-3 0,3-2 1,4-5-1,9-3-157,4-3 1,11-7-1,3 5 1,2-3-152,5-5 0,1-2 0,-1-3 0,-5 0-239,-3 0 0,6 0 0,-5 0 0,-1 0-22,1 0 0,-1 0 0,-4 0 0,-1-3 440,-7-5 0,12 6 0,-7-8 0</inkml:trace>
  <inkml:trace contextRef="#ctx0" brushRef="#br0" timeOffset="21246">15548 276 7569,'-2'-20'808,"-6"4"-441,5-5 1,-7 21-1,10 0-108,0 13 0,0 8 1,0 5-1,3 2-91,4 3 1,-4 8 0,5-6 0,-6 1-372,-2-1 0,0-2 1,0-5-1,3 0 21,5-3 0,-6 5 1,6-12-2361,-5 5 2542,-3 2 0,-11 0 0,-2 0 0</inkml:trace>
  <inkml:trace contextRef="#ctx0" brushRef="#br0" timeOffset="21705">15247 485 7565,'-11'-13'441,"11"-5"-201,0 10 0,3-2 0,12 5 0,3-3-183,3 3 0,10 2 1,0 3-1,-3 0-55,-2 0 0,8 0 1,2-2-1,0-3-38,-5-3 1,2 0 0,-2 8-1,-2 0-12,-4 0 0,-1 0 0,-1 0-25,0 0 1,-8 0 0,-2 3 155,-2 5 1,-4-3-1,-7 10-5,0 3 1,0 3 0,0 2-1,0 3-40,0 5 1,0-5 0,3 5 4,5-6 1,-3-4 0,8-3-1,0-5-63,0-3 0,2-2 0,8-8-11,0 0 1,1 0-1,-1 0 1,-3-3-43,-4-4 0,5 1 1,-9-9-1,1-3-15,-5-3 1,2-2-1,-2 0 72,-3 0 1,-2-1 0,-6 1 53,-4 0 1,1 0-1,-9 2 1,-1 3 54,4 3 1,-9 7-1,3-5-90,-10 3 1,-1 2-1,-7 8 1,5 3-180,10 4 0,-2-2 0,8 11-343,-6 2 1,6 3 0,2 2-629,3 0 1147,-9 0 0,7 11 0,-12 2 0</inkml:trace>
  <inkml:trace contextRef="#ctx0" brushRef="#br0" timeOffset="22245">16918 392 7548,'0'-23'355,"0"0"0,-11 10-311,-4 5 0,2 6 1,-3 2 33,-2 0 1,0 10 0,0 3 0,3 2-69,-3 1 1,5-3 0,0 5 0,0-3-197,0 3 1,8-5-25,-3 3 1,6-1 197,2 8 0,2-7 1,6-3-1,8 0 0,4-3 31,3 0 0,-7-2 0,-1-6 0,3 4 141,3 1 1,2 4 0,0-6 72,1 3 0,-9 2 1,-2-2-89,-3 7 0,-2-2 1,-11 2-110,-4 4 1,-6-7 0,-10 4-204,-1 2 0,1-8 0,0 1-1562,0-1 1056,0-8 1,10-2 672,5-15 0,5-6 0,3-2 0</inkml:trace>
  <inkml:trace contextRef="#ctx0" brushRef="#br0" timeOffset="22454">16987 114 7569,'23'-23'-87,"-10"-1"0,5 9 1,-7 2-1,2 3 1,5 4 404,2 4 0,-4 12 0,-3 8 0,-3 8 118,-5 5 0,5 10 0,-2-2 0,-3 5-97,-2 2 1,0 1 0,2-4-323,2-4 24,1 5 0,-8-11 1,0 9-1,0-6 27,0-3 0,0 6 0,0-8 1,0-3-1507,0-2 0,3-10 330,4-1 1,-1-2 1107,9 2 0,-10-4 0,6-11 0</inkml:trace>
  <inkml:trace contextRef="#ctx0" brushRef="#br0" timeOffset="22954">16987 392 7569,'-15'-15'37,"-1"2"0,1 0 974,2 0-591,-8 8 0,21-5 1,0 10-225,13 0 1,8 0-1,5 0 1,5 0-241,7 0 1,6 0 0,0 0 0,0 0-142,2 0 0,-12-3 0,12-2 0,-5-3-16,-4 3 1,4 2-1,-13 1 1,-5-3-573,-5-3 752,-2 0 0,4 11 232,-4 4 1,-8-4-54,-16 5 1,3 2 0,-8 0 0,0 1 0,3 2 45,-1 0 0,-4 2 0,5 11 1,-1 2-78,1 3 1,-5 8-1,7-8 1,3 0-137,2 2 0,3-7 0,0 5 1,3-8-5,4-7 0,6 2 0,10-8 0,1 0-29,-1 1 0,0-4 1,0-7-1,3 0-75,5 0 0,-5-2 1,5-3-1,-5-6-132,-3-2 1,-3-2 0,-2-11 153,-2-5 1,-3 5 0,2-5 0,-7 6 72,-5 1 0,-3 1 0,0 0 0,-3 0 0,-2 0-3,-3-1 0,-18 1 0,3 0 0,-3 2-71,1 6 0,1-3 0,1 8-341,0-3 1,7 7-128,1-1 1,12 14 563,3 9 0,3-6 0,12-2 0,1 5 0,7 0 0</inkml:trace>
  <inkml:trace contextRef="#ctx0" brushRef="#br0" timeOffset="23404">17823 323 7532,'23'-11'53,"-8"9"1,-2-9 363,-2 1 1,7 7-142,-3-4 0,-4 7 0,-4 7 1,-4 9-94,-3 5 1,8 4 0,-1 4-29,-2 2 0,-2 0 1,-3-8-1,0 0-187,0 0 0,0 0 0,3 1-60,4-1 1,6 0-1,10-2 23,1-6 0,-1-4 0,3-11 0,2 0 55,3 0 0,3-8 0,-6-3 0,3-1-145,-3-6 1,6-3-1,-3-2 1,-3-1-9,-2 1 1,-3 0 0,-2 0 0,-3 0 100,-3-1 1,-10 1 0,6 0-1,-4 0 35,1 0 1,0-1 0,-11 1 0,-4 0 43,-9 0 1,3 7 0,-2 3-1,-3 3 107,-3 5 1,6 2-1,-1 3 85,-2 0 1,-3 11 0,1 7 0,2 7 99,2 6 0,9 3 1,-6-6-1,2 3-70,6-2 0,3-4 0,2-1 1,2-4-183,6-4 1,5 4 0,10-7 0,3 0-38,5-5 1,-3 2-1,11-2 1,-1-3-285,-1-2 0,12-3 0,-8 0 0,-3 0-544,-1 0 0,1 0 0,-4 0-542,2 0 1354,3 0 0,-3 0 0,-3 0 0</inkml:trace>
  <inkml:trace contextRef="#ctx0" brushRef="#br0" timeOffset="25062">19610 276 7546,'0'-23'458,"8"7"1007,-1 1-1225,1 10 0,0-3 1,0 16-1,-3 7-63,-3 6 0,-2 2 0,0 0 0,0 1-149,0-1 1,0 8 0,0 0 0,-2-3-249,-6-2 1,5 5 0,-4 0 0,4-3-407,3-2 0,-8-3-457,1 0-1,1-10-3,14-5 1087,5-5 0,0-14 0,-3-2 0</inkml:trace>
  <inkml:trace contextRef="#ctx0" brushRef="#br0" timeOffset="25258">19424 485 7635,'-23'0'0,"0"0"356,0 0 0,7 0 28,1 0 1,12-3-1,3-2-172,13-2 0,10-1 0,8 8 0,5 0-379,0 0 1,8-8 0,-8 0-1,3 3-265,0 3 1,-8 2 0,5 0-718,-3 0 835,-2 0 1,-8 0 0,1 0 313,-1 0 0,0-11 0,0-2 0</inkml:trace>
  <inkml:trace contextRef="#ctx0" brushRef="#br0" timeOffset="26046">19842 44 7569,'0'-15'130,"0"-1"249,0 11 0,0-3-155,0 16 1,0 5-1,0 10 1,0 0-68,0 1 1,0 6 0,0 4 0,0 0-124,0-1 1,0 8 0,0-2 0,0 2-16,0-2 0,0 5 1,0-8-1,0 3-52,0-1 0,0-9 1,0 2-1,0-6-426,0-1 1,0-1 4,0 0 1,3-10 333,4-5 1,-4-8 0,7-8 0,-2-8 8,0-4 0,2-3 1,-5-1-1,3 1 111,-3 0 1,5-3-1,-2-2 1,-3-3 60,-2 2 0,-1 4 0,4 1 248,1 1 0,4 0 155,-4 0-45,-4 10-317,18 3 0,-19 12-45,6 6 1,-6 5 0,-2 10 10,0 0 1,0 0 0,0 1-34,0-1 0,0 0 0,0 0 1,3 0-48,5 1 1,-6-9 0,9-2-1,-4 0-27,1 0 1,10-8-1,-2 5 16,4 1 0,-4-9 1,-1 6-1,3-5 12,3-3 1,-6-8 0,1-3 0,2 1-45,3 0 1,2-6-1,0 6 1,0-3-3,0-5 1,-2 5-1,-3-2 1,-2-1-1,-1 1 1,0-1-1,-2-2 1,-2-2-94,-6-4 101,-3 1 0,-4 0 46,-6 0 0,-2 7 1,-8 3-1,2 3 52,-2 5 1,5 2 0,-2 3 56,-3 0 0,-3 3 1,-2 5-1,2 7 15,6 6 0,-6 2 1,6 0-1,-3 0-6,2 1 0,-2-1 1,10 0-3,3 0 0,3 0 1,2 1-1,2-1-54,6 0 0,-3-7 1,11-1-248,2 3 155,2-8 0,6 8 0,5-10 0,5-3-1,0-2 0,8-3 0,-5 0 1,5 0-525,2 0 1,-2 0 0,-3 0 0,-2 0-820,2 0 1377,-7 0 0,9 0 0,-6 0 0</inkml:trace>
  <inkml:trace contextRef="#ctx0" brushRef="#br0" timeOffset="32700">21420 392 7569,'0'-15'-631,"0"-1"1099,0-2-117,0-2 1,3 7 0,2 8 0,3 10-25,-3 10 0,0 8 1,0 8-135,3 8 0,0 13 1,-8 2-1,0-3-136,0-2 1,0-2 0,0-1-1,0 1-135,0-1 0,0-7 1,0-3-1,0-3-447,0-4 0,0-4 1,0-1-409,0-1 0,0 0-105,0 0 1038,0-10 0,-11-3 0,-2-10 0</inkml:trace>
  <inkml:trace contextRef="#ctx0" brushRef="#br0" timeOffset="32997">21490 369 7569,'0'-15'-171,"0"-1"0,8 1 0,2-6 0,3 5 598,5 9 1,2-4-1,4 4-74,-1 2 0,8 2 0,0 3-158,-3 0 1,-2 8 4,-3-1 1,-7 9 0,-4-6-238,-1 3 0,-6 3 0,-13 7 1,-5 0-99,0 0 0,-7 0 1,4 1-1,-4-4-137,-3-4 1,-1 4 0,1-7 0,2 3-1130,6-1 560,-6 1 841,19-3 0,-19 7 0,8-7 0</inkml:trace>
  <inkml:trace contextRef="#ctx0" brushRef="#br0" timeOffset="33729">21838 276 7569,'13'0'-21,"-3"3"0,-10 4 0,0 9 264,0 5 1,-8 2-1,1 0 1,2 0-115,2 0 0,0 1 1,-2-1-1,-3 0-43,3 0 1,3 0 0,2 1-101,0-1 1,2-8 0,6 1-40,8 2 0,4-8 1,3-2-1,1-5 37,-1-3 1,0 0 0,0-3 0,0-2-115,1-3 0,7-10 1,0 0-1,-3-5 59,-2 0 1,-3-14 0,0 14-1,-2-3-31,-6 1 1,-2 1 0,-8 1 82,3 0 0,0 0 0,-11 2 0,-5 3 53,-7 3 1,2 7 0,-2-5-1,-3 3 54,-3 5 0,-2 2 1,-1 3-1,1 0 1,0 3 0,2 4 0,3 9 58,3 4 1,2 4 0,-2-1 0,4 0-60,1 0 0,7 0 0,-4 1 1,4-1 43,3 0 0,0 0 0,0 0-115,0 1 1,10-4 0,6-4 0,4-6-241,4 0 0,-1-7 1,0 5-1,0-6-133,0-2 1,1-7-1,-1-4 95,0-2 0,0-2 0,1-6 0,-4 3-13,-4 3 0,2-1 1,-8-7 205,3 0 0,-8 0 256,3-1-88,-6 1 1716,-2 10-1559,0 3 1,8 20 0,0 6 0,-3 4 247,-2 4 0,-3 1-442,0 6 1,7-5 0,1 5 0,0-8-111,2-7 1,-5 2-1,8-8 1,0 0-112,0 1 1,-5-3-1,7-8 79,3 0 1,3-8 0,-1-3-1,-2-1 34,-2-6 1,-3-3-1,5-2 1,-5-1-9,-3 1 1,6 0-1,-9-3 1,1-2-75,2-3 0,-7 0 0,5 5 0,-6-2-277,-2-3 0,0 0-721,0 8 316,0 10 809,0 3 0,0 10 0</inkml:trace>
  <inkml:trace contextRef="#ctx0" brushRef="#br0" timeOffset="33899">22790 392 7569,'2'21'146,"3"-3"579,3-3 1,2-7-255,-2 8 1,-5-1-474,4 8 0,-4 0 0,-3 1-531,0-1 0,0-8-800,0 1 1333,0-1 0,-10 9 0,-3-1 0</inkml:trace>
  <inkml:trace contextRef="#ctx0" brushRef="#br0" timeOffset="34063">22882 114 7503,'13'-11'-224,"-5"11"1,-5 11-594,-3 12 817,10 0 0,-8 0 0,9 1 0</inkml:trace>
  <inkml:trace contextRef="#ctx0" brushRef="#br0" timeOffset="34342">23045 392 7569,'0'13'-76,"0"8"268,0-8 0,0 12 0,0 4 78,0 2 0,0 0 0,0-8 1,2-2-273,6-6 1,-3 6-79,11-6 1,-1-5 0,8-2 32,1-5 0,-9-3 1,1 0-1,-1-3-37,-2-5 0,8-4-71,-6-12 0,-5 1 1,-2 0-1,-5 0 95,-3-1 0,0 9 0,-3 2 0,-5 0-40,-7 0 1,-6 8 0,-2-3 0,0 6-136,0 2 1,-1-8 0,1 0 234,0 3 0,0 3 0,0 2 0</inkml:trace>
  <inkml:trace contextRef="#ctx0" brushRef="#br0" timeOffset="35024">23347 415 7488,'23'0'9,"0"0"0,0 3 370,0 5 1,-7 5 0,-3 10-227,-3 0 0,-2 0 1,-8 0-188,0 1 0,0-1-159,0 0 1,0-7 0,2-4-110,6-1 1,-3 4 140,11-7 1,-9 0 0,9-8 0,-1-3-75,-2-5 54,8-4 83,-18-12 0,17 1 0,-7 0 0,3 0 0,-4-1 1,1 1 137,0 0 1,-8 0 0,3 0 269,-5-1 1,-3 9 435,0-1-384,0 11 0,0-2 0,0 14-116,0 9 1,0 4-1,0 4 1,0-1-187,0 0 0,0 0 0,0 0 1,2-2 84,6-5 0,-5 4 0,7-7-223,0 0 0,3 5 0,10-10-557,1-3 1,-1 5 0,0-2 201,0-3 0,0-10 1,1-5 143,-1-3 1,0-3 0,0-7 280,0 0 0,-2 0 0,-3-1 39,-2 1 1,-9 3 0,6 2 0,-2 2 128,-6-2 0,0 0 0,0 0 280,3 2 0,-1 9 12,-7-9-106,0 11 0,-7 5-433,-1 16 1,0-4 0,6 1 0,-3 0-112,-3 0 1,0-5 81,8 7 1,10-9 120,6 1 1,4 4 0,4-1 111,-1 3 1,0 2 0,-2 8 0,-3 1 331,-3-1 1,-10 0 0,3 0-202,-5 1 0,-3-1 0,0 0-366,0 0 1,-8-7 0,-2-3 0,-3-3 0,-5-2-45,-3 2 1,-5-8 0,-2 9 161,-3-1 0,0-7 0,8 7 0</inkml:trace>
  <inkml:trace contextRef="#ctx0" brushRef="#br0" timeOffset="36509">24994 137 7569,'0'-16'272,"0"1"1,0 12 0,0 3-150,0 13 1,0 8 0,0 5-1,0 5 1,0 5 26,0 0 1,-7 15 0,-4-4 0,1 4-79,0 6 1,-1-8 0,6 8-1,-2-6 11,1-4 0,4 4 1,2-14-1,0-1-43,0-5 0,10-6 0,6-4 0,4-3-115,3-2 0,3-11 0,5 2-303,8-4 313,-6-3 0,11-3 1,-5-4-1,5-9-22,2-4 1,1-4 0,-4 1 0,-4-3-131,-8-5 0,3 3 0,-4-8 1,-4 0 121,-8 0 1,-5 5 0,-8-8 0,3 0 92,-3 3 1,-2 3-1,-6 10 1,-4 2 59,-9 6 0,-5 2 0,-2 7 0,0-1 9,0 2 1,-3 5 0,-2 5 0,-3 5 94,2 3 0,4 2 0,1 9 0,4-1 32,4 0 1,-2 0 0,8 0 0,0 1-57,-1-1 1,3 0 0,8 0 0,0 1-48,0-1 1,3 0 0,5-2 0,5-3-115,0-3 1,15-7-1,-5 5 1,6 0 1,4 0 0,-5-8 0,11 2 0,0-4-67,-3-3 1,5 0-1,-7 0 1,-1 0-21,1 0 0,4-3 0,-4-4 0,-1-9-28,1-4 1,-3-1-1,-8 0 1,0 1-30,1-6 0,-1-2 1,-3 4-1,-4 1 130,-8 0 1,2 0 0,-2-1 0,-3 1 78,-3 0 1,-4 0-56,-6 0 0,-5 10 0,-10 5 219,0 5 0,7 3 0,3 3 1,0 2-27,1 3 0,-4 7 0,-7-4 1,2 2-146,6 5 1,-6 2 0,8 3-31,0 1 0,-5-1 0,11 0 1,1 0 4,4 1 0,2-1 0,2 0-103,6 0 0,-3-2 1,11-6-1,2-7-63,3-5 0,2-3 1,0 0 42,0 0 0,0 0 0,1-3 0,-4-5 41,-4-7 0,2 2 0,-8-3 0,0-2 26,1-2 1,-1-1 0,-5 3 0,3 3 70,-3-3 0,-2 5 1,-3-3 83,0-2 174,0-3 0,-8 11-108,0 10 0,0 10 0,8 14 0,0-1-60,0 0 0,0 8 0,0 0-93,0-3 1,0-2-1,3-3 34,5 1 0,-3-12 1,10-1-124,3-1 1,3-7 0,2 2-310,0-10 0,-7-6 0,-1-7 0,1 3 191,-3-3 0,5-3 0,-8-2 1,0 0 61,1 0 0,4-8 1,-7 0-1,-3 2 111,-2 3 0,4-4 0,1-1 1,-3 2 203,-2 3 1,-3 11 362,0-1-314,0 11 1,0 13 0,0 15-22,0 3 0,0 2 1,0 1-1,0 2-71,0-3 1,-3 6 0,-2-3-1,-3-3 1,3-2 1,0-3-1,0 0 51,-3 0-357,0-10 0,11-5 0,2-16-133,3-7 1,10-6 0,-3-2-1,6 0-54,2 0 0,1-1 0,-1 1 1,-3 0-9,-4 0 0,4-1 1,-4 1-1,5 3-160,2 4 0,0 6 509,0 10 0,0 0 0,1 0 0,-1 0 0,0 0 0</inkml:trace>
  <inkml:trace contextRef="#ctx0" brushRef="#br0" timeOffset="37624">26619 531 7473,'-10'13'476,"7"-2"1,-7-9-224,10 6 1,0-3 0,-3 11 2,-4 2 1,4-5 0,-5 2-231,6 3 0,2-5-95,0 2 0,0 1 1,0 7-887,0 0 716,0 1 1,2-14 12,6-10 1,5-10-1,7-14 1,-1-1 164,-4-6 0,-2 5 0,5-8 1,-3 3 64,3 0 1,-5 0 0,0 8-1,-2 0 246,-6 0 1,5 0 83,-2-1-149,-1 12 0,-7 4-6,0 16 0,0 4 7,0 12 1,0-1 0,0 0-90,0 0 0,3 6 0,2-4 0,3-4-47,-3 0 1,5-1 0,1 1 0,2-3-39,5-3 1,-5-7-1,2 5 1,3-3-59,3-4 1,2-4 0,0-2-1,0 0-77,1 0 0,7-8 1,-1-2-1,-1 0-2,-3-1 1,5-7 0,0 3 8,-3-6 0,-13 6 0,-7-1 78,-5-2 1,-3-2-1,0-4 73,0 1 0,-11 3 0,-2 2 0,-2 5-9,0 2 1,-1 4 0,-7 7 140,0 0 1,-1 0 0,1 2-45,0 6 1,8 5 0,2 10 0,2 0-36,6 0 1,3 3 0,2 3 0,0 2-28,0-3 0,0-2 1,0 0-1,0 2-42,0 3 0,10-3 0,5-10 1,6-5-47,2-3 1,0 6-1,1-6 1,1 1 9,6-1 1,3-2 0,7-8 0,-5 0-141,-2 0 1,7-11-1,-5-2 1,0-2 40,-5-1 0,3 1 0,-3-6 0,-3 3 31,-2 3 1,-3-1-1,0-7 1,-2 0 35,-6 0 0,-2 0 1,-8-3-1,3-3 23,-3-2 1,-2 0-1,-3 8 164,0 0 1,-10 10 0,-6 5-87,-5 6 1,-2 2 0,0 0-1,2 2 161,6 6 1,-6 5 0,6 10-1,-3 0-120,2 1 1,-2-1-1,11 0 1,1 0-124,4 1 1,2-1 0,0 0 22,0 0 1,2-2 0,6-6 0,5-4-15,0-1 1,7-8-1,-4 6 1,5-5-43,2-3 0,0 0 0,0-3 0,0-2-10,1-3 1,-1-10-1,0 0 1,0-8-52,0-5 0,1-7 0,-1 4 1,0 1 0,0-1 0,-7-4 0,-3 4 0,0-2 38,-1-5 0,-6 5 0,4-3 0,-2-2 27,-1-3 0,1 8 1,-8 5-1,0 5 532,0 3-165,0 0 1,-2 10-127,-6 5 0,3 8 1,-8 10-1,0 11 40,0 7 1,5 13 0,-5-2 0,0 8 80,1 7 0,4-5 1,-5 7-1,3-4-135,4-6 1,4 6 0,2-16 0,2 0-127,6-5 1,-3-5-1,11-3 1,2-2-10,3-6 0,2 6 0,3-8 0,2 0-65,3-6 1,8-4 0,-6-3-1,1 0-740,-1 0 1,-2 0 0,-5 0 0,2 0 120,3 0 1,0 0 0,-8 0 0,1-3 21,-1-4 1,-3 2 627,-4-11 0,4 1 0,-7-9 0</inkml:trace>
  <inkml:trace contextRef="#ctx0" brushRef="#br0" timeOffset="39888">28708 601 7569,'-16'0'246,"1"0"0,12 8 0,3 0-122,13-3 1,0 5 0,3-2 0,2-3-185,2-2 1,3-6-1,1-5 1,-4-7 36,-4-6 1,4-2-1,-7 0-64,0-1 0,8 9 0,-8 0 0,2-4 0,-2-1 26,-3-3 0,-2-1 1,-8 1-10,0 0 1,0 0 110,0 0 0,-10 10 0,-6 8 78,-4 10 1,-3 0 0,-1 10-1,1 3-10,0 3 1,7 2-1,4 0 1,-1 1 33,0-1 0,5 0 0,-5 0 0,3 0-45,5 1 1,2 7-1,3 0 1,0-3-89,0-2 0,3-3-53,4 0 0,6-2 0,10-3 0,1-5 0,-1-3-11,0-5 0,0-2 1,1-3-1,-1 0-306,0 0 1,-8-3 0,1-5 0,2-7 81,3-6 1,-6-2 0,-2 0 0,-3 0 201,-5 0 0,6-8 0,-4 0 0,-1 0 7,-4-3 0,-2 8 0,0-5 290,0 6 1,0 9 260,0 1 1,3 10 0,2-1-7,3 12 0,-1-1 1,-4 10-216,5 3 1,-3 3-1,10 2 1,1 0 0,-1 0-87,1 1 1,-9-1 0,6 0 0,-2 0-526,-6 1 1,5-1-427,-2 0 0,2 0-878,-2 0 1179,-5-10 1,9-5 0,-6-16 474,1-7 0,1-6 0,-8-2 0,0 0 0,0 0 0,0-1 0,0-1 0,0-4 0,0-2 0,0 0 0,-3 8 0,-2 0 50,-2 0 0,-1 7 169,8 1 1,-3 10 151,-4-3 0,1 5 1,-7 6-1,1 5-136,-1 7 0,0 6 0,-5 2 0,2 0-75,-2 0 0,8 0 0,0-2 0,2-3-164,0-2 0,0-9 0,8 9-40,0 2 1,3-8-1,5-2 1,7-3 68,6 3 1,10-6 0,2 4-1,3-9-40,6-5 0,-1-12 0,0-1 0,-5-7-37,-2-1 0,4 3 1,-7 3-1,-2 0 56,-3 0 0,-3-3 0,0-2-120,0-3 0,-7 0 1,-3 8 91,-3-1 0,-2 1 105,-8 0 1,-3 2 0,-5 6-33,-7 7 1,2 6 0,0 4 0,0 3-2,0 3 1,-2 18 0,-8 0-1,2 5 13,5 2 0,-4 16 0,7 0 0,-3 8 49,1 7 1,7 1-1,-5-1 1,0-2-26,1 3 0,6-6 0,-4 0 1,2-2-34,1-5 0,-1-1 1,8-2-1,0 0-53,0-5 0,0-3 0,0 6 0,0-4-25,0-4 0,0-5 0,0-11 0,0 0-74,0 0 1,-3 0-1,-4-2 1,-9-3-116,-5-2 1,-2-11-1,0 3-88,0-6 1,0-4-1,2-9-121,6-12 1,4-8-1,11-10 1,0 0 114,0-8 0,0 0 0,0-11 1,0 3 308,0 6 0,11-8 0,4-1 0,6-2 0,2 1 0,0 9 0,3-2 0,2 5 90,3 2 1,8-4-1,-6 2 1,1 8 229,-1 4 0,-2 6 1,-5 8-1,3 3 85,1 4 1,1-2-1,-7 10-262,-1 3 0,0 3 0,0 2-48,0 0 1,-2 2 0,-5 6-1,-6 7-114,0 6 1,-7 10-1,5 0 1,-6-3-99,-2-2 0,-10 5 0,-3 0-17,0-3 0,-5-10 1,8-5 25,-3-2-341,-3-4 390,3-7 1,6 0 148,14 0 1,6 0-1,10-2 1,1-3-50,-1-3 1,0 0-1,0 6 1,1-4-71,-1-1 0,0-9 0,3 6 0,2-3-7,3-5 1,0 5 0,-10-2 0,-3-1-35,-3 3 1,-7-7 0,5 4-10,-3-5 1,-2 6 75,-8 0 0,-3 2 1,-5-3-1,-4 6 82,-1 0 1,-8 7 0,6-5 0,-6 6-49,-2 2 0,0 0 1,-1 0-1,1 0 46,0 0 1,0 0 0,2 2 0,3 6-28,3 7 1,9-2-1,-1 3 1,4 2 86,3 2 1,0 4 0,0 1 0,0 4-23,0 2 1,0 0 0,3-5 0,4 2-114,9 3 1,-3-3 0,2-10-1,3-5-109,3-3 0,2-2 0,3-8 0,2 0 14,3 0 1,3-2 0,-6-4 0,3-4-194,-3-3 0,-2-2 0,-3-8 0,1-1 196,-1 1 1,-8 3-1,-2-1 1,0 3 113,0 0 1,-8-16 0,3 11 0,-3-3 166,3 0 1,-6 3 560,6 0-641,-5 0 1,-3 20-1,-3 11 1,-2 10 45,-3 5 1,-2 8-1,5 3 1,-6-1-25,-1 1 1,6 4 0,-1-7-1,4-2-7,3-3 0,0-3-605,0 0 397,0-10 0,3-3 1,2-12-1,5-4-251,3-1 0,-5-11 0,7 2 158,3-4 1,3-6-1,2-3 1,0-2 228,1 3 0,-9 10 0,0 3 1,4-1-127,1 3 1,-4-5-1,-1 10 493,3 3 0,3 3 0,-1 4-35,-4 6 0,-3-3 1,-8 11-200,3 2 1,-1 2 0,-7 4-242,0-1 1,0 0-1,0 0 1,-2-2-82,-6-6 0,6 6 0,-9-8-2133,1 0 1333,7-3 1,-7-13 934,10-4 0,10-17 0,3-12 0</inkml:trace>
  <inkml:trace contextRef="#ctx0" brushRef="#br0" timeOffset="41155">30657 253 7569,'0'-13'193,"0"5"-256,0 16 0,8 5 0,0 10-74,-3 0 0,0 1 0,0-1 0,6 0-60,2 0 0,-8-7 1,5-1-1,0 3 85,6 3 0,-3-1 0,0-1 0,0-4 112,-1 3 0,-4-5 0,8 0 0,2-3 26,2-5 1,-4 6-1,-1-4 296,3-1 1,3 4-93,2-2 1,-2 2 0,-3-5 177,-3 3 0,-7 0-350,7-8 1,-2-3-1,5-2-92,-2-3 1,-1-10-1,6 3-54,-6-6 1,6 5-1,-8 1 1,2-3-32,1-3 0,-11-2 0,3 0 127,-6 0 1,-2-1 0,-2 4 32,-6 4 0,3 6 0,-11 10 0,-2 0 51,-2 0 1,-3 0 0,2 3-1,3 4-1,2 9 1,1 4-1,-6 4 1,3-1 57,3 0 1,2 8 0,-3 0 0,6-3-116,0-2 0,7-3 1,-5 1-1,6-1-25,2 0 1,0 0-1,2 0-50,6 1 0,5-4 1,10-2-1,1-5-113,-1-3 0,0-2 0,3-8 1,2 0-15,3 0 0,0-2 1,-5-4-1,2-4 74,3-3 1,0-2 0,-8-8 0,0 2 17,1 5 0,-1-4 1,-2 4-1,-3-4 52,-3-3 1,-7 2 0,5 3 234,-3 2 1,-5 3 0,-13 1-1,-4 12 1,-4 12 0,1 12-1,-1 4 1,3 3 0,3-3-77,0-2 1,7-3-195,-5 1 0,6-1 58,2 0 1,10-10-1,5-5-20,6-6 1,-5-4 0,-1-4 0,3-4-15,3-3 1,-6-2-1,1-8 1,2-1-107,2 1 0,1-8 0,-3 0 0,-2 3 118,2 2 1,-8 3-1,0 0 1,-2-1 56,0 1 0,-1 8 0,-4 2 438,5 3-253,-6 2 0,9 18 0,-11 6 1,0 4-94,0 3 1,0 1-1,0-1 1,0 0-224,0 0 0,0 1 0,0-1-18,0 0 1,7-8-1,4-2 1,2-2-55,5-6 0,-6-3 0,4-2 0,2-2-339,3-6 1,2 3-1,0-11 1,-2-2 507,-6-2 0,6-3 0,-6-1 0,3 1 0,-2 0 0,2 0 0,-8-1 0,0 1 0,1 0 0,-1 8 0,-5-1-169,3-2 781,0 8 1,-8 2-248,0 16 0,0 5 1,0 10-1,-3 0-128,-5 0 0,6 0 0,-6 1 0,6-1-114,2 0 0,2 0 0,3 1 0,3-1-89,-3 0 1,8 0-175,3 0 0,4-10 1,3-5-29,1-5 1,-1-3 0,0 0-1,0 0 42,0 0 0,1-11 1,-1-2-1,0-2 23,0-1 1,-7 1 0,-1-8 0,1 0 93,-3-1 0,5-1 0,-11-4 0,-1-2 33,-4 3 0,-2 2 1,0 3-1,0 0-17,0-1 1,-10 1-1,-6 3 2,-4 4 0,-4 6 0,1 10 0,0 0 115,0 0 0,7 8 0,1 2 0,-1 3 66,4 5 1,-7 5-1,12 5 1,2 3-20,2-2 0,6-1 0,2 0 0,5 3 56,3-2 1,10-3-1,8-3 1,0 0 32,3 0 0,-1-2 0,8-3 0,-2-5-731,2-3 0,-5 0 0,3-4 0,2 1 282,3-2 1,0-2 0,-5-6-1,-8-2-16,-6-2 0,6-1 1,-2 5 204,-9-5 0,4 6 0,-12-8 0</inkml:trace>
  <inkml:trace contextRef="#ctx0" brushRef="#br0" timeOffset="41250">32932 740 7745,'0'13'2135,"10"-2"-3795,6-11 1660,-6 0 0,11-11 0,-8-2 0</inkml:trace>
  <inkml:trace contextRef="#ctx0" brushRef="#br0" timeOffset="42202">114 1970 7620,'-10'-15'291,"10"2"0,13 3 1,7 2-7,4-2 0,7 7 1,2-7-316,3 0 1,0 4 0,6-7 0,-6 1-77,-3-1 0,-2 5 1,-8-5-1,1 3-529,-1 5 0,-8-6-653,1 4 1288,-11-1 0,-5 16 0,-16-1 0,-4 11 0,-3-5 0</inkml:trace>
  <inkml:trace contextRef="#ctx0" brushRef="#br0" timeOffset="42382">416 1878 7381,'-23'0'1093,"2"2"-891,6 6 1,-3-3-1,10 13 1,0 5-1,0 8 29,1 5 1,-9-5 0,8 5-223,3-2 1,0 5 0,0-6 0,-3 3-180,3 6 1,3-1-1,2 0 1,0-5-248,0-2 1,0-1-1,0-4-93,0 2 1,2-3-1,6-13-211,7-7 721,-4-5 0,9-24 0,-7-5 0</inkml:trace>
  <inkml:trace contextRef="#ctx0" brushRef="#br0" timeOffset="43809">602 1808 7552,'2'-46'0,"3"2"0,3 5 175,-3 8 2,-2 5 1,-3 16 0,0 10-1,0 13 1,0 8 66,0 2 0,0 3 0,0 2-123,0 3 1,-3 10 0,-2-2 0,-5 5-65,-3 2 1,5 0 0,-5 1 0,3-3-85,5-6 1,-5 6 0,-1-5 0,1 2-82,0-2 1,2 2 0,8-10 0,0-3-343,0-2 0,0-3 100,0 1 0,0-9 214,0 1 0,0-22 1,0-1-1,2-11 22,6-6 0,2 1 0,9-3 0,-4-2 110,3-3 0,-5 0 0,2 5 0,1-2 84,-3-3 0,7 0 159,-4 8 0,5 2 71,2 6 0,0 4-109,0 11 1,-10 3-1,-5 5-104,-6 7 1,-2 6 0,3 5-1,2 2 10,3 3 0,0 0 0,-8-8-108,0 0 1,0 1 0,2-4 0,3-2 7,3-2 0,10-9 0,-2 6-65,4-2 0,3-4 0,1-9 0,-1-6-108,0-7 0,0-3 0,-2 0 0,-3 2 61,-3-2 1,-2-3 0,5 1 0,-5 2 26,-2 2 0,-4 8 1,-4-7 34,5-3 0,-6-3 88,6-2 1,-13 8-1,-6 2-7,-1 2 0,-4 4 44,-7 7 1,2 2-1,3 3 1,3 6-18,-3 2 1,5 0-1,0 5 1,3-3 84,4 3 0,-4-5 0,2 2 1,3 4-36,3 1 0,2 3 0,0 1-88,0-1 1,7 0 0,4 0 0,2-2-72,5-6 1,2-2-1,3-8 1,1 3-106,-1-3 1,0-5 0,0-5-1,0-5-201,1-3 1,-1-3 0,0-4 93,0 4 1,-7-4 0,-1 7 0,1-3-48,-3 1 1,-3-1 0,-7-4 295,4 4 0,-4-4 0,5 4 0,-6-4 58,-2-4 0,0 1 1,-2 0 114,-6 0 0,5-1 783,-4 1-520,4 10 1,3 6 0,0 14-170,0 9 1,0 4-1,0 4-78,0-1 1,0 0-382,0 0 298,0 1 0,0-9 0,3 0-83,4 4 1,6-1 0,8 0 0,-3-5-153,-3-3 1,1-2-1,7-8 18,0 0 0,0 0 0,1 0 0,-1-3-29,0-5 0,0-5 0,0-10 33,1 0 0,-1 0 1,-3 0 69,-4-1 0,2 1 1,-10 0 51,-3 0 1,-3-1 149,-2 1 1,-7 8 0,-4 2-77,-1 3 1,-4 4 0,-5 14 0,3 8-37,3 4 1,7 3 0,-5 1 0,0-1 61,1 0 0,6 0 0,-1 1-56,4-1 1,6-3 0,2-2 0,5-5-35,3-2 1,2 4 0,9-7-1,-1-3-13,0-2 1,8-3-1,0 0 1,0 0-25,2 0 1,-4-3 0,7-5 0,-3-7-39,-4-6 0,4-2 0,-2 0 1,-2-3 16,-4-5 0,6 5 0,0-7 0,-2 2-5,-4 0 1,-1-8-1,-1 6 1,-2-1 26,-6 1 0,6-9 1,-8 4-1,2-6 26,0-3 1,-9 1 0,1-3 0,-4-3 35,-3-2 1,0 3-1,0 9 1,0 6 24,0 3 0,-8 2 0,-2 8 20,-3-1 0,5 11 1,-7 6-38,-3 4 0,5 3 1,-3 0-1,1 3 0,2 4 1,0 6 0,8 11 0,-5 1-9,-3 6 0,5 5 0,-5 11 1,3-1-9,5 1 0,-6 7 0,4 3 0,1-1 7,4 1 1,-1 13-1,-2-6 1,-3 1 17,3 2 1,3 7-1,2 4 1,0-3-27,0-3 0,0 5 0,0 1 0,0-4-32,0-1 0,0-6 1,0-6-1,0-6 33,0-6 0,0-6 0,0-1 0,0-6-376,0-3 0,2-4 1,3-11-623,3-3 1,0-7 344,-8 7 0,0-20 0,0-2 617,0-12 0,-10-14 0,-3-3 0</inkml:trace>
  <inkml:trace contextRef="#ctx0" brushRef="#br0" timeOffset="44626">1832 2388 7569,'-11'-13'-505,"1"-7"848,-5 4 0,7 6 1,16 0-198,7-1 1,6 9 0,2-6 0,0 3-86,0-3 1,1 5 0,-1-7 0,0 2-66,0 1 0,0-1 0,1 8 8,-1 0 0,0 0 0,0 0 0,-2 3 1,-3 2 27,-3 2 1,-2 11-1,5-2 7,-2 5 1,-11-6 0,5 1 0,-2 2 36,0 2 0,0 3 1,-8 1-1,2-1-39,6 0 1,-6 0 0,9 0 0,-4 1-69,1-1 0,3-8-46,-4 1 0,6-11-29,10 3 1,-7-8-1,-3-8 1,0-7-31,0-6 1,-6-2 0,6-1 66,-3 1 0,1 0 1,-6 0-1,3-3 0,-3-2 0,-3-3 0,-12 0 0,-5 8 0,-6-1 52,-2 1 1,0 3-1,-1 4 1,4 6-44,4-1 0,-4 9-104,4-6 22,6 6 120,0 2 1,12-3 0,6-2 32,7-3 0,6 0-1,2 8 1,0-2 96,1-6 1,1 5-1,4-4-11,2 4 0,2 3 0,-4 0 0,1 0 1,-1 0-4,-3 0 0,-3 0 0,-3 3 0,-4 4 0,2-1 1,-10 9-1,-3 6-24,-3 7 0,-2-2 1,0 5-1,0-5 0,0-3 1,0 0-1,0 0 29,0 0 1,11-2 0,4-3-1,6-5-9,2-3 1,-7-2-105,-1-8 1,1 0-1,7 0 1,0-3-38,0-4 1,-7-4 0,-1-7-23,3 3 0,3-1 1,-1-7-1,-2 0 1,-2-3 34,2-5 0,-8 5 0,-2-4 0,-3 4-45,3 3 1,-5-1-1,4 1 1,-4 0 95,-3 0 0,-3 2 0,-2 3 0,-5 5 73,-3 3 1,-3-6-1,-7 9 22,0 1 1,0 14 0,0 8 0,-1 4 13,1 3 0,8 11 1,2 2-1,2 3 50,6-1 0,3-9 0,2 2 0,2-5-139,6-3 1,-3 0 0,11-2-148,2-6 0,10 3 1,3-8-1,-3 1-171,-2-1 1,0 0 0,2-4 0,3 1 0,-2-2-214,-4-2 1,1-3-1,3 0 1,2 0 498,-3 0 0,-2-10 0,-3-3 0</inkml:trace>
  <inkml:trace contextRef="#ctx0" brushRef="#br0" timeOffset="44768">3480 2435 7646,'15'-3'844,"1"-5"0,-9 6-75,9-6 0,-9 5-743,9 3 1,-11 11 0,3 4-244,-6 6 0,-4-6 217,-6 1 0,-5 10 0,-10 10 0</inkml:trace>
  <inkml:trace contextRef="#ctx0" brushRef="#br0" timeOffset="53768">4501 2110 7338,'15'-21'-202,"-2"0"228,-3-2 1,1 5 0,-6-13-1,3 5 265,-3 3 0,-3 8 0,-2-1 0,-2 1-147,-6 2 0,3 3 0,-11 10 0,-2 0-178,-2 0 0,-3 0 0,-1 2 0,-1 6 32,-6 7 1,5-2-1,-5 5 1,5 6 36,3 4 0,2 3 1,3-8-1,5 0-39,3 0 1,-5 1 0,7-1-57,3 0 0,2 0 47,3 1 0,3-1 0,4-3 0,9-4 1,4-6 13,4 0 0,-1-7 0,3 5 1,2-6-19,3-2 0,3-7 1,-6-4-1,3-2-18,-3-5 1,-2-2-1,-3-3 1,0-1-39,1 1 1,-4 0 0,-4 0 77,-9-1 1,-4 1-39,-3 0 1,-3 2 237,-4 6 1,-6 5 33,-10 10 0,2 10 66,6 5-260,4 6 1,11-5 0,0-1-157,0 3 0,0-5 0,3 0 0,5 0 1,7 0-103,6 5 0,2-8 0,3 0 0,2-2-450,3 0 1,10 2 662,-2-2 0,5-6 0,2 9 0</inkml:trace>
  <inkml:trace contextRef="#ctx0" brushRef="#br0" timeOffset="54569">5476 1924 7569,'0'-23'-19,"0"0"1,-3-1 0,-2 1 0,-5 3 371,-3 4 0,0 3 0,-5 8-225,2-3 0,8 1 0,-7 7-164,-3 0 0,8 10-225,2 5 223,-5 6 1,10 2-68,-4 0 1,4-7 0,3-1 30,0 3 0,3-7 0,2-1-321,3 0 254,10-7 0,-16 18 101,6-6 1,-5-2-18,-3 2 0,-3-2 1,-2 5 97,-3-2 0,-10-1 173,3 8-80,4-10-58,1-2 0,7-11 231,-4 0-174,4 0-185,-7 0 102,10 0 0,2 0 0,6 0 1,7 0-32,6 0 1,5-8 0,2-2 0,3-1-20,-2 1 0,7-5 0,0 4 0,0-2 7,-5-5 1,2 0 0,1 0-1,-1 3-35,1-3 0,-3-3 1,-8 0-1,-2 3 0,-3 3 1,-5-3 7,-3-3 0,-13 8 156,-12 6 1,-6-4 0,-2 4-67,0 1 0,0 4 0,-1 4-64,1 6 0,0 2 0,2 8 0,3-2-10,3 2 0,-1 13 1,-7 5-1,3 3 17,4-1 1,3 1 0,8 7 0,-3 3 14,3 6 1,3-6 0,2 7 115,0 1-133,0-8 1,7 16-1,4-9 41,2 4 1,-1-9 0,4 3 0,-6-7 0,-2-6 22,0-2 1,-1-8 0,-7 5 0,0-3 7,0-4 0,0-4 1,0-1-326,0-1 0,-2-10-74,-6-6 0,-5-4 1,-10-6-1,2-4-343,6-9 0,-6-12 659,6-3 0,-6-21 0,-2 3 0</inkml:trace>
  <inkml:trace contextRef="#ctx0" brushRef="#br0" timeOffset="54818">5708 1808 7569,'36'0'-54,"-3"0"151,-10 0 0,1 0 0,-1 0 0,-2 3 357,-6 4 1,-5-2 0,-10 11-271,0 2 0,-2 3 1,-6 2-1,-5 0-257,0 0 1,-7 0-1,4 1 1,-2-1-200,3 0 0,-6 0 1,8 0-350,0 1 1,-5-1-782,10 0 1402,1-10 0,17-3 0,-7-20 0,7-3 0</inkml:trace>
  <inkml:trace contextRef="#ctx0" brushRef="#br0" timeOffset="55203">5800 2133 7362,'24'-3'-141,"-1"-4"1,-8 4 0,1-5 0,-1 3 0,1 0 336,-1-3 0,-7-2 0,7 5-12,4-3 0,-1-2 0,0 5-131,-3-3 1,-7-3 0,7 6-75,3-2 1,0-4 0,0 6-108,-2-3 1,-1-7-66,9 7 1,-4-10 96,-4 3 0,-6 2 0,-10-3 55,0-2 1,0 5 0,-3 0 81,-4 3 1,2 0-1,-11 5 66,-2-3 0,-3 0 0,-2 8 4,0 0 0,2 11 0,3 1 0,3 4 32,-3-1 0,5 1 0,-3 7 0,1 0 20,2 0 1,0 8 0,8 0 0,-3-2-36,3-4 1,3-9-1,2-1 1,0 3-83,0 3 1,2-5 0,6-1 0,7 1-139,6-4 0,-6 6 1,1-10-1,5-3-173,7-2 1,-2 5-1,5-1 1,-6-1-69,-1-4 0,7-2 1,0-2-1,-1-6 111,4-8 0,-8 3 1,5-2-1,-5 0 222,-3 2 0,0-8 0,0 6 0,11-6 0,2-2 0</inkml:trace>
  <inkml:trace contextRef="#ctx0" brushRef="#br0" timeOffset="55561">6543 2040 7569,'13'-10'3,"-5"-6"124,-6 6 1,-12 0-1,-3 12 1,-2 3 331,-1 3-297,1 10 1,-6-13 0,3 8 91,3-2 1,7 7 0,-8-3-121,-2 6 0,8-6 0,2 1-261,6 2 0,4 2 50,6 4 1,5-4 0,10-4-1,0-9-193,1-4 1,1-3 0,4 0 0,4 0-17,3 0 0,-5-3 0,5-4 0,-2-9 51,-6-4 0,-2 4 0,-3 1 0,0-3 162,1-3 1,-4-2-1,-2 2 1,-5 3 159,-2 3 0,-1-1 1250,-2-7 121,-6 0-1109,9 10 1,-11 5-1,0 16 1,0 7-155,0 6 0,0 2 1,0 0-154,0 0 0,0 1 0,0-1-629,0 0 1,0 0-1824,0 1 2410,0-12 0,0-1 0,0-11 0</inkml:trace>
  <inkml:trace contextRef="#ctx0" brushRef="#br0" timeOffset="55720">6891 1785 7569,'0'-16'250,"0"1"-173,0-3 1,0 5-261,0-3 0,11 11-40,4-2 0,6 12 1,2 5-145,0 3 0,-2 2 367,-6 9 0,6-1 0,-8 0 0</inkml:trace>
  <inkml:trace contextRef="#ctx0" brushRef="#br0" timeOffset="56392">7379 1970 7488,'0'-23'267,"0"0"1,-3 10-1,-5 5-109,-7 6 0,2 2 0,-2 0 1,-3 2-39,-3 6 0,-2-3 1,2 11-1,3 2-91,3 2 1,7-4 0,-5-1 0,3 3-38,4 3 0,4 2 0,2 0-125,0 1 1,0-1-1,0 0-55,0 0 0,2-2 1,6-6 33,8-7 0,-3-5 0,2-3 0,3 0 60,3 0 0,2-11 1,0-4-1,0-6 4,1-2 1,-4 0 0,-2 0-1,-5-1 87,-3 1 1,6 0 0,-8 0 0,-1 0 149,4-1 1,-9 1 0,6 0 121,-5 0 1,-3 0 420,0-1-497,0 12 1,0 4 0,0 16 0,0 7-73,0 6 0,0 2 1,0 0-1,0 0-144,0 0 1,7 8-1,1 0 1,0-2 32,2-4 0,-5-4 1,11-3-135,2-2 0,2-11 1,4 3 54,-1-6 0,0-2 1,0-2-1,0-6-169,1-8 0,-4-4 0,-2-4 0,-2 1 87,2 0 1,-5-8 0,0-2-1,0-4 14,-1-4 0,-6-3 1,4-2-1,-2 0 117,-1-1 0,1-2 0,-8-5 1,0-5 71,0-1 1,0 4 0,0 12-1,0 5 182,0 8 1,0 13 89,0 3-237,0 9 1,0-1 0,0 14 0,0 12 94,0 9 1,-8 11 0,1 15 0,1 10 141,4 11 1,2-3 0,0 3-85,0-11 0,0-4 0,0-11 1,0 0-141,0-5 0,0-11 0,0 3 0,2-5-211,6-10 0,3 2 0,7-10 1,-3 0-213,3-5 1,3-3-1,2 0 1,0 3-380,0-3 0,1-3 1,-1-2 701,0 0 0,0-10 0,0-3 0</inkml:trace>
  <inkml:trace contextRef="#ctx0" brushRef="#br0" timeOffset="63754">8934 1576 7569,'-11'-23'0,"9"7"718,-6 1-264,6 10 1,-1-6-1,-2 14-293,-3 5 1,0 12 0,8 14-1,0 2 1,0 5 22,0 3 1,0 2-1,0 1 1,0-1-149,0 1 0,0-1 1,0-2-1,0-3-104,0-2 0,0-11 1,0 3-1,3-5-217,5-3 0,-6-7 0,9-4 162,-1-1 0,-5-3-926,10-8 0,-9-3 117,1-5 1,-4 3 931,-3-10 0,0-1 0,0-7 0</inkml:trace>
  <inkml:trace contextRef="#ctx0" brushRef="#br0" timeOffset="63959">8586 1854 7508,'-24'-15'121,"1"-1"1,3 9 220,4-9 0,8 9 0,16-6-246,8 2 0,14 1 1,9 5-1,5-5-30,2-3 0,1 7 0,-1-1-278,1 4 1,-1 3-1,-2 0 1,-3 0-52,-2 0 1,-8 0-1,5 0 1,0 3 0,-2 2 40,-1 3 1,-2-1 0,-8-4 0,0 2 221,1 3 0,-1 0 0,0-8 0</inkml:trace>
  <inkml:trace contextRef="#ctx0" brushRef="#br0" timeOffset="64746">9328 1785 7483,'-23'0'-70,"0"0"1,0 0 246,-1 0 0,9 8 1,-1-1-1,1 1 0,2 2 1,-5 3 0,8 10 0,-1 1-64,1-1 1,-5 0 0,7 0 0,3 0-89,2 1 1,3-1 9,0 0 0,3 0 0,5-2-324,7-6 0,6 3 1,2-10 29,0-3 0,0-2 0,0-6 121,1-4 0,-4-6 1,-2-8-1,-5 3 87,-2 3 1,4-1-1,-7-7 1,-3 0 26,-3-1 0,-2-1 1,0-4-1,0-2 118,0 3 0,-7 2 0,-4 3 0,1 0 246,0 0 1,-6-1 76,9 1 1,-4 10-262,4 6 1,4 14 0,-5 11-1,6 8-31,2 5 1,2 8-1,3-8 1,3 0-162,-3 2 1,6-7-1,-1 5 1,0-5-92,1-3 1,7-3 0,-6-1 0,4-7 1,-1-1 0,-2-1 1,5-5-1,-2 3-172,2-3 1,0-5-1,0-8-38,-3-7 1,-2-8 0,5-6-1,-5-2 273,-2 3 0,-1-8 1,-5-3-1,3-5 82,-3-2 1,-2 0 0,-3-1 0,0 1-30,0-1 1,-3-7 0,-2 3 0,-3 4 337,3 6 0,0 15 1,0 0 439,-3 8 0,0 16-564,8 2 1,0 13-1,0 18 1,0 7-109,0 6 1,0 2 0,3 1-1,2-1 2,3 1 1,-1-3-1,-7-3 1,0-5-134,0-3 1,8 1-1,0-6 1,-3 3-233,-2-2 1,-3-11 0,0-3-140,0 3 1,0-5-73,0 3 257,0-11 1,0 2-1,0-14 189,0-9 1,2-4-1,6-4 1,7 1 55,6 0 1,2 0 0,0 0 0,1-1 71,-1 1 0,0 3 0,0 2 0,0 5 75,1 2 1,-1 4-1,0 7 8,0 0 0,1 0 1,-4 2-52,-4 6 0,-6 5 0,-10 13 0,0 2-54,0 3 0,-8 0 1,-2-5-1,0 2-68,-1 3 0,-7 0 0,5-8 0,-2-2-714,-1-6 1,9 3 140,-9-10 1,8 0 0,-4-11 564,1-5 0,-7-15 0,5-13 0</inkml:trace>
  <inkml:trace contextRef="#ctx0" brushRef="#br0" timeOffset="65185">9885 1205 7569,'11'-13'42,"4"5"0,6 5 131,2 3 0,-2 13 0,-3 10 0,-6 14 0,-1 9 49,-6 8 1,-2-2 0,-3 10 0,0-1-69,0-1 0,0 4 0,0-10 0,0-5-95,0-7 1,0-1 0,0-8 0,0 1-119,0-1 0,2-9 0,3-9 1,6 1 36,1-3 1,4-1-1,7-6-60,0 1 0,1-2 1,-1-10-1,3-5 0,5-3 0,-6-2 1,6-9-1,-5 1 26,-3 0 0,8-3 0,0-2 0,-5-3-4,-8 3 0,0 2 1,-8 3-1,1-1 31,-1 1 1,-2 0 0,-11 0-10,-5 0 1,-4 2-1,-12 5 1,1 9-3,0 4 1,0 3-1,-1 3 1,1 4 52,0 9 0,0 7 0,2 5 0,3 3-18,3-2 1,10-3-1,-3-1 1,5 4 189,3 2 1,3 7 0,5-7 0,10-2-134,10-4 0,0-4 1,11-3-1,0-5-101,-3-3 1,8 6 0,-6-8 0,6-3-477,3-3 0,-4-2 0,-1 0 0,-4 0-633,4 0 1158,-9 0 0,11-10 0,-8-3 0</inkml:trace>
  <inkml:trace contextRef="#ctx0" brushRef="#br0" timeOffset="65607">10999 2040 7569,'0'-23'933,"0"10"-599,11 3 384,2 10-578,-1 0 0,6 10 1,-10 5-200,-3 6 0,-10 2 0,-5 0-371,-3 1 0,8-1 0,-3 0 261,6 0 1,-6-7 168,0-1 0,0-10 0,8 6 0</inkml:trace>
  <inkml:trace contextRef="#ctx0" brushRef="#br0" timeOffset="66496">11371 1854 7569,'10'-23'372,"-5"10"-171,11 6 1,-11 7 0,3 7-174,-6 9 0,-2 4 0,0 4 108,0-1 0,0 0 0,-2 3 0,-4 2-129,-1 3 1,-4 0 0,6-8 0,-5-2-189,-3-6 0,8 6 0,-3-6-267,5 6-145,3-8 513,0-3 0,3-12 0,5-6 0,5-7 0,2-9-8,1-7 1,-1 6 0,8-9 0,1 3 41,-1 0 1,0 0 0,0 5 0,-2-2 222,-6-3 0,6 0 1,-6 8 12,6 0 1,-6 7 0,1 3 9,2 3 0,-8 5-116,-2 13 0,-5 5 0,-3 10 0,0 0 6,0 0 1,0 8 0,0 0 0,0-3-31,0-2 1,0 5 0,0 0-38,0-3 0,0-2 1,0-3-1,0 1 33,0-1 1,10-8 0,5-2-50,6-2 1,-6-4 0,1-7 0,2 0-134,3 0 1,2-2-1,0-6 1,0-5 34,0 0 0,1-7 1,-1 4-1,0-5-33,0-2 1,1 0 0,-1 0 0,-3 0 21,-4-1 1,2 9 0,-8-1 15,3-2 1,-8-2 0,3-3 24,-5-1 1,-3 9 0,0-1 0,-3 1 319,-5 2 1,3 3-1,-10 10-153,-3 0 0,5 0 0,-3 0 9,-2 0 1,5 2-1,0 6 1,0 8 9,1 4 0,6 3 0,-1 1 0,2-1-130,-3 0 0,5 0 0,-5 0-13,6 1 1,2-1 0,0 0-148,0 0 1,10-10-45,6-5 1,-3-6 0,2-2 6,3 0 0,3-10 0,-1-5-25,-4-6 173,4-2 1,-9 0-1,7-1 1,-3 1-22,3 0 1,-7 0 0,-1 0 0,-2-1 162,-1 1 0,1 0 0,-8 0 0,3 2 630,5 6 61,-6-6-660,8 18 0,-10 3 1,0 16-1,0 7-36,0 8 0,0-5 1,0 5-1,0-5-128,0-3 1,3 0 0,5 0-379,7 0 1,6-2 0,2-5 120,0-9 1,0-2-1,1 1 1,-1 1-1,0-2-23,0-2 0,0-3 325,1 0 0,-1-10 0,0-3 0</inkml:trace>
  <inkml:trace contextRef="#ctx0" brushRef="#br0" timeOffset="67111">12461 1831 7569,'0'-23'367,"0"10"0,0 5-112,0 16 1,8 5 0,0 10 0,-3 0-9,-2 1 0,-3-1 0,0 0-326,0 0 0,0 0 1,0 1-397,0-1 0,0-8-414,0 1 643,0-11 0,2 3 1,3-16 108,3-8 1,0-4 0,-6-3-1,4-1 111,1 1 1,4 0 0,-6 0 151,3 0 1,10-1 0,-5 1 66,-1 0 0,1 10 0,-5 5 70,8 6 0,4 2-71,3 0 1,-2 10 0,-3 6-152,-2 4 0,-11 3 1,2 1-1,-4-1-28,-3 0 0,0 0 0,0 0 0,0 1-27,0-1 0,0 0 61,0 0-317,10-10 0,-5-5 63,11-16 0,-8-5 1,5-13-1,-1-2 108,1-3 0,-7-2 0,1 4 1,-2-2-1,1 0 25,1-2 1,1 5 0,-8-9 0,0 4 166,0 5 1,8 2 0,0 3 0,-3-1 917,-3 1-700,9 10 0,-6 3 0,8 12-80,-3 6 1,5 5-1,-7 10-59,-3 1 1,-2 6 0,-1 4 0,4 0 0,1-1 31,-1-5 0,-4 6 0,-2-3-999,0-3 649,0-2 0,0-3 1,3 0-328,4 1 1,-4-9 0,5 1-1,-3-1-308,3-2 1,-3 5 780,10-10 0,1-1 0,7-7 0</inkml:trace>
  <inkml:trace contextRef="#ctx0" brushRef="#br0" timeOffset="67916">13251 1924 7540,'0'-13'901,"0"3"0,10 10-985,5 0 1,-2-8 0,3 0 0,-1 1-155,-2-4 0,5 6 1,-8-8-1,1 0-242,-1 0 1,0-2 279,-2-8 1,-5 0 0,2 2 100,-10 5 1,0 6 0,-11 10 224,-2 0 1,-3 0 50,-2 0 1,0 8 0,2 2 0,6 3 5,7 5 0,-2-5 0,0 3 0,-1 2 18,1 2 1,2 3 0,8 1 0,0-1-47,0 0 0,0 0 0,0 0 0,0 1-88,0-1 0,3-3 0,2-1 0,5-4-58,3 3 1,3-8-1,7 1 1,0-4-63,0 1 0,0 0 0,3-8 1,3 0-33,2 0 1,-1 0 0,-4 0-1,3-3-62,2-4 0,0-4 0,-8-7 1,0 3-1,0-3 0,-2-3 1,-3-2-1,-3 2 70,3 6 0,-7-14 1,-1 6 65,0-3 1,-7-7 0,5 2 0,-6 3 1,-12 4-1,-3 6 196,0 3 0,-8 10 0,9 0 8,-1 10 0,-8 0 1,8 10-1,0 3-65,6 3 0,-4 2 1,3 0-1,3 1 9,3-1 0,2 0 0,0 0-82,0 0 1,0 1 0,2-4 0,3-2-107,3-2 1,10-11 0,-2 3-48,4-6 1,-4-2 0,-1 0 0,3-2-32,3-6 1,0-5 0,-3-10 0,-3 0 14,3-1 1,0-7-1,0-2 1,-5-1-73,-2 1 1,4-8-1,-7 2 1,-1-5 140,4-2 0,-9-1 0,6 1 1,-5-1 48,-3 1 1,0 0 0,0 2 0,0 3 123,0 2 0,-8 18 1,0-2 120,3 2 1,2 14 0,1 7-62,-6 13 1,6 7 0,-6 6 0,5 5 23,3 8 0,-7 12 0,-1 6 0,3 0-155,2-1 1,3 1 0,0-8 0,0 0-169,0-5 1,3-5 0,2-1 0,5-7-244,3-5 0,0-3 0,5 0 0,-3-2-300,3-5 1,-5 2 0,3-11 652,2-2 0,-8 8 0,11-10 0,-8 7 0</inkml:trace>
  <inkml:trace contextRef="#ctx0" brushRef="#br0" timeOffset="68319">14365 1599 7557,'7'-23'248,"1"0"0,8 12 26,-9 11 1,1 21 0,-11 15-1,-2 3-122,-2-1 0,-9 1 1,8 8-1,3-4-64,3-4 1,2 2-1,0-10 1,0-2-67,0-4 1,10-1 0,5-4 0,6-2-44,2-2 1,0-11-1,1 3 1,-1-6-54,0-2 0,8 0 0,0-2 0,0-3 17,2-3 1,-7-13 0,5 1 0,-5-9-28,-3 1 1,0-6-1,1 3 1,-4 0 81,-4-2 1,2-3-1,-8-11 1,0 1 56,1 0 0,-4-1 0,-7 1 0,0 2 23,0 5 0,0 3 0,-2 8 0,-6-3-24,-7 2 1,-6 14 0,-2 7 0,-3 6-121,-5 2 0,3 0 1,-8 2-1,0 6-135,-1 7 0,9 14 1,-5 4-1,2 1-151,0-1 0,7 6 0,9-5 0,-1-1-274,4 1 1,1-3 625,11-8 0,11 0 0,1 0 0</inkml:trace>
  <inkml:trace contextRef="#ctx0" brushRef="#br0" timeOffset="68492">14713 1622 7536,'13'11'-8,"5"2"1,-11 10-1,1 0 506,3 0 1,-6 0-1,10 1 1,1-1-401,-3 0 0,5 8 0,-8 0 0,3-3-345,5-2 0,-5-3 0,2-2 0,1-3-645,-3-3 0,7-2 892,-4 3 0,4 4 0,3-7 0</inkml:trace>
  <inkml:trace contextRef="#ctx0" brushRef="#br0" timeOffset="68658">15154 1854 7626,'2'-12'324,"6"4"1,-3 5 0,13 3 0,5 0-314,6 0 0,4 0 0,-4 0 0,2 0-152,-3 0 0,6 0 1,-1 0 140,3 0 0,-7 11 0,4 1 0</inkml:trace>
  <inkml:trace contextRef="#ctx0" brushRef="#br0" timeOffset="69050">15943 1483 7550,'0'-10'426,"0"10"1,0 10 0,0 13 0,0 0-203,0 1 0,0 7 0,0 2 0,-3 1-91,-4-1 1,4 6 0,-5-6 0,6 1-113,2-1 0,0 6 0,0-8 0,0-3-473,0-2 1,0-10 287,0-1 1,10-10-97,5 3 0,3-8 1,1-8-2080,-4-7 2339,-10 5 0,5-11 0,-10 8 0</inkml:trace>
  <inkml:trace contextRef="#ctx0" brushRef="#br0" timeOffset="69236">15734 1692 7319,'-23'-10'-312,"7"7"1,1-5 777,-3 6 1,7-1-124,4-5-136,4 6 1,6-8-172,4 10 0,6-8 0,11 0 0,-1 3-202,0 2 1,8 3 0,2-2 0,1-3-73,-1-3 1,6 0 0,-5 8 0,2 0-196,5 0 0,0 0 433,-2 0 0,5 10 0,-8 3 0</inkml:trace>
  <inkml:trace contextRef="#ctx0" brushRef="#br0" timeOffset="69692">16337 1738 7511,'-23'0'28,"0"0"0,8-7 1,-1-1 448,-2 3 0,5 5-298,-2 7 0,9 6 1,-1 11-233,4-1 1,-5 0 0,1 0-82,2 0 1,2 1 0,3-1-73,0 0 0,3-2 0,2-3 63,2-3 1,4-10-1,-4 3-16,9-5 1,-3-3-1,2 0 83,3 0 1,3-8 0,2-2 0,0-3 29,1-5 1,-9-3 0,-2-2 0,-3 0-12,-5-1 0,-2 1 0,0 3 0,2 2 126,3 2 1,-1 8 0,-9-7 402,-6-3 1,3 7 479,-11 4-714,11 4 0,-5 13 1,10 6-121,0 5 1,0 2-1,0 0 1,2 0-313,6 0 1,-3 1-1,11-4 1,2-2-200,2-2 1,4-3 0,-1 2-75,0-7 1,0-6 0,1-4 466,-1-6 0,0-5 0,0-10 0</inkml:trace>
  <inkml:trace contextRef="#ctx0" brushRef="#br0" timeOffset="70111">16686 1297 7586,'-11'-13'259,"9"6"1,-6 17 0,5 11 52,3 7 1,0 13 0,0 1 0,0 7-196,0 5 1,0 0 0,0-8 0,0 1-130,0-1 1,0 1-1,0-1 1,0-2-50,0-5 0,0-6 0,0-10 0,0 0-492,0 1 1,0-9-244,0 1 502,0-11 173,0 5 0,8-20 73,0-6 1,2-7 0,-5-5 0,6-3 0,-1 0 32,0-3 1,6 9 0,-6-9-1,3 6 150,5 4 0,-5-4 0,2 13 89,3-6 0,3 8 0,2 5-65,0 6 1,-2 4 0,-3 3-1,-5 6-3,-3 2 1,1-6 0,-6 9 0,3 2-53,-3 3 0,-3 2 0,-4-3 0,-6-2-100,-8-2 1,4-1 0,-4 9-465,-2-1 334,-3-10 1,-2 7-596,0-4 0,8-6 297,-1-2 0,11-8 0,-3-8 424,6-7 0,2-16 0,0-5 0</inkml:trace>
  <inkml:trace contextRef="#ctx0" brushRef="#br0" timeOffset="70540">17010 1135 7553,'24'0'55,"-9"0"1,-2 2 0,-3 6 0,-4 10 188,-4 11 0,-2-1 0,0 11 1,0 5-1,0 7 35,0 11 1,-2-5 0,-4-1 0,-1-1-104,1-1 0,-4 0 1,2-8-1,3-2-158,3-5 1,4-6 0,3-9-1,6-4-66,2-4 1,2 2 0,8-8 0,1 0-1,-1 1 1,3-4-1,2-7 1,3-2-189,-3-6 0,6 3 0,-1-11 0,1-2-60,-1-2 1,6-3-1,-8-1 1,-3 1 138,-2 0 1,-5 0 0,-3-3 0,-5-2 126,-3-3 1,-2 0-1,-8 8 1,0-1-9,0 1 0,0 0 0,-3 0 0,-5 2 208,-7 6 0,-6-3 0,-2 7 0,0 1-20,0 0 0,-1 4 1,1 17 63,0 12 1,2 8 0,6 10 0,7-2 116,6 2 0,2-5 0,0 0 1,2-2-108,6-6 1,13-2 0,12-5 0,3-6-262,5-7 1,11 2 0,2-2-1,-2-3-389,-3-2 0,2-3 0,-2 0 0,-5 0-342,0 0 0,-10 0 0,-4 0 768,-4 0 0,-3 10 0,1 3 0</inkml:trace>
  <inkml:trace contextRef="#ctx0" brushRef="#br0" timeOffset="71420">18519 1808 7543,'-21'10'-38,"6"6"1,5-3 0,12 2 0,3 3-16,3 3 1,10-6-1,-2 1-187,4 2 0,-7 2 1,-5 4 239,-6-1 0,9 0 0,2 0 0</inkml:trace>
  <inkml:trace contextRef="#ctx0" brushRef="#br0" timeOffset="71611">18589 1483 7569,'0'-15'-15,"0"-1"-1037,0-2 1048,0 8 0,10 2 0,3 16 0,2 5-99,1 0 0,-3 7 1,5-7-1,-3 3 103,3-1 0,3 0 0,2 9 0</inkml:trace>
  <inkml:trace contextRef="#ctx0" brushRef="#br0" timeOffset="71937">18937 1622 7456,'-23'0'-396,"7"0"1,1 0 564,-3 0 1,0 11 0,0 2 0,5 2-105,2 0 0,-4 1 0,5 5-91,-3-6 0,7 6 34,-1-6 0,7 3 0,7 0-8,9-2 1,-3-11-1,2 3 1,3-3 61,3 3 0,0-3 0,-3 8 1,-3-3 85,3-5 1,-5 5-1,0 1 3,-3 2 0,6-6 0,-8 9 39,-3 2 1,-5-5-1,-8 2-277,-8 3 0,-4-5 1,-3 0-498,-1-3 0,1-2-738,0-8 1322,10 0 0,-8-10 0,9-3 0</inkml:trace>
  <inkml:trace contextRef="#ctx0" brushRef="#br0" timeOffset="72144">19656 1669 8333,'13'10'481,"-2"3"0,-11 10 0,0 0-350,0 1 1,0-1 0,0 0-1,0 0-252,0 0 1,0-7-1,0-1-545,0 3 1,0-5-1,-3 0 666,-5-3 0,-5 9 0,-10-7 0</inkml:trace>
  <inkml:trace contextRef="#ctx0" brushRef="#br0" timeOffset="72316">19726 1367 7569,'-10'-13'-214,"7"0"-38,-5 5 1,8 6 177,8-6 0,-3 8 0,8 8 0,0 5-119,0 0 193,2 7 0,9-7 0,-1 10 0</inkml:trace>
  <inkml:trace contextRef="#ctx0" brushRef="#br0" timeOffset="73015">19981 1622 8055,'0'24'429,"0"-1"-364,0 0 0,0 0 0,0 0 0,0 1-34,0-1 0,0 0 0,0 0 0,0 0-43,0 1 1,0-9 0,0 1-826,0 2 381,0-8 0,8-2-65,0-16 409,10 5 1,-13-17 0,8 2 0,-3-8 52,-5-5 1,6 0 0,-1 8 0,0-3 105,1-5 1,4 5 0,-5-5 0,1 6 191,-1 1 0,5 1 1,-4 2 297,2 6 0,-6-3-321,9 10 0,-11 11 1,3 12-1,-6 6-86,-2 2 0,8 0 0,0 3 0,-3 2-133,-2 3 0,-1 0 0,3-7 1,6-1-138,1 0 1,-6-8 0,4-2-381,0-2 407,3 7 1,3-16 0,-1 6 7,3-5 1,3-3 0,2 0 0,0 0-143,0 0 0,1-11 0,-1-7 1,-3-8 108,-4-4 0,5-1 0,-6 5 0,3-3 129,-2-2 0,2-10 0,-11 3 0,-1-6 47,-4-3 0,6 3 0,0 3 0,-3 2 0,-3 1 0,-2 2 0,3 5 0,2 5 1280,3 3-738,0 0 1,-1 12-329,1 11 1,0 13 0,-8 18 0,0 8-79,0 5 0,-8 2 0,0 3 0,3 3-157,3 2 1,2 0 0,0-8 0,0 1-151,0-1 0,0-10 1,0-5-1,0-5-244,0-3 1,7 0 0,4-2 0,-1-3-1356,0-2 721,8-11 1011,-5 5 0,0-10 0,-3 0 0</inkml:trace>
  <inkml:trace contextRef="#ctx0" brushRef="#br0" timeOffset="73208">20329 1553 7627,'-7'-16'240,"-1"1"0,3 7 1,12-5-140,9 3 1,12 2 0,6 8 0,2 0-124,5 0 0,11-8 0,2 1 0,-2 1-234,-3 4 0,-3 2 0,0 0 1,-2-3-135,-5-4 1,5 4 0,-8-5 389,0 6 0,8-9 0,-8-2 0</inkml:trace>
  <inkml:trace contextRef="#ctx0" brushRef="#br0" timeOffset="73776">21026 1437 6912,'0'15'229,"-3"3"77,-5 8-175,6-3 1,-9 13 0,11-7-98,0 2 0,0 2 1,0-5-1,0 3 0,0-2-15,0-3 1,0 5-1,0-1 1,0-1-64,0-3 1,0-3-116,0 0 0,3-10 48,5-5 0,2-8 1,8-8-1,-2-8 15,2-4 0,-5-3 1,-1-1-1,1 1 34,0 0 0,0 0 0,5 0 0,-2-1 149,2 1 0,-5 0 0,-1 0 129,-1 0 1,7 10-104,-3 5 1,-2 5-1,0 6 6,-3 5 1,1 5 0,-6 10-52,3 0 1,-1 0-1,-7 0 1,3-2-77,5-6 0,-6 6 1,9-8-1,-4 2-39,1 1 0,10-3 0,-2 5 49,4-3 1,-4-9 0,-1 1-1,3-4-9,3-3 0,-6 0 1,1 0-1,-1-3 19,-2-4 0,8-6 0,-8-11 42,0 1 1,5 0-1,-11 0 1,-1 0-28,-4-1 0,-2 1 0,0 0 1,-2 0 28,-6 0 0,-3-1 0,-9 1-48,-3 0 1,-3 2-1,-13 6-26,8 7 1,5 5 0,3 6 0,3 5-244,4 7 1,-2 14 0,8 2 0,-1-3-193,1-2 0,2-3 0,11 0 453,5 0 0,5 1 0,10-1 0</inkml:trace>
  <inkml:trace contextRef="#ctx0" brushRef="#br0" timeOffset="74616">21884 1762 7569,'16'-24'-473,"-1"1"522,-10 0 1,8 2 0,-7 3 181,1 3 1,1-1 0,-11-4-75,-4 4 1,2 6 0,-11 10-79,-2 0 0,-3 0 1,-2 0-1,0 2-33,0 6 0,7 13 0,1 10 0,-1-3-49,3-2 0,3-3 1,10 0-1,0 1-51,0-1 0,0 0 0,3 0 30,4 0 1,-1-10-1,9-5 1,3-5-31,3-3 0,2 0 0,0 0 0,0-3-36,1-5 0,-1-5 0,0-10 0,-2-3-76,-6-5 1,6 3-1,-6-11 1,6 1 118,2 2 0,-7-8 0,-4 8 0,1-3 32,0 0 0,-8 1 0,3-9 1,-5 3-9,-3 6 0,0-6 1,0 8-1,0-3 348,0 0 1,0 11 552,0-3-762,0 16 0,0 7 0,0 18 0,-3 13 8,-5 13 1,6 8 0,-9 5-1,4 5-40,-1 8 0,-7-2 0,7 2 0,0-1-100,-2-1 1,7 2 0,-5-13-1,6-8-25,2-5 1,0 3-1,2-11 1,4-5-104,1-5 1,11-12 0,-2 1-37,4-4 1,4-3 0,-1-3-1,0-2-15,0-3 1,1-17-1,-1 1 1,0-1 64,0-1 0,-2 3 1,-3-3-1,-5-3 93,-3-2 0,6 1 0,-9 6 281,-2 1 103,8 10 1,-10 5-90,5 16 0,-6 5 1,-2 10-103,0 1 0,0 6 0,0 1 0,0-2 0,0-3 25,0-3 1,0 0-1,0 0-170,0 0 1,0 1-1,0-1 1,3-3-59,5-4 0,-3-6 0,10-7 1,3 2-154,3 3 0,5-3 0,2-10 0,3-6-19,-3-2 0,-5-2 0,-4-8 0,-4 0 129,3-1 1,0 1 0,0 0 0,-5 0 75,-3 0 1,1-3 0,-6-3-1,3-2 125,-3 3 1,-3 2 0,-2 3 203,0 0 1,0 7-157,0 1 1,0 20-1,0 3 1,-2 10-19,-6 5 0,5 3 1,-4 2-1,4 3-70,3-2 0,0-4 0,0 1-56,0 5 0,3-5 1,4 2-1,6-7-535,0-6 0,8-9 1,-6 1-1,6-2 50,2 3 1,0-5-1,1 4 1,-1-7 469,0-7 0,0 4 0,0-28 0,1 5 0</inkml:trace>
  <inkml:trace contextRef="#ctx0" brushRef="#br0" timeOffset="75477">23138 1599 7507,'0'-23'361,"0"10"1,-3 13-1,-2 15 1,-5 6-186,-3 2 0,5 1 1,-5-1-1,0 3 1,3 2-1,0 3 1,4-3 104,4-2-162,2-3 0,0 3 0,0 2-70,0 3 1,10-2-1,6-11 1,4-5-256,3-3 0,1-2 0,1-8 1,4 0-7,2 0 0,2 0 0,-4-3 0,4-2-22,3-3 0,-5-10 1,5 3-1,-2-6 112,-6-2 1,6 0 0,-3-1 0,-3 1 87,-2 0 1,-11 0 0,-2 0 0,-2-1 44,-6 1 0,-3 0 0,-2 0 79,0 0 0,-2 2 0,-6 5 22,-8 9 1,-4 4-1,-3 3 1,-1 0 17,1 0 1,3 10 0,2 6 0,2 5-20,-2 2 0,5 0 1,0 0-1,3 0 6,5 1 1,-6-1-1,4 0 1,2 0-94,2 0 1,11 1 0,2-1-1,3-3-21,5-4 0,5 2 0,6-8 0,1 1 17,-1-1 0,4-2 0,1-8 1,-1 0-80,1 0 1,5 0 0,-8-3 0,0-2-122,2-3 1,-7-10 0,5 3 0,-5-6-13,-3-2 0,-8 0 1,1 2-1,-1 3 91,-2 2 0,0 1 0,-8-8 0,3 0 84,-3-1 1,-2 1 0,-3 0 0,0 0 75,0 0 1,-3 10 0,-5 5 34,-7 5 0,-6 3 1,-2 0-1,2 3-5,6 5 1,-6 5 0,8 10 0,-2 0 4,-1 0 1,11 0 0,-2 1 0,4-1 43,3 0 1,0 0-1,0 0-31,0 1 0,3-4 0,4-4-98,9-9 0,4-4 0,4-3 0,-1 0-62,0 0 0,0-3 0,0-4 0,1-11-109,-1-11 0,8 4 0,-3-9 0,-5 3-51,-5 0 0,-2-10 1,7 2-1,-2-2 118,-6 2 0,3-5 0,-10 6 0,0-6 75,2-3 0,-7 1 0,4 0 0,-4-1-23,-3 1 1,0 10 0,0 5 0,0 5 320,0 3 1,-3 10-22,-4 5 1,-6 24-1,-8 12 1,3 11 60,3 10 1,2 7 0,-5 4 0,5 9-2,2 3 1,-4 1 0,7-4 0,3-2-20,2-5 1,3-8 0,0-12 0,3-6-138,5-3 0,12-10 0,14-10 1,2-2-384,5-6 1,3-3 0,3-2-1,-4 0-347,-4 0 0,5-2 0,-8-3 0,3-6 190,-1-2 0,-9 6 1,2-6 378,-6 3 0,-12-8 0,-2 5 0</inkml:trace>
  <inkml:trace contextRef="#ctx0" brushRef="#br0" timeOffset="78931">24925 2017 7679,'10'-13'187,"-7"5"0,7 13 0,-2 6 0,-1 2 4,-1 5 0,-4-5 1,-2 2-448,0 3-7,0-8 0,0 11 0,-2-6 0,-6 4 263,-8-4 0,-15 6 0,-5-8 0</inkml:trace>
  <inkml:trace contextRef="#ctx0" brushRef="#br0" timeOffset="79549">25482 1854 7569,'0'-12'324,"0"1"0,0 14-156,0 5 0,0 4 1,0 12-1,0-1-211,0 0 1,2 3 0,4 2-56,1 3 1,4 0 0,-6-8-100,2 0 1,9-7 0,-6-3 27,3-3 1,-5-2-1,7-8 14,3 0 0,-5 0 0,3-3 75,2-4 0,0-6 1,0-11-1,-3 4 79,3 4 0,-7-4 1,-1 4 68,0-4 1,-4-4-1,6 1 16,-1 0 583,-3 10-593,-8 3 1,0 12-1,0 6-38,0 8 0,2 4 0,3 3 1,3 1-10,-3-1 0,0-3 0,0-1 1,3-4 17,-3 3 0,8-5-64,3 2 0,4-9 1,4 1-111,-1-4 0,-8-13 0,1-6 1,-1-5-30,-2-2 0,5 0 0,-8 0 0,1-3 55,-1-5 1,6 5-1,-9-7 1,1 2-548,2 0 650,-7 0 0,7-3 0,-10-2 0</inkml:trace>
  <inkml:trace contextRef="#ctx0" brushRef="#br0" timeOffset="80232">26248 1205 7219,'15'-8'-107,"1"0"1,-9 3 0,6 13 306,-2 7 0,4 6 0,-7 5 0,-3 4-61,-2 9 0,-11 5 0,-3 5 0,1 3-13,0 2 0,-6 8 1,6-6-1,-3 1-104,-5 0 1,5-3-1,0-8 1,0-2-28,1-5 0,4 2 0,-5-10 0,3-3-251,4-2 1,1-10-189,-2-1 358,4 1 1,3-6 0,15-10 0,6-13 44,2-8 1,0 6 0,1 0 0,-1-4 31,0-1 0,0-3 0,1-1 0,-4 1-13,-4 0 1,4 2 0,-7 3 620,0 3-500,8 10 0,-16-6 1,8 14-30,-3 5 0,-2 5 1,-8 10-1,0 0-16,0 0 1,-3 0-1,-2 1 1,-3-1 11,3 0 0,3 0 0,2 0-259,0 1 1,2-11-60,6-6 0,5-4 104,10-3 1,0-3 26,0-4 1,1-6 97,-1-11 0,-8 4 1,-2 2 82,-2 2 0,-1 11 105,-2-3 0,-3 6 57,10 2 1,-7 10-143,7 6 0,-7-3 0,5 2-60,-3 3 0,8-8 1,-2-2-93,4-5 0,-4-3 1,-1 0 76,3 0 0,-5-8 0,0-2 61,-2-3 1,-4 5-1,-7-7-1,0-4 0,0-1-49,0-3 0,-10-1 1,-5 4-10,-6 4 0,-2 3 0,-1 8 0,1-2-492,0 1 0,8 4-931,-1 2 1416,11 0 0,-5 0 0,10 0 0</inkml:trace>
  <inkml:trace contextRef="#ctx0" brushRef="#br0" timeOffset="80554">27153 1808 7447,'8'-15'-222,"-1"-1"1,-2 11-1,-12-3 338,-9 6 1,-4 2-1,-4 0-90,1 0 0,8 7 0,-1 4-56,-2 2 1,0 2-1,3 8-73,7 0 0,5-7 74,3-1 1,3 1 129,5 7 0,-3-10 1,10-3 10,3 1 0,0-6 0,0 8 609,-2-3-554,-1 8 1,-4-5-1,-11 7-207,-13-4 1,-8 5 0,-2-6-332,0 6 0,0-8-850,-1-6 1221,1 6 0,0-10 0,0 7 0</inkml:trace>
  <inkml:trace contextRef="#ctx0" brushRef="#br0" timeOffset="80916">27315 2040 7310,'24'0'-111,"-1"-8"1,0 1 0,0 1 0,0 4 0,1-1 175,-1-4 1,0 4 0,0-7-1,0 2 81,1 0 0,-9-2 1,1 5-189,2-3 1,2-10-51,3 2 1,-7-2 0,-3 0 0,-3 3 1,-2 7 0,-11-5 65,-4 3 1,1 2 0,-9 8 48,-3 0 1,-3 0 0,-2 0 0,0 0 178,0 0 1,2 3-1,3 5 1,2 4 2,-2 1 0,-2 8 0,-1-6 0,3 6-31,3 2 1,9 0-1,-1 1 1,4-1-102,3 0 1,3-7 0,4-1-1,9 0-140,5-2 0,2 5 0,3-10 0,2 0-164,3 2 1,8-7 0,-9 5 0,1-6-141,3-2 1,-8 0 0,7 0 0,-2 0 369,0 0 0,0 0 0,-8 0 0,1 0 0</inkml:trace>
  <inkml:trace contextRef="#ctx0" brushRef="#br0" timeOffset="88260">28638 2017 7569,'0'-23'-37,"0"-1"0,-2 4 177,-6 4-80,-5-4 1,-10 17 0,0-5 0,-1 6-17,1 2 0,0 2 0,0 4 1,0 4-1,-1 3-65,1 5 1,2-5 0,3 2 0,6 3-5,1 3 0,-4 2 0,7 0-52,3 0 1,5-2-1,8-3 1,7-5 53,6-3 1,2 6 0,3-8 0,2-3-91,3-3 0,3 6 0,-6 0 0,3-3 34,-3-2 1,6-6 0,-3-2 67,-3-3 1,-2-7 0,-6 4-1,-1 1 116,-4 0 0,-10-1 315,3 4-62,-6-6-188,-2 0 45,0 2-291,0 32 0,0-13 0,3 15 45,5-2 0,-3-8 0,10-1 7,3-1 1,3-1 0,2-5-80,1 3 1,-9 0 0,-2-11 0,0-2 125,0-3 1,-6-10-1,6 3 66,-2-6 0,-4-2 1,-7 0-9,0-1 0,0 1 0,-2 3 0,-3 2-50,-3 2 0,-8 8 0,6-5 0,-3 3-102,-5 5 0,-2 2 0,-4 3-32,1 0 0,0 3 0,2 5 0,3 5-46,3 0 0,10 7 0,-3-4-55,5 4 1,3 3-165,0 1 1,11-11 367,4-6 0,6 6 0,2 0 0</inkml:trace>
  <inkml:trace contextRef="#ctx0" brushRef="#br0" timeOffset="90428">29242 1437 7569,'10'-36'-166,"-7"15"1,4 23 444,-4 19 1,-11 10-1,-2 13 1,-3 0-102,-5 5 0,5 2 0,-3-2 0,1 3-103,2 2 1,-5-2 0,8-11 0,-1-5-74,1-3 0,2 6 1,8-8-1,-2-3-228,-6-2 1,6-3 0,-6 1 6,5-1 1,3-8 0,3-2 81,5-2 0,4-4 0,12-7 16,-1 0 1,8-2 0,0-6 0,-3-5 54,-2 0 1,-3-7-1,0 4 1,-2-5 73,-6-2 0,6 0 0,-8 0 1,0 0 34,-5-1 329,4 1-227,-9 10 0,0 6 0,-14 14 0,1 9 20,0 4 0,-1 4 1,6-1-1,-3 0-65,3 0 1,3 0 0,2 1-1,0-1-13,0 0 0,0-7 1,0-1-204,0 3 0,2-8 0,3 1 0,6-4 27,2 1 1,2 0 0,8-11-60,1-4 1,-1-4 0,0-7 0,0 3 52,0-3 1,-2-3 0,-3-2-1,-2 0 3,2-1 1,-6 1 0,1 0 0,-2 0 94,-6 0 0,5 7 0,-2 1 196,-3-3 0,-2 5 199,-3-3-245,0 11 1,-8 5-1,-2 16-60,-3 4 0,5 3 0,-5 1 0,3-1 24,5 0 0,2 0 0,3 0-115,0 1 1,0-9-1,3 1-84,4 2 1,-2-8-1,11-2-29,2-6 0,3-2 5,2 0 0,0-2 0,0-3 1,-2-6-111,-6-2 1,-2 6 0,-5-9 45,7-2 1,-4-3 219,-3-2-103,4 0 0,-9 8 0,5-1 1,-3-2-1,3-3 1,-6 6 0,6-1 271,-5-2 0,-3-2 122,0-3-128,0 10-74,0 2 31,0 11-86,0 0-159,0 11 36,0-9 0,0 11 34,0-5-58,0-5 116,0 7 32,0-10 0,2 0-13,6 0 0,-6 10 1,6 6 41,-5 4 1,-3 3 0,-3 1 0,-2-1 10,-3 0 0,1 0 1,7 0-1,-3-2-126,-5-5 0,6 4 0,-6-4 1,5 4-21,3 4 1,-7-9 0,-1 0 15,3 4 1,2-7-392,3 4 274,0-11 1,3 3 31,4-16 0,-1-5 1,6-10-1,-1 0 27,-6 0 1,5 7 0,-2 1 0,0-3-109,2-3 0,-5-13 116,11-4 1,-9 4 0,6 3 140,-2 5 41,7 3 0,-13 10-111,10 6 1,-10 7 0,6 5-1,-4 5 162,1 3 1,0 2 0,-8 9-119,0-1 0,0 0 1,0 0-55,0 0 0,-3 1 0,-2-1-85,-2 0 0,-1-7-10,8-1-99,0 1 123,0-4 0,0-12 0,2-15 9,6-6 1,2-2 0,8 0-1,-5 0 27,-2-1 1,7 1 0,-3 0 0,3 0 60,-2 0 1,4-1-1,-4 1 61,4 0 1,-4 8-1,-1 2 166,3 2 1,-5 4-123,3 7 0,-8 2-63,7 6 0,-10 5 0,3 10-8,-6 0 0,-2 8 0,-2 0-72,-6-3 1,6-9 0,-6-4 15,5 3 1,3 3 9,0 2 0,3-2 0,2-3-76,3-3 1,2-10 0,-2 3 2,7-5 0,6-3 1,2 0-67,0 0 0,1-8 0,-4-3 1,-2-1-34,-2-6 1,-3 5 0,5 0 0,-5 0 31,-3 0 0,5-3 0,-7-7 0,-3 0 2,-2 0 0,5 0 0,-1-1 138,-2 1 0,6 0 70,-4 0 1,1 7-150,-8 1 207,0 10 1,-2-3 140,-6 16 1,5 5 0,-7 10-173,0 0 1,7-8 0,-5 1-1,6 2-87,2 3 1,-8-6-1,0 1 1,1 2 43,-4 2 0,9 3 1,-6 1-113,5-1 0,1-8 0,-3 1-113,-3 2 137,0 3 1,8-6 32,0 0-4,0-9 1,8-14-45,0-15 1,10 2 0,-5 6 0,2-3-72,1-3 0,-9-10 1,9 0-1,-1 3 42,-2 2 1,5 3 0,-8-1 56,3 1 0,0 0 1,5 2-1,-2 3 55,2 3 1,-8 7 0,0-5 77,1 3 1,2-6-1,7 6 16,-4-3 0,2 6 0,-8-6-22,3 2-156,-8 4 0,5 9 57,-10 6 0,0-3 0,0 11 0,0 2 56,0 2 1,0 3-1,0 1 1,0-1 46,0 0 0,0 0 0,-2 0 0,-3 1-4,-3-1 0,0 0 1,8 0-23,0 0 1,0 1 0,0-1-101,0 0 1,0-7 0,3-4-106,5-1 0,4 4 57,12-7 1,-1 0 0,0-8-316,0 0 0,-2-3 0,-3-2 1,-3-3 98,4 3 1,1-5 0,3 2 0,1 0-309,-1-2 0,3 5 244,5-11 1,-13 11-1,5-5-166,-3 0 490,-9 7 0,-1-18 0,-10 8 0</inkml:trace>
  <inkml:trace contextRef="#ctx0" brushRef="#br0" timeOffset="97045">31795 1924 7569,'0'-15'705,"0"-1"-429,0 11 0,2-5 1,3 12-44,3 6 1,0-3 0,-8 11-167,0 2 1,0 2-1,0 3 1,0 1-355,0-1 0,0 0 0,0 0-288,0 0 1,-8-7-1,0-1-15,3 3 0,-8-7 590,-2-3 0,-6 4 0,-2 1 0</inkml:trace>
  <inkml:trace contextRef="#ctx0" brushRef="#br0" timeOffset="97443">31818 1483 7569,'0'-23'173,"2"2"-167,6 6 1,-5 7-86,4 16 1,-4-3-1,-3 10 1,0 3-332,0 3 1,0 5 0,0 2 409,0 3 0,10 10 0,3-4 0</inkml:trace>
  <inkml:trace contextRef="#ctx0" brushRef="#br0" timeOffset="97870">32259 1785 6859,'0'-23'318,"0"-1"1,-3 11 12,-4 6 0,-6-4-299,-11 4 1,1-1 0,0 11 0,0 2-106,0 2 0,-1 11 0,1-2 0,0 5 25,0 2 1,7-3 0,3-2 0,3-2-106,5 2 1,2-5-1,3 2 89,0 3 0,0-5 0,0 3 72,0 2 1,11-8-1,4-2 1,6-6 59,2-2 0,0 3 0,0 2 1,1 3 67,-1-3 0,3-2 0,2-3 222,3 0 1,0 2 119,-8 6 0,-10-3-337,-5 11 0,-8-4 0,-8 7 0,-8-7-61,-4-1 1,-3 4 0,-1-4 0,1-1-131,0 0 1,0 6-1,2-6 1,3 0-382,3 1 0,-1 4 0,-4-5-1328,4 3 451,-5-8 1308,19 6 0,-8-1 0,10 3 0</inkml:trace>
  <inkml:trace contextRef="#ctx0" brushRef="#br0" timeOffset="106063">161 3641 6269,'13'11'0,"-1"-9"-178,-4 6 1,-3-5 0,8-1 177,-2 6 1,-1-5-2,-2 4 1,-6-4 0,9 7 0,-11 3 0</inkml:trace>
  <inkml:trace contextRef="#ctx0" brushRef="#br0" timeOffset="106493">277 3734 6003,'-3'-13'478,"-5"6"-730,6 4-80,-8 3 332,10 0 0,-11 0 0,-2 0 0</inkml:trace>
  <inkml:trace contextRef="#ctx0" brushRef="#br0" timeOffset="108417">254 3827 7569,'15'-15'-32,"-2"-1"1,0-2 246,0-2 54,-8 7 0,5-8 0,-12 6 2,-6-6 0,3 8 1,-11 5-168,-2 6 1,-2 2-1,-4 2-133,1 6 0,2-3 1,3 11-1,3-1-187,-3-2 0,8 8 0,-1-8 0,4 2-9,-1 0 0,0 1 0,8 7 85,0 0 0,0-7 107,0-1 1,10-2 0,6 3 154,4-9 0,4-4 1,-1-3 31,0 0 0,0 0 0,1 3 0,-1 2 37,0 2 1,0 1-1,-2-5 1,-3 2 51,-3 3 0,-7 10 1,5-3-109,-3 6 1,-5-6 0,-10 1-1,-5-1-262,-3-2 1,5 5 0,-7-7-180,-3 1 0,-3-6 1,-2 4-307,0 0 0,0-7 122,-1 5 0,11-8 0,3-8 490,0-8 0,7-15 0,-7-5 0</inkml:trace>
  <inkml:trace contextRef="#ctx0" brushRef="#br0" timeOffset="108645">555 3456 7475,'21'-36'0,"-6"5"153,-7 5 1,-5 11 0,-1 2 996,6 2-916,-5 4 1,7 9 0,-10 8 0,0 11-78,0 7 1,0 14-1,0-6 1,2 3-116,6-1 0,-5 1 1,5 5-198,-6-6 1,-2 6 0,0-8 0,0 3-1,0-3 37,0-2 0,0 4 1,0-7-1,0 0-1212,0 3 0,0-8 1330,0 4 0,-10-4 0,-3-3 0</inkml:trace>
  <inkml:trace contextRef="#ctx0" brushRef="#br0" timeOffset="109582">300 3827 7569,'-16'-8'0,"4"-2"268,1-3 0,4 5 356,7-7 0,2 2 0,6-5-421,7 3 1,14 9 0,4-1 0,1 2-243,-1-3 0,6 5 0,-6-5 0,4 6 23,4 2 1,3 0-1,0-3 1,-3-2-379,-3-3 0,-1 1 0,1 7 0,-4 0-462,-1 0 1,-7 0 0,5 0 855,-5 0 0,-3 2 0,0 6 0,-10-5-10,-3 7 0,-12-10 311,-6 0 0,3 0 0,-11 0 272,-2 0 1,-2 10-404,-3 6 0,2 4 0,5 4 0,6-1 10,0 0 0,7 0 1,-4 0-241,4 1 0,3-1 1,0 0-155,0 0 0,0-7 0,3-1 67,4 3 1,4-5-1,7 0 1,-3-3 67,3-5 1,-5-5 0,3-5-1,2-5-7,2-3 0,-4-2 0,-1-9 0,1-1 65,-3-6 1,5 5 0,-8-5 0,0 5 104,1 3 0,-1-8 1,-5 0 159,3 3 1,-1 2 5,-7 3 0,0 7 251,0 1-415,-10 10 0,8 5 0,-9 15 0,4 6 0,-1 2-33,3 0 0,2 0 1,3 3-1,0 2-94,0 3 0,0 0 0,0-7-104,0-1 1,3 0-50,4 0 1,6-2 150,10-6 0,1-4 0,-4-14 0,-2-5-5,-2-7 0,-8-6 0,7-2 0,1-3 6,-4-5 0,6 3 1,-7-8-1,-1 2-5,0 6 0,6-8 0,-8-3 0,-1-2 41,4 2 0,-9-5 1,6 6-1,-5-6 71,-3-3 0,0 1 0,0 0 0,0 2 78,0 5 0,0 6 0,0 9 208,0 1-40,0 10 1,0 5-180,0 16 0,0 8 0,0 12 0,0 6-40,0 2 0,0 10 1,0 8-1,0 0-4,0 3 0,0-5 0,0 7 0,0-2-138,0-6 0,0-2 0,0-2 1,0-3-153,0-6 0,7 4 0,1-12 0,-3-1-65,-2-3 1,-1-6 0,4-2-83,1-2 0,11-11 142,-2 3 0,4-8 1,1-8-37,-5-8 0,2-4 1,-8-3-1,0-1-69,1 1 1,-4 0-1,-7 0 312,0 0 0,0-11 0,0-2 0</inkml:trace>
  <inkml:trace contextRef="#ctx0" brushRef="#br0" timeOffset="109828">1112 3479 7426,'-13'-3'1404,"6"-4"-781,4 4 1,6-7-445,4 10 0,6 0 0,13 0 0,2 0-127,3 0 0,8-8 0,-5-2 0,2-1-245,5 1 0,-5-5 1,0 7-1,-2 3-239,-6 2 1,-2 3 0,-3 0 0,0 0-221,0 0 0,-7 0 0,-1 0 652,3 0 0,3 11 0,2 1 0</inkml:trace>
  <inkml:trace contextRef="#ctx0" brushRef="#br0" timeOffset="110240">1739 3781 7602,'0'15'119,"0"1"1,2-11 0,6 3 585,8-6 1,4-2-1,1-2-533,-6-6 0,6 3 0,-5-11-274,4-2 1,-4-2 0,-3-4 0,-3 1-197,-5 0 1,5 0 0,-2-1-7,-3 1 1,-2 0 0,-3 0-54,0 0 0,0-1 355,0 1 0,-11 10 1,-4 6 29,-6 4 0,-2 6 0,0 4 1,0 9 8,0 4 1,7 4 0,1 1 0,-3 4 280,-3 2 1,5 7 0,4-4-1,1-1-54,6 1 1,2-3 0,3-8 0,0 0-66,0 1 0,3-4 1,5-2-1,7-5-195,6-3 0,2 6 0,0-8 0,1-3-176,-1-3 1,0 6 0,0 0 0,0-3-508,1-2 1,9-3-1,3 0 4,0 0 1,-2 0 674,-11 0 0,11-11 0,2-2 0</inkml:trace>
  <inkml:trace contextRef="#ctx0" brushRef="#br0" timeOffset="111630">32955 1669 7500,'0'-23'-109,"0"7"0,0 1 1145,0-3-783,0 7 0,0 3 1,0 16-1,-2 8-166,-6 4 0,5 4 0,-5 1 0,3 4-102,-2 2 0,4 10 0,-7-2-551,-1 4 483,9-6 0,-9 6 0,11-4 0,0 2 26,0-2 1,0 2 0,0-10-1,0 0 57,0 3 0,-10-9 0,-3 9 0</inkml:trace>
  <inkml:trace contextRef="#ctx0" brushRef="#br0" timeOffset="111892">32630 2040 7577,'10'-13'443,"3"3"-310,11 10 1,-1 0 0,0 0-326,0 0 0,0 0 1,1 0-1,-1 0-29,0 0 0,0 0 1,0 0-22,1 0 1,-9-8 0,1 0 241,2 3 0,-8-8 0,11 11 0,-8-9 0</inkml:trace>
  <inkml:trace contextRef="#ctx0" brushRef="#br0" timeOffset="112542">33118 1599 7503,'2'-36'-7,"6"5"0,-3 8 0,8 5 344,-3 2 0,1 11-220,-4-3 0,-4 16 0,5 10 0,-6 8-77,-2 5 1,0 8 0,-2-6 0,-4 3-20,-1 6 1,-4-6 0,4 0 0,-6-3-44,0-4 1,0 4 0,8-2-1,-3-3 52,3-2 1,-5 0-1,2 2 1,3 3-278,2-2 0,3-11 0,-2-3-39,-6 3 0,5-5 265,-4 3 1,7-11 0,5 0-1,5-8-7,3-4 1,-5-11 0,5 2 0,-1-5 96,1-2 0,3-3 1,7-2-1,0-3 28,0 3 0,-7 2 0,-1 3 0,3 0 59,3-1 1,-5 9-82,-1-1 0,-7 4-25,7-4 1,-10 8 0,3 16-35,-5 8 0,-3-4 0,0 4 0,0 2-9,0 3 0,0 2 0,0 0 1,0 0-57,0 0 1,0 1 0,0-1 13,0 0 0,10-10 0,3-3 0,2-2-16,1 0 0,-1-1 0,8-7-34,1 0 0,7 0 0,0-2 50,-3-6 0,-2 3 0,-6-10 26,-4-4 0,4-1 0,-7-3 7,0-1 1,-2 9-1,-11-1 1,0-2 32,0-2 1,0 4 0,-3 3 0,-5 1-8,-7-1 0,-6 5 0,-2-5 0,0 3 0,0 5 1,-1 2-1,1 3 0,2 3 0,3 4 0,3 9 0,-1 4 166,4 4 0,-6-1 1,10 0-1,3 0-118,2 0 0,11-7 0,5-1 1,5 3-72,8 3 0,17-5 0,-1-1 0,-1 0-53,3-2 1,-3 5 0,0-7 0,-2 2-96,2 5 0,-5-8 1,0 0-1,1-2-828,-1 0 1,-8 0 974,3-8 0,-5 0 0,-3 0 0</inkml:trace>
  <inkml:trace contextRef="#ctx0" brushRef="#br0" timeOffset="114513">2899 3781 7453,'11'-23'-64,"-9"7"0,9 3 0,-4 0 458,1 0-362,0-2 1,-6-6 0,4 3 23,1 3 0,1-1 113,-8-7 1,-3 2-78,-4 6 1,-6-3-90,-10 10 1,7 0-1,1 8 1,-1 3 24,3 5-66,-7-6 1,14 19 0,-9-8 52,-3 0 0,5 7 0,-2-2 0,-1 8-25,3 5 0,-5 0 0,10-8 1,3 3-1,3 2-69,2 3 1,0 0 66,0-7 0,2-4 0,3-2 1,6-5-17,2-3 0,0 1 0,5-6 1,-3 3-38,3-3 0,3-5 0,2-5 22,0-3 0,-2-10 0,-3 2 0,-3-4 23,3-3 1,-7-1 0,-1 4 0,-2 2 23,-1 2 1,1 1-8,-8-8 0,0 7 271,0 1 190,0 9-369,0-14 1,0 20-46,0 0 1,0 2-52,0 14 1,0-1-28,0 9 0,3-1-62,5 0 0,-6-8 0,8-2-12,1-2 0,-6-4 37,10-7 1,-2-2 39,3-6 0,2 3 0,-10-11 52,-3-2 1,-3 5-1,-2-2 2,0-3 0,0 5 1,0-2 104,0-3 0,3 7 1,2 1-46,3 0-59,-1 7 0,-4-7 30,5 10 0,-6 10-22,6 5 0,-5 6-48,-3 2 32,0 1 1,0-9 10,0 0-22,0-9 0,0 1-74,0-14 0,0-6 0,0-10 12,0-1 0,2 9 0,3-1 118,3-2 0,10-2 3,-2-4 1,4 4 0,1 2-14,-6 2 0,6 11-53,-6-3 1,-2 6-1,0 4 4,-2 6 1,-1 5 0,-5 10-1,3 0-10,-3 1 0,0-1 1,0 0 2,3 0 0,10-2 0,-5-3 1,0-3 1,7-9 0,-4 1-1,5-4 4,2-3 0,0 0 0,0 0 0,0 0-27,1 0 0,-4-3 0,-2-4 0,-2-9 11,2-4 1,2-1 0,1 3 0,-3 2 28,-2-2 1,-11-2 0,3-4 46,-6 1 1,-2 8-1,0-1-46,0-2 0,-2 0 1,-4 0-1,-4 5 32,-3 3 1,5 2 0,-7 8-41,-3 0 0,-3 0 1,-2 0-1,2 3-32,6 5 0,-6 4 1,8 12-1,-2-1 32,-1 0 1,11 0 0,-5 0 0,2 1-5,1-1 0,-1 0 1,8 0-49,0 1 0,10-12 0,3-1 19,0-1 1,8-7-1,-6 4 43,6-4 1,2-11 0,0-2-7,0-3 1,0-2 0,-2-9 0,-3-1 0,-2-4-9,2-2 1,0-10 0,0 5 0,-5-3 5,-3 1 1,5 7 0,-4-8-1,-1 0-14,0 3 1,6-8 0,-8 8 0,-3-3 6,-3 1 1,-2 7 0,0-5 0,0 2 22,0 6 1,0 2 0,-2 5 0,-3 3 87,-3 3 0,-2 10-90,2-3 0,3 8 0,-8 10 0,2 11 79,6 7 1,-5 14 0,2-1 1,3 10 1,3-2-1,2 6 1,0-6 0,0-6-31,0-4 0,7 5 0,4-8 0,-1 3-45,0-1 1,6-9-1,-6 2 1,3-8-322,5-8 0,-5 3 0,2-7 1,3-1-402,3 0 1,2-2-1,0-8 694,1 0 0,9-10 0,3-3 0</inkml:trace>
  <inkml:trace contextRef="#ctx0" brushRef="#br0" timeOffset="116090">4779 3525 8281,'0'24'352,"0"-1"-340,0 0 0,0 8 1,0 0-95,0-3 1,8-2 0,0-3 51,-3 1 1,-2-1-1,-1-3-168,6-4 1,-3-6 77,10-10 1,-7-2 0,8-6 65,2-8 1,-5-4 0,0-3 0,-3-1 0,-2 1 8,2 0 1,-8 0-1,9-3 143,-1-5 1,-7 5 0,4-5 0,-1 8 423,1 8-220,-4-6-202,7 18 1,-10 3 0,0 16-15,0 4 0,3 6 0,2 3 0,3 2 32,-3-3 0,0-2-121,3-3 0,-3-2 1,8-3-1,0-6-53,0-1 1,-6-3 0,9-8 0,2-3 9,2-5 0,-4 3 1,-1-10-1,3-3-221,3-3 1,0-13 0,-3-2 0,-3-2-55,3-1 0,3 3 0,2-5 0,0 2 154,1-2 1,-12 5 0,-1-1 0,-4 1 166,1 0 0,0 5 0,-8-5 0,0 0 0,0 0 0,0 8 0,0-3 0,0 5 151,0 3 0,0-1 278,0 1 0,3 3-101,4 4 1,-4 8 0,5 16-139,-6 8 1,-2 7-1,0 8 1,0 5-37,0 0 0,0 8 0,0-6 1,0 6-145,0 3 0,0 2 1,0 2-1,0 3-51,0-2 0,0-3 0,0-3 0,-2-2-98,-6-5 0,5-3 0,-4-8-90,4 3 1,-5-7-69,0-9 1,3-10 209,13 3 0,-3-16 0,8-7 0,0-8 59,0-8 1,2 2 0,6-7 0,-3 3-1,-2 4-14,2 3 0,-6 3 0,1 0 0,0 2 222,0 6 0,-5-3 0,7 10-49,3 3 0,-5 2 0,0 6-65,-2 5 0,-4 5 1,-7 12-1,0 4-36,0 2 1,8 0 0,0-8 0,-3 0-18,-3 0 0,-2 0 0,0 1 0,3-4-111,5-4 1,-3 4-36,10-4 0,1-6 99,7-2 0,-2-8 0,-3-5 0,-5-6-9,-3-1 1,5-4 0,-7-7 0,0 0 21,2-1 1,-7 1-1,5 0 102,-6 0 0,1 10 46,4 5 0,-4 8-29,5 8 0,-6 5 1,-2 10-9,0 0 0,0 0 0,3-2-48,5-5 1,-3 2-1,10-11 1,1 1 8,-3 2 1,7-7-1,-4 5-23,4-6 0,-4-4 1,-1-6 17,3-7 0,-7-6 0,-1-2 11,0-1 1,-7 1 0,5 0-49,-6 0 0,-4 0-72,-6-1 0,-5 12 0,-8 1-109,6 1 1,-6 7-1,6-4 16,-6 4 1,1 6-1,4 4-476,8 9 0,6-3 87,2 2 0,2-10 545,6 3 0,5-5 0,10-3 0</inkml:trace>
  <inkml:trace contextRef="#ctx0" brushRef="#br0" timeOffset="116435">6358 3363 7569,'23'-23'-64,"0"0"1,-2 7 111,-6 1 0,-2 7 1,-8-8 253,3-2 1,-11 8 0,-12 2-322,-6 6 0,6 4 0,-1 3 0,1 6 78,2 2 1,-8 2-1,8 8 1,-2-2-163,-1-6 0,9 6 0,-6-5 0,2 4 79,6 3 0,3-7 1,2-1-67,0 3 0,7-5 1,4 0-1,-1 0 150,0 0 0,8-8 1,-2 3 80,5-6 1,2 1 0,0 2 34,0 3 1,-10 2 0,-3-5-80,1 3 1,-9 10 0,6-2-96,-5 4 1,-11 3 0,-2-2 0,-3-3-226,-5-2 0,5-3 1,-3 5-64,-2-3 1,-2-2-1,-1 5-538,5-3 824,6-9 0,10-6 0,0-13 0</inkml:trace>
  <inkml:trace contextRef="#ctx0" brushRef="#br0" timeOffset="116823">6682 3479 7372,'24'0'208,"-1"0"1,0 0-1,0 0-17,0 0 0,1 0 0,-1-3-30,0-4 0,-7 2 0,-1-11-179,3-2 0,0-3 1,0-2-1,-5 0-61,-3 0 1,6 0 0,-8-1-67,-3 1 1,0 0 0,0 0 77,3 0 1,0-1-1,-8 1 61,0 0 1,-11 10 0,-4 5 30,-6 6 0,6 2 0,-1 0 1,-2 0 28,-2 0 1,4 10 0,1 5 0,-3 6 34,-3 2 0,5 1 1,1-1-1,-1 3 7,4 4 0,1-4 0,11 5 1,0-2 129,0 2 0,0-6 1,0 6-1,3-8-173,5-7 0,4 2 0,12-8 0,-1 1-62,0-1 1,0-2 0,1-8 0,-1 0-103,0 0 0,0 0 0,0 0 1,1 0-273,-1 0 0,0-8 0,0 0 0,0 0 80,1-2 1,-1 8 302,0-6 0,0-5 0,0 0 0</inkml:trace>
  <inkml:trace contextRef="#ctx0" brushRef="#br0" timeOffset="118170">8005 3270 7458,'-15'-10'-66,"-1"-6"0,11 3 1,-5 1-1,2-1 474,0 0 0,1 5 275,7-7-258,0 9-334,0-4 0,0 13 0,0 4-88,0 9 1,2 5 0,3 2-1,3 3 1,-3 2 19,-2 3 0,-3 0 0,0-8 1,0 0-32,0 0 1,8 1 0,-1-1-1,-1 0-370,-4 0 1,-2 0-238,0 1 149,0-1 383,0-10 0,3-16 0,2-17 1,5-11 46,3-5 1,-5 5-1,5-6 1,0 1 95,0 0 1,-6 8 96,9-3 0,-1 8 0,6 5 0,-3 5-71,-3 2 0,-9 6 0,4 13-4,0 8 1,-7-4 0,7 4 0,-2 2 0,0 3 1,2 2 0,-5 0 0,3 0-88,-3 0 0,0 1 0,0-1-8,3 0 1,10 0-9,-3 0 1,6-10-27,2-5 0,0-13 0,-2-5 1,-3-3-1,-2-5 0,-9-3 0,6-2 38,-2 0 1,-1-1 0,-5 1 0,3 0-1,0 0-16,2 0 0,-8-1 0,6 1 41,-5 0 1,-6 2 0,-2 3-1,-5 5 61,-3 3 0,-3 0 1,-7 5-99,0-3 0,0 0 0,-1 8 1,4 3 15,4 4 1,-2 6 0,8 11 0,0-1-193,-1 0 0,1-5 0,5 3-222,-3 4 1,3 4 0,13-6 417,7 0 0,6 0 0,2 1 0</inkml:trace>
  <inkml:trace contextRef="#ctx0" brushRef="#br0" timeOffset="118665">8655 3224 7569,'11'-13'154,"-6"-5"172,10 10 0,-10 3 0,3 13-61,-5 7 0,-3 6 0,0 2-212,0 0 1,0 0-142,0 1 0,7-9 0,1 1-12,-3 2 0,6-6 0,-1 1-5,3-2 0,-5 4-172,7-7 1,-7-3 0,7-13 183,3-7 0,-5-6 1,0-2-1,0 0 69,0 0 1,-8-1-1,5 1 1,-2 0 13,0 0 0,0 0 0,-6 2 219,6 5-45,-6-4 0,11 17 0,-8-2-69,3 10 1,0 0 0,-8 11-1,0 2 7,0 3 1,0 2 0,3 0-1,2 0 1,2 0-7,-1 1 1,-4-1-1,1-3 1,2-2 10,3-2 0,2-11 0,-5 5-59,3 1 1,2-9 0,-5 3-41,3-10 0,8-8 0,-6-10 0,0 0 8,0 0 0,-2-8 1,-5 0-1,2 3-104,3 2 1,2-5 0,-5 0 0,3 0-143,-3-3 0,-2 9-1235,-3-6 1051,0 5 0,0 23 414,0 11 0,0 10 0,0 5 0</inkml:trace>
  <inkml:trace contextRef="#ctx0" brushRef="#br0" timeOffset="118870">9746 3131 7569,'23'-13'278,"0"-8"0,-7 19 171,-1-6 0,-7 5-189,8 3 1,-11 3 0,3 5-1,-6 7-124,-2 6 0,3-6 1,2 1-315,3 2 0,-1 3 0,-4-1-891,5-4 1,-6 4-19,6-4 1087,-5 4 0,-3-7 0,0-2 0</inkml:trace>
  <inkml:trace contextRef="#ctx0" brushRef="#br0" timeOffset="119039">9885 2852 7575,'0'-23'72,"0"0"0,3 10-179,5 5 1,-3 8-1,8 8 1,0 5-220,-1 0 1,1 0 325,3-6 0,4 6 0,-7 11 0</inkml:trace>
  <inkml:trace contextRef="#ctx0" brushRef="#br0" timeOffset="119372">10280 2922 7109,'-23'10'546,"-1"3"-412,1 10 0,10 1-79,6-1-92,4 0 1,6-2 0,4-6 28,9-7 1,4-6 0,4 1 59,-1 5 0,5-3 0,-2 8 0,-5-3 139,-1-5 1,1 6 0,0-1 7,-6 3 1,3-5-1,-10 7-10,-3 3 1,-5-5 0,-8 2-153,-7 4 0,-6 1 1,-2 1-1,-3-3-204,-5-3 1,5-2 0,-5 5-177,6-2 1,1-3 0,1 2-951,0-7 1293,10-6 0,-8-2 0,9 0 0</inkml:trace>
  <inkml:trace contextRef="#ctx0" brushRef="#br0" timeOffset="119786">11347 3061 7507,'0'-23'145,"0"8"1,0-1 431,0-2 0,0 10-324,0 8 0,0 13 1,0 16-140,0 2 0,0 2 0,0-5 0,-2 6-195,-6 2 0,6-5 1,-6 5-1,3 0-301,-3 0 0,5-7 1,-4 2-825,4-6 34,3-1 1172,0-11 0,10-13 0,3-13 0</inkml:trace>
  <inkml:trace contextRef="#ctx0" brushRef="#br0" timeOffset="119971">11115 3247 7552,'-13'-10'242,"6"7"-90,14-5 0,-1 6 0,9 2 0,3 0-139,3 0 1,2 0 0,3 0 0,2 0-142,3 0 0,3 0 1,-6 0-1,3-3-224,-3-5 0,6 6 0,-1-8 0,1 2-261,-1 0 613,-2-10 0,-7 5 0,-1-10 0</inkml:trace>
  <inkml:trace contextRef="#ctx0" brushRef="#br0" timeOffset="120613">11742 2620 7498,'0'-23'1,"0"13"1,0 10 141,0 13 1,0 18 0,0 7 0,0 6 14,0 3 1,0-1-1,-3 3 1,-2 3-85,-2 2 0,-9 0 0,8-8 0,1-2-83,-4-5 1,9 5-1,-9-8 1,4 0-171,-1-5 1,0-5 0,8-3-48,0 0 1,0-8 68,0 1 1,0-13-1,3-3 30,4-13 1,6-8-1,8-2 1,-3 0 113,-2-1 0,-1 1 0,6-3 1,-3 1 199,-3 1 1,-2-4 0,5 13 21,-2-6 393,-1-2-467,8 10 0,-10 13 0,-5 15-43,-6 6 1,-2 2-1,0 0 1,0 1-49,0-1 0,0 0 0,0 0-56,0 0 0,11 1 0,4-4 13,6-4 1,-6 2-1,1-11-43,2-1 0,3-4 0,2-4 1,0-4-44,0-1 0,0-11 1,1 2-1,-1-4-43,0-4 0,0 1 0,-2 0 0,-3 0 57,-3 0 1,-2-1 0,3 1 45,-9 0 0,4 0 1,-3-1 12,-3 1 1,-13 3-1,-8 4 1,-4 8 1,-3 6 1,-1 2 0,1 0 0,0 2 13,0 6 0,0 2 0,2 9 1,5-4 88,9 3 1,-4 5 0,4 6 0,2 2 109,2-3 0,3-10 0,0-3 0,3 4-61,4 1 1,6-4 0,10-3 0,3-3-236,5-5 0,-3 5 1,11-2-1,0-3-82,-3-2 0,8 5 0,-8-1 1,3-2-211,-1-2 1,-7-3-1,5 0 1,-2 0 384,-6 0 0,8-10 0,0-3 0</inkml:trace>
  <inkml:trace contextRef="#ctx0" brushRef="#br0" timeOffset="121650">13645 3084 7365,'-23'-23'-2,"0"0"1,7 10 0,1 5 0,-3 6 81,-3 2 0,-2 0 0,0 0 34,-1 0 0,1 8 0,0 2 0,2 3 34,6 5 0,-6 2 0,6 4-132,-6-1 1,8 0-1,6 0 1,4 1-49,3-1 0,0 0 0,0 0 19,0 0 0,0 1 1,3-4-64,4-4 1,6 2 0,10-11-1,1-1-78,-1-4 1,0-4 0,0-6 67,0-8 1,1-2 0,-1-2 0,0-1-1,0-5 33,1 1 1,-9-1 0,0 3 0,1-1 47,-3 1 1,-3 8 0,-10-1 0,3 1 88,4 2 0,-4 0 165,5 5 0,-8 6 0,-5-4-157,-3 12 0,-8-1 1,9 10-1,-1 1-9,-2-3 0,7 7 1,-5-4-1,6 4-51,2 4 0,0-1 1,0 0-39,0 0 1,2 0 0,6-2-121,8-6 1,-4-4 0,4-11 0,5 0 79,7 0 1,-2-3 0,5-2-1,-6-5-99,-1-3 1,-1-3 0,-3-7 0,-1 0 96,-4 0 0,0 0 0,6-1 1,-3 1 93,-2 0 0,-11 0 0,5-1 0,-2 1 42,0 0 0,-1 8 290,-7-1-215,0 1 1,0 4 0,0 11-60,0 13 0,-7 16 1,-4 2-41,-2-3 1,8-2-1,-3-1 1,6 4-1,2 2 16,0-3 0,0-2 0,0-3-68,0 0 1,2-2-1,6-3-48,8-2 0,4-11 0,4 2 0,-1-4-95,0-3 1,0-10 0,3-6 0,2-4 7,3-4 1,0-1 0,-8-4 0,3-2 43,5 3 1,-8-6-1,3 3 1,-8 3 18,0 2 0,-5-5 1,0-2-1,0-3 73,0-6 1,-8 6-1,3-2 31,-6-4 1,-2-1 0,0-1 0,0 5 0,0 8 73,0 5 355,0 3 1,0 13-259,0 10 0,0 13 1,-2 18-1,-3 7-3,-3 6 0,-8 3 0,9-1 0,-1 0-67,-2 1 1,7-1 0,-5 1 0,6-4-155,2-4 1,0 2-1,0-10 1,0-2-354,0-3 0,7-11 0,4 0-772,2 4 0,-6-9-642,9-2 1776,-11-6 0,-15-2 0,-16 0 0</inkml:trace>
  <inkml:trace contextRef="#ctx0" brushRef="#br0" timeOffset="121989">14086 3061 8284,'23'0'151,"1"0"0,-1 0 0,0 0-194,0 0 44,0 0 0,11-7 0,2-1-79,0 3 0,8-6 0,-8 1 1,3 0-1,-3-3-41,-3 0 0,6 8 1,-8-3-1,-3 5-199,-2 3 1,-3-7 419,1-1 219,-1 0 1,-10 19-44,-6 4 0,-4 6 1,-3 2-8,0 0 1,0 0 0,-3 0 0,-2 1-152,-2-1 0,-1 0 0,5 0-266,-5 1 1,6-1-1,-6 0-264,6 0 1,2-7 0,2-3-315,6-3 0,-3-2 175,11-8 0,-11-3 549,2-5 0,6-5 0,0-10 0</inkml:trace>
  <inkml:trace contextRef="#ctx0" brushRef="#br0" timeOffset="122159">14736 2899 7569,'-8'-36'0,"-2"5"11,-3 5 115,8 3 61,-5 0-287,10-1 0,0 14-36,0 10 0,10 10 1,3 14-164,0-1 1,7 0-1,-7 0 299,0 0 0,8-10 0,-8 8 0,10-8 0</inkml:trace>
  <inkml:trace contextRef="#ctx0" brushRef="#br0" timeOffset="122436">14875 3015 7569,'13'23'-42,"-3"0"1,-10 0 0,3 1 0,2-1 0,3 0 223,-3 0 1,0-7 0,0-1 0,3 3-78,-3 3 1,6-6 0,-1-2-48,3-2 0,-5-4 1,7-7-135,3 0 1,3-2 0,2-3-71,0-3 0,-7-10 0,-1 2 0,1-4 125,-4-3 1,6-8 0,-7 0 0,-1 2 76,0 3 1,-2 3 0,-8-3-5,0-4 1,-8 4-1,-2-5 1,-3 8-49,-5 7 1,-2-2 0,-6 10-37,-5 3 0,5 5 1,-5 8-1,5 7-131,3 6 1,10 2-1,3 0 1,2 1-119,0-1 1,1 0-601,7 0 881,0 0 0,10-10 0,3-2 0</inkml:trace>
  <inkml:trace contextRef="#ctx0" brushRef="#br0" timeOffset="122829">15247 2992 7511,'23'0'-47,"-8"0"0,-2 2 1,-3 6 268,-4 7 0,-4-2 1,-2 3 80,0 2 0,0 13-176,0 7 1,-2 4 0,-4-4-1,-1-7-92,2-5 1,2-10-1,3-1-127,0 3 11,0-8 0,10 1 0,3-14 1,3-5-50,-1-7 1,-2-6-1,5-2 1,-2 0 6,2 0 0,-5-3 0,2-2 1,0-3 73,-2 2 1,5-4 0,-7-1 0,2 1 104,5-1 0,-5 3 0,-1 8 0,1 0 169,0 0 1,-5 2 0,7 5 80,4 9 0,-7 4-54,4 3 0,-3 18 0,2 5 0,-7 3-136,-5 0 1,-3 5-1,0 2 1,2 1-18,6 0 1,-6-4 0,6-6-1,-5-1-218,-3 0 1,8 0-1,-1 1-1509,-2-1 1,8 0 1627,3 0 0,4-10 0,4-3 0</inkml:trace>
  <inkml:trace contextRef="#ctx0" brushRef="#br0" timeOffset="122996">15943 3293 7510,'23'13'189,"0"-5"0,0-5 169,1-3 0,-1-3 0,0-2-725,0-3 0,-7-2 0,-1 5-378,3-3 745,-7 0 0,-1-2 0,-10-3 0</inkml:trace>
  <inkml:trace contextRef="#ctx0" brushRef="#br0" timeOffset="123448">17034 2829 7562,'0'-10'226,"0"10"0,0 20 0,0 17 0,0 1-65,0 1 0,-8 7 1,0 9-1,3-4-89,2-2 0,-4-2 1,-1-4-1,3-1-181,2-4 0,3-7 0,0 5-335,0-2 0,0-3-105,0-8 0,3-5 210,5-10 1,-6-11 0,6-23 338,-6-4 0,9-7 0,2-9 0</inkml:trace>
  <inkml:trace contextRef="#ctx0" brushRef="#br0" timeOffset="123897">16964 2783 7569,'0'-36'-17,"0"5"1,0 5 72,0 3 0,0 7 0,3 3 0,4 3 0,9 5 77,4 2 1,4 3 0,-1 0-1,0 0-16,0 0 1,8 0 0,3 0-1,-1 0-67,1 0 1,-3 3 0,-8 5-1,-2 7 23,-6 6 0,3 2 0,-10 0 0,-3 0-99,-2 1 0,-6 6 0,-5 1 0,-7 0 73,-6 3 0,-2-8 0,0 5 0,0-6-204,-1-1 0,-7-1 0,0 0-15,3 0 1,2-10 0,6-3 0,2-2-217,2 0 44,11 0 380,-5-8 0,12 0 0,6-3 1,7-2 21,6-3 1,2-2 0,3 5-1,2-3 67,3 3 1,3 2-1,-6 3 1,3 0 82,-2 0 1,-11 0-1,-3 3-89,3 5 1,-7 4 0,-4 12 0,-4-1-20,-3 0 1,0 0 0,-3 3 0,-4 2-59,-9 3 1,-5 0-1,-2-5 1,0 3-94,0 1 0,0 1 1,-1-7-1,1-4-192,0-4 0,2 4 0,3-7-1307,3 0 976,-1 8 1,3-21 573,6 0 0,14-21 0,6-15 0</inkml:trace>
  <inkml:trace contextRef="#ctx0" brushRef="#br0" timeOffset="124247">17614 3154 7569,'13'10'51,"7"-7"1,-14 7 0,6-7-1,1 2 198,0 3 1,-5 0 0,7-8-214,4 0 1,-7 0 0,1-3 0,0-2-215,0-3 0,-5-10-49,7 3 0,-10-6 1,3-2 33,-5-1 0,-3 1 0,-3 3 119,-5 4 1,3 6 0,-10 10 74,-3 0 0,-3 0 0,-2 0 119,0 0 1,0 8 0,2 2 0,3 0 102,2 1 1,3 7 0,-5-3-1,3 6 79,-3 2 0,5 0 0,0 0-107,3 1 1,2 6-1,8 1-150,0-2 0,10-11 1,6-5-1,2 0-378,-3 0 1,6-8-1,-3 2 1,8-4-276,5-3 0,0 8 0,-8-1 608,0-1 0,11-4 0,2-2 0</inkml:trace>
  <inkml:trace contextRef="#ctx0" brushRef="#br0" timeOffset="124606">18194 3084 7419,'0'-15'135,"0"0"1,-2 9 0,-6-1 124,-8 4 1,-4 3 0,-3 0-257,-1 0 1,1 8 0,2 2 0,3 0 13,3 1 1,2 7 0,-5-3-86,3 6 0,9-6-281,-1 1 0,4-1 283,3 9 1,3-12 0,4-4 180,9-5-131,-6-3 1,11 7 0,-6 1 0,6-3 69,2-2 0,0 0 1,1 2 144,-1 2 1,-8 1 0,-2-5 10,-3 4 0,-2 6 0,-8 11-196,0-1 0,-10-3 0,-3-2 0,-3-2-85,1 2 0,0 0 1,-6 0-1,3-2-258,2 2 1,9-8-1,-6 0-1326,2 1 1654,4-9 0,-4-2 0,-2-13 0</inkml:trace>
  <inkml:trace contextRef="#ctx0" brushRef="#br0" timeOffset="124790">18357 3224 7521,'23'0'42,"0"0"0,0 0 1,0 0 201,1 0 1,-11 10 0,-6 6-28,-4 4 0,-3-4 0,0-1-318,0 3 1,0 3-666,0 2 1,-3-2 109,-4-6 0,1-5 656,-9-10 0,10 0 0,-6 0 0</inkml:trace>
  <inkml:trace contextRef="#ctx0" brushRef="#br0" timeOffset="124961">18380 2922 7569,'0'-23'-225,"0"7"-1,0 1 1,10 10 288,6-3 1,2 8 0,0 5-192,-3 3 1,-7 10 0,5-3 0,0 6 0,0 2-68,5 0 195,2 1 0,3-1 0,1 0 0</inkml:trace>
  <inkml:trace contextRef="#ctx0" brushRef="#br0" timeOffset="125994">18937 3131 7503,'-3'-13'318,"-4"5"118,-9 6-319,6 2 1,-11 7-1,8 4 1,-2-1 45,-1 0 0,3 8 0,-5-5 0,5 3-231,3-1 0,0-2 0,5 5 0,-3-2-20,3 2 0,2-5 0,3 2-101,0 3 0,10 3 94,6 2 1,5-10 0,-1-3-1,-2-2 3,-2 0 1,-3-3 0,5-10 0,-3-6 0,3-2 0,-5-2 0,3-11 1,2-2 3,2-3 0,1-3 1,-3 3-1,-3-5 20,3 0 1,1-5 0,-1 7 62,-3-2 0,-7-2 1,5-9-1,-3 1 0,-5-1 3,-2 1 0,-3 0 1,0-1-1,0 1 63,0-1 1,0 11 0,0 5-1,0 5 259,0 3 0,0 8-142,0-1 1,0 24-1,0 5-39,0 13 0,0 15 0,-3-2 0,-5 7-17,-7 8 1,5-2 0,-1 7 0,4-2 98,-1-6 0,-8-2 0,9-2-172,1-1 1,4-2 0,2-5 0,0-8-43,0-5 0,0-3 1,0 0-1,2-2 1,4-3-8,1-3 1,11-10 0,-2 3 0,5-5-87,2-3 1,0 0 0,0-3-1,0-5-25,1-7 1,6-3 0,1 0 0,-2 2-69,-3-2 0,-6-5 1,-2-5-1,-2-3 70,2 2 1,-8 3 0,-2 3 0,-6 0 54,-2 0 1,0 0 93,0-1 1,-7 9-1,-4 2 88,-2 3-91,-2 2 0,-8 11 1,0 4 24,-1 9 1,9 4-1,-1 4 1,-2-1-1,0 0 34,3 0 1,-6 0 0,8 1-1,-2-1 10,-1 0 0,11 0 1,-3 1-1,6-1-72,2 0 1,0-8 0,0 1 0,2 2-61,6 3 0,3-6 0,7-2 0,-3-3 22,3-5 1,10-2 0,6-3 0,0 0-128,-1 0 1,1 0 0,-3-3 0,5-2-131,0-2 1,5-12 0,-10 4 0,-3-6 137,-2-2 0,5 0 0,0 0 0,-3 0 52,-2-1 1,-10 4-1,-3 2 1,-1 2-16,1-2 0,-5-3 1,5-2 229,-3 0 0,-2 8 1,-8-1 450,0-2-276,0 8-208,0-1-93,0 32 1,-8-5 0,-2 14-83,-3-4 1,8-10 0,-3-1-89,6 3 1,-6 3-11,0 2 1,0-7 131,8-1 0,11-10 0,4 3 63,6-5 0,-6-3 0,1 2 381,2 6 1,2-6-178,4 6 1,-9-3 0,-2 3-144,-3 8 0,-2-4 0,-8 4-73,0 2 1,-10 3 0,-3 2-41,0 0 0,-5-8 1,8 1-2254,-3 2 2271,8-8 0,-16 1 0,8-11 0</inkml:trace>
  <inkml:trace contextRef="#ctx0" brushRef="#br0" timeOffset="126188">20399 3293 7738,'36'0'472,"-5"3"0,-8 5-203,-7 7 0,-6 6 0,-10 2-612,0 0 0,-3 0 0,-2 1 0,-5-4 343,-3-4 0,-2 15 0,-9-6 0</inkml:trace>
  <inkml:trace contextRef="#ctx0" brushRef="#br0" timeOffset="126688">21536 2852 7542,'11'-13'175,"-9"-2"-2,6 15 1,-6-3-1,-2 21 1,-2 6-24,-6 4 0,3 6 1,-8-6-1,0 5-72,0 4 0,8-6 0,-3 5 0,6-3-69,2-4 0,0-4 0,0-1 0,0-1-126,0 0 0,0-8 0,2 1-210,6 2 0,5-5-199,10 2 0,0-10-399,1 3 925,-1-16 0,0-4 0,0-12 0</inkml:trace>
  <inkml:trace contextRef="#ctx0" brushRef="#br0" timeOffset="126885">21235 3084 7853,'10'-12'203,"5"4"1,6 3 0,5 0 0,2-3-175,3 3 0,3 2 1,-6 3-1,5 0-174,4 0 0,-6 0 1,5 0-1,-3 0-303,-4 0 0,-1 0 1,0 0 254,3 0 1,0 0-1,-8 0 193,1 0 0,-1 0 0,0 0 0</inkml:trace>
  <inkml:trace contextRef="#ctx0" brushRef="#br0" timeOffset="127573">21884 2411 7569,'0'-23'287,"0"0"1,0 23 0,0 13-121,0 13 1,0 7 0,0-2-1,0 8-31,0 5 1,0 5-1,-2 2 1,-3 3-102,-3-2 1,-2-3 0,4-3-1,-1 1-44,2-1 1,-6 1 0,3-4 0,3-1-39,3-4 1,2-9-1,0 2 1,0-5-59,0-3 0,0-8-70,0 1 0,10-11 1,6 3 28,4-6 0,-4-12 0,-1-6 0,1-4 103,-4-3 0,9-8 0,-8 0 0,2 2-6,1 3 1,-8 3 0,5-3-1,-1 1 63,1 1 0,-5-4 0,5 13 0,0-3 129,0 2 0,-5-2-44,7 10 1,-10 3-37,3 13 1,-6 5 0,-2 10 0,0 0 27,0 0 0,0 1 1,0-1-1,0 0 45,0 0 1,0 0-1,0 1-74,0-1 0,3 0 0,2 0-66,3 1 1,10-12 0,0-4 0,8-5 3,5-3 1,0 0 0,-8 0 0,3 0-25,5 0 0,-6-8 1,9-2-1,-3-3-83,0-5 1,0-3 0,-8-2 0,0 2-12,0 6 1,1-6 0,-4 6 0,-4-6 43,-9-2 1,4 0 0,-3-1 0,-3 1 17,-3 0 0,-4 0 0,-6 0-4,-8-1 1,4 9 0,-4 2 0,-2 3 139,-3 5 0,-2 5 1,0 5-1,0 8 131,0 7 1,-1-2 0,4 16 0,2-3-38,2 0 0,9 7 0,-6-7 1,2-2-8,6-4 0,5-1 0,8-1 0,10 0-222,10 0 1,1-10 0,9-2 0,4-4-148,1 1 0,4 0 0,-1-8 0,1 0-69,-1 0 0,-2 0 0,-3 0 0,-5 0-201,-2 0 0,-1 0 472,-2 0 0,-5-11 0,8-1 0</inkml:trace>
  <inkml:trace contextRef="#ctx0" brushRef="#br0" timeOffset="128480">23904 3084 6941,'2'-23'-385,"3"0"513,3 0 1,0 0 0,-8-1 59,0 1 1,-8 8 0,-2 2 0,-3 0-158,-5 0 0,5 8 0,-3-3 1,-2 6-2,-2 2 1,-3 0-1,-1 2 46,1 6 0,2-3 1,3 11-180,3 2 0,7 2 1,-5 3 108,3 1 0,2-1 0,11-3 38,5-4 0,-3 2 0,10-8 0,3 1-4,3-1 0,2 5 0,3-4 29,5 2 0,-5-6 0,5 6 32,-6-2 0,-4-1 36,-6-2 1,-4-3-94,-11 10 1,-3-7 0,-5 5 0,-7 0-19,-6 0 1,-2-8 0,0 5 0,0-2-202,0 0 1,-1-1-1,1-4 1,0 2-110,0 3 0,-1 0 0,1-8-737,0 0 826,10 0 1,13-3 0,16-2 0,4-5 194,3-3 0,11-3 0,2-7 0</inkml:trace>
  <inkml:trace contextRef="#ctx0" brushRef="#br0" timeOffset="129098">24136 2992 7117,'-24'10'317,"4"5"0,2 6-212,2 2 0,11 0 0,-5 1 0,2-1 29,0 0 0,1 0 1,7 1-205,0-1 1,2-3 0,6-2-17,7-2 0,6-11 1,2 3-1,0-6 32,1-2 1,1 0-1,4 0 1,2-2-8,-3-6 0,0 3 1,1-11-1,2-2 29,-3-2 0,-2-1 0,-3 3 0,-2 3-7,-6-3 1,3-3 127,-10-2 0,0 7 3,-8 1 1,0 12-28,0 3 0,-8 3 34,0 12 0,1 1 1,7 7-66,0 0 0,2 0 1,3 1-26,3-1 1,10-8 0,-2-2 9,4-3 1,3 6 0,1-8-1,-1-3 0,0-3 0,8-2 0,0-2 0,-3-3-42,-2-3 1,-5-10 0,-3 2 28,-3-4 1,-2-3 0,3-1 47,-9 1 1,-4 0-1,-6 2-27,-4 6 0,-6-3 0,-10 10 0,-1 0-65,1-2 0,0 7 1,-3-4-1,-2 4 1,-3 3-1,2 0 0,4 0 1,4 3-490,6 4 0,2-1 47,5 9 1,8 0 479,0 9 0,10-11 0,13-6 0,1-4 0,9-3 0,3 0 0</inkml:trace>
  <inkml:trace contextRef="#ctx0" brushRef="#br0" timeOffset="129680">24925 2992 7569,'15'-13'-465,"1"5"686,-11 5 1,5 14 0,-10 4 0,0 6-115,0 2 0,0 0 0,0 0-62,0 1 1,0-1 0,0 0 0,0 0-67,0 1 0,0-1-40,0 0 0,8 0 0,2-2 40,3-6 0,3-4 0,7-11 0,0 0-12,0 0 1,3 0 0,2-3-1,3-5-21,-2-7 1,4-6 0,-2-2 0,0 2-22,3 6 0,-9-6 0,6 6 0,-7-6 23,-9-2 0,3 0 1,-10-1 45,-3 1 0,-2 0 0,-3 0 0,0 0 9,0-1 0,-3 9 1,-5-1 60,-7-2 1,-6 8 0,-2 2 31,0 6 0,7 2 0,1 0 0,-3 2 54,-3 6 1,-2 5 0,0 10-1,2 0 83,6 1 1,-6 7-1,8 0 1,-2-3-26,-1-2 0,11-3 0,-3 0 0,6 0-47,2 1 1,0-9-1,2 0 1,6 1-88,7-3 0,6 5 0,5-8 0,2 1-60,3-1 0,8-2 0,-6-8 0,1 2-82,-1 6 0,9-6 0,-6 6 1,0-5-153,-5-3 1,2 0 0,-2 0-152,-2 0 1,-4 0 0,-1 0-287,-1 0 0,-8-8-758,1 0 1415,-11 1 0,5-4 0,-10-2 0</inkml:trace>
  <inkml:trace contextRef="#ctx0" brushRef="#br0" timeOffset="130127">26921 3015 7685,'13'10'-47,"-3"3"0,-10 10 8,0 0 0,0 1 0,0-1 0,0 0-147,0 0 1,0 1-536,0-1 721,0 0 0,-10-10 0,-3-3 0</inkml:trace>
  <inkml:trace contextRef="#ctx0" brushRef="#br0" timeOffset="130302">26921 2829 7507,'0'-23'-308,"2"2"261,6 6 1,-3 7-26,11 16 1,-11-3-1,5 10-122,0 4 1,-4 1 0,9 3 193,3 1 0,-8-12 0,11 9 0,-8-8 0</inkml:trace>
  <inkml:trace contextRef="#ctx0" brushRef="#br0" timeOffset="130681">27153 3038 7569,'0'23'-266,"0"-7"257,0-1 0,0-7 0,0 7 1,0 3 238,0 3 0,0-5-243,0-1 0,0-7 211,0 7-462,0-10 1,0 3 98,0-16 1,0-4 0,0-12 143,0 1 1,8 0 0,2 2 0,0 3 50,1 3 1,4-1-1,-5-4 110,3 4 0,3-2 10,7 10 0,-8 1-61,1 7 0,-11 10 1,3 5-1,-6 6-38,-2 2 1,0-7-1,0-1 1,0 3-139,0 3 0,0-6 0,3 1-71,5 2 1,-3 0-1,10 0-161,3-3 1,3-9 0,2 1 318,0-4 0,1-3 0,-1-3 0,0-4 0,10-6 0,4-10 0</inkml:trace>
  <inkml:trace contextRef="#ctx0" brushRef="#br0" timeOffset="130978">27733 3015 7569,'0'-23'-863,"0"7"958,0 1 1,-3 10 73,-4-3 0,2 5 1,-11 3 23,-2 0 0,-3 8 1,1 2-1,2 1-73,2-1 0,11 8-313,-3-3 1,6-2-13,2 3 0,10-1 158,6 8 1,2 1 0,0-1 69,-3 0 1,-10-7 132,3-1 1,-5 1 0,-6 4-79,-5-4 0,-2-3 1,-11-8-1,3 5-62,0 3 0,-8-8 0,11 3 0,-6-3-586,-2 3 0,8-6 21,-1 6 1,14-16 548,2-7 0,10-16 0,13-5 0</inkml:trace>
  <inkml:trace contextRef="#ctx0" brushRef="#br0" timeOffset="131182">27872 3108 7435,'24'2'-19,"-1"6"1,-10 5 0,-3 10 119,0 0 1,-7 1-1,5-1 118,-6 0 0,-2 0-263,0 0 1,0 1 0,-2-1-724,-6 0 711,5-10 56,-7-3 0,0-20 0,-3-3 0</inkml:trace>
  <inkml:trace contextRef="#ctx0" brushRef="#br0" timeOffset="131330">27942 2992 7569,'0'-13'-644,"0"-8"623,0 8 0,0 3-177,0 10 0,10 10 0,6 13 102,4 1 0,4-9 0,-1-2 1,0 0 95,0 0 0,0-5 0,1 4 0,-1-1 0,0 7 0,0-5 0</inkml:trace>
  <inkml:trace contextRef="#ctx0" brushRef="#br0" timeOffset="131977">28337 3108 7569,'12'0'-480,"-1"-11"701,-11 9 1,-3-9-36,-5 11 1,-4 0 0,-12 3-21,1 5 1,8-3-1,2 10-177,2 3 1,-4 3 0,7 2-1,3 1 13,2-1 1,3 0-1,0 0-42,0 0 0,3-7 1,5-1-122,7 3 0,6-7 0,2-4 0,0-4 26,1-3 0,-1 0 0,0-3 0,3-2 41,5-2 0,-6-12 1,6 4-1,-5-6 19,-3-2 0,1-3 1,-1-2-1,-3-3 90,-4 3 0,5-6 0,-9 3 1,4 0 29,-1-2 1,-9 4 0,1-9 0,-4-1 42,-3 3 0,0-5 0,2 7 0,4 1 81,1-1 0,1 3 80,-8 8 0,0 13-101,0 10 0,-8 13 1,1 15-1,-1 5-44,-2 3 0,4 3 0,-7 8 0,3-1 90,5 0 1,-5 1 0,2-3-1,3-3-90,2-2 0,3-8 0,0 5 0,0-3-159,0-4 0,0-11 0,3-5 1,5-1-39,7 1 0,6-8 1,2 3-1,0-5-38,0-3 1,0 0 0,1 0 0,-1-3 6,0-5 0,0-2 0,1-8 0,-1 3-3,0-3 0,0-3 0,0-2 0,-2 0 41,-6-1 1,-2 1 0,-7 0-1,1 0 90,-2-1 0,-2 1 1,-6 0-11,-4 0 1,2 2 0,-11 6 0,-2 7 0,-3 5 0,6 3 0,-1 0 0,-2 0 183,-2 0 0,4 11 0,1 7 0,-1 8 17,3 5 0,-5-1 0,11-6 0,1-1-96,4 0 1,2 0-1,0 1 1,2-1-156,6 0 0,5 0 1,13-2-1,2-3-54,3-3 1,8-10 0,-6 6 0,1-3-203,-1-1 1,9 1 0,-4-8 0,4 0-168,-4 0 0,4 0 0,-9 0 479,3 0 0,-7 0 0,4 0 0</inkml:trace>
  <inkml:trace contextRef="#ctx0" brushRef="#br0" timeOffset="132885">30054 2876 7569,'0'-13'159,"0"-8"0,0 21 0,0 0 74,0 13 0,0 0 0,0 2 0,0 3-103,0 3 1,-8 5-1,-2 2 1,0 6-57,-1 2 0,-4 0 0,5 5 1,-1-5-182,1-2 1,-6 4 0,9-7 0,2-2-369,2-3 1,3-3-1,0 0-1060,0 0 1535,0 0 0,-10-10 0,-3-2 0</inkml:trace>
  <inkml:trace contextRef="#ctx0" brushRef="#br0" timeOffset="133133">29752 3154 7569,'-13'-10'236,"3"7"1,20-7 0,6 10-1,4 0-148,4 0 1,1 0 0,4 0 0,2 0-164,-3 0 0,8 0 0,0 0 0,3 0-214,0 0 0,-11 0 0,3 0 0,-5 0-307,-3 0 1,-8 0 595,1 0 0,-11 0 0,5 0 0</inkml:trace>
  <inkml:trace contextRef="#ctx0" brushRef="#br0" timeOffset="133718">30263 2783 7569,'0'-16'0,"0"1"0,0-3-13,0-3 373,0 8-139,0 3 0,0 28 0,0 8-63,0 7 0,-8 6 0,-2 7 1,-3 1-33,-5-1 0,-3 8 0,-2 1 0,0-4-44,0-2 0,2-2 1,3-1-1,2 0-78,-2 1 1,5-9 0,1-1 0,1-4-261,6-5 1,3-9 42,2-4 1,2-10-1,6 0 1,7-10-45,6-10 1,2-6 0,0-2 0,1-3 114,-1-5 0,0 3 0,0-8 1,0 0 102,1-1 1,-1 6 0,0-5 0,0 3 171,0 4 1,-7 6 0,-1 5 214,3 3 1,-5 10-176,3-3 1,-11 8-1,3 8-24,-6 7 0,-4 8 0,-3 6 0,-6 2-34,-2-3 0,8-2 0,-3-3 1,6 0-55,2 0 1,0 1 0,0-1-64,0 0 0,2-8 0,6-2 0,8-2-26,4-6 0,4-3 1,-1-2-1,0 0-79,0 0 0,3-2 0,2-3 0,3-6-27,-2-2 1,-4-2 0,-1-8 0,-1 0 42,0-1 1,-2 1 0,-3 0 0,-5 0 13,-3 0 1,0-1-1,-5 1 1,3 0 30,-3 0 0,-2 7 0,-3 1 1,-3-3 72,-4-3 1,1 6 0,-9 2-1,-3 2 47,-3 6 0,-2 3 1,0 4-1,0 6 165,-1 7 0,1 6 0,3 2 0,2 0-124,2 1 0,11 7 1,-3 0-1,6-3 94,2-2 1,2-3-1,8 0 1,11 0-88,7 1 1,11-4 0,-5-2 0,-1-5-151,1-3 0,4 6 1,-4-8-1,-1-1-241,1 4 0,-3-9 1,-5 6-1,2-5-35,3-3 0,0 0 0,-8 0 1,0 0-1213,1 0 1516,-12 0 0,9 0 0,-8 0 0</inkml:trace>
  <inkml:trace contextRef="#ctx0" brushRef="#br0" timeOffset="134393">31980 2922 7569,'13'-23'-89,"-2"2"1,-4 3-113,1 3 1,2 7 345,-2-8 0,-3 11 0,8 0 123,-3 10 0,-4 8 1,-12 10-1,-4 1-137,-3-1 0,0 8 1,-5 2-1,5 1-76,3-1 1,-5 6 0,4-5 0,1-1-150,0 1 1,2-3-1,5-6-312,-4 6 1,4-5-1,-5 5-910,6-5 1124,2-13 0,0-6 0,0-14 192,0-9 0,-11-4 0,-2-4 0</inkml:trace>
  <inkml:trace contextRef="#ctx0" brushRef="#br0" timeOffset="135432">31563 3015 7468,'2'13'-199,"6"-6"0,7-4 334,6-3 0,5 0 0,5 0 1,5 0-134,0 0 1,8 0 0,-6-3-1,6-2-26,3-2 1,-1-1-1,1 5 1,-4-2-110,-4-3 1,5 1-1,-5 7 1,4 0-64,4 0 1,-8 0-1,-3 0 1,-3 0 128,-4 0 0,-4 0 9,-1 0 1,-12 2 0,-1 3 53,-1 3 0,-10 0 128,0-8 0,-10 0 1,-13 0 12,-1 0 1,1 0-1,0 2 1,0 4-31,-1 1 0,1 4 0,0-6 0,2 5-37,6 3 1,-6-5-1,8 7 1,1 3-60,4 3 1,-3 2 0,4 0-37,2 1 0,2-9 1,3 0 3,0 4 0,8 1 1,2 1-10,3-6 1,2 3-1,9-10-27,-1-3 0,0-2 0,0-3 0,0-3-29,1-5 1,-4 3-1,-2-10 1,-5-3 75,-2-3 0,4-2 1,-7 0-1,-3 0 89,-2-1 0,-3 1 1,0 0-1,0 0-28,0-1 0,0 1 0,-3 0 318,-5 0 1,3 2-144,-10 6 1,7-3-178,-8 10 1,11 11-1,-3 12 1,6 6-34,2 2 0,0 0 0,0 3 1,0 2-79,0 3 0,0 0 0,0-8 0,0 1-107,0-1 1,2-3 0,4-2-1,4-5 29,3-2 0,-5-4 0,7-7 75,3 0 1,3 0 0,-1-2-1,-2-3 1,-2-3 1,-3-10 0,5 2-1,-5-4 140,-3-3 0,5-1 1,-4-1-1,-1-4 32,0-2 0,1-7 0,-6 4 0,3 0-31,-3 1 0,-3-6 0,-2 8 0,0 3 161,0 2-81,0 3 0,0 13-102,0 10 0,-2 18 0,-3 13 1,-3-3-23,3-2 1,-6 5 0,1 2 0,0 1-18,-1-1 0,1 6 0,5-8 0,-3 0 13,3 2 0,3-7 0,2 5-251,0-5 1,0-3-65,0 0 252,0-10 0,0-5 1,2-16-1,3-7 8,3-6 0,10-2 0,-2 0 0,2 0 9,-3-1 0,6 4 1,-6 2-1,3 2 78,-2-2 1,4 5-1,-4 0 33,4 3 1,-4 2 0,-1 8 35,3 0 0,-5 3-76,3 5 0,-11-3 0,3 10 0,-6 3 21,-2 3 1,0 2 0,0 0 0,0 1-42,0-1 1,-10 0 0,-3 0 0,-2 0-77,-1 1 1,1-1-1,-9 0 1,4 0-274,4 0 0,-4-10 0,4-2-546,-4-1 597,-4-7 1,11-3-1,6-16 1,4-5 263,3-2 0,8-10 0,2-3 0,3-1 0,3-17 0,7 5 0</inkml:trace>
  <inkml:trace contextRef="#ctx0" brushRef="#br0" timeOffset="135852">32932 2667 7394,'23'-36'-213,"-7"12"1,-1 17 0,3 4 428,3 3 1,-8 18 0,-6 8 0,-4 7 6,-3 9 0,-3-6 0,-2 5 1,-5 5-22,-3 6 1,0 0 0,-5-11 0,5-5-161,3-2 1,-6 4-1,9-4 1,1-1-50,4 1 1,2-3-18,0-8 0,10 0 0,6-2 0,4-6-22,4-7 0,6-5 1,1-3-1,-2 0-68,-3 0 0,7-3 1,3-5-1,3-5 92,0 0 1,-8-7 0,5 4 0,-3-4 28,-5-3 0,-4-1 0,-9 1-21,-7 0 0,-6 0 0,-2-1 1,-2 4-40,-6 4 1,-5-2 0,-10 8-1,-3 0 55,-5-1 1,3 4 0,-8 7 0,2 0 78,6 0 0,-6 2 0,4 6 0,4 7-62,8 6 0,0 2 1,10 0-1,3 1 183,2-1 1,3 0 0,3 0 0,7 1-60,13-1 0,3 0 1,13 0-1,2-2-124,3-6 1,5 3-1,2-10 1,1-3-344,-8-2 0,7 5 0,-12-1 1,-3-2-9,0-2 0,-10-3 1,5 0-1001,-5 0 1332,-13 0 0,-3-10 0,-10-3 0</inkml:trace>
  <inkml:trace contextRef="#ctx0" brushRef="#br0" timeOffset="137367">230 5080 7515,'0'-23'331,"-2"10"-188,-6 6 0,5 7 0,-4 7 0,2 9-150,-3 4 0,5 11 0,-5 0 1,6 0 9,2 3 1,-8-6 0,0 8 0,3-2-5,3-6 1,2 6-1,2-3-46,6-3 1,-3-2-1,11-6 1,2-2-36,2-2 0,6-11 0,2 3 1,6-6 14,2-2 0,0-10 0,5-5 0,-4-6 51,-4-2 1,6-3 0,-8-2 0,-3-3 9,-2 2 0,-3-4 1,-2 2-1,-3 3 13,-3 2 1,-10 3 0,3-1 62,-5 1 1,-6 0 0,-5 0-49,-7-1 1,-6 9 0,-2 2-1,0 3 4,0 5 1,-1 5-1,1 7 1,0 6 16,0 0 1,7 13 0,1-5 0,-1 2 4,4 5 1,1 1-1,11-6 1,-2 0-7,-6 0 1,5 0 0,-4 1 0,4-1-11,3 0 1,3 0-1,2 0 1,5-2-20,3-6 0,2 4 0,9-12 1,-1-2 0,0-2 0,8-3 0,3 0 0,-1 0-53,1 0 0,4-10 0,-7-6 0,-2-4 34,-4-4 0,-1-1 0,-1-4 0,-3-2-5,-4 3 1,2 2 0,-10 3 0,-1 0 33,4 0 0,-9 7 0,6 1 0,-5-3 89,-3-3 1,0-2 367,0-1-57,0 1-369,0 10 1,0 8-1,0 18 1,0 13 21,0 7 0,0 6 1,0 10-1,0 3-153,0 2 0,0 8 0,0-6 1,2 4-97,6 4 0,-6-7 1,6-3-1,-3-5-4,3-2 1,-5-4 0,4-1-1,-1-6-303,1-3 1,-4-2-179,5-8 1,-3-10 656,3-5 0,-6-8 0,6-8 0,-6-7 0,-2-6 0,0-2 0</inkml:trace>
  <inkml:trace contextRef="#ctx0" brushRef="#br0" timeOffset="137621">950 5173 7569,'0'-44'-30,"0"6"1,0 4 0,0 11 0,0 0 0,0 0 0,2 2-1,4 3 198,1 2 1,11 11 0,-2-2 0,4 4-18,4 3 0,-1 0 0,0 0 1,0 0-47,0 0 0,1 3 0,-1 2 0,-2 5-46,-6 3 0,3 2 0,-10 9 1,-3 1 6,-2 6 0,-3-5 0,-3 5 0,-5-3-73,-7 3 0,-6-5 0,-2 3 0,2-9-372,6-4 0,-6-3 1,8 5-1,-2-6-433,-1-1 1,9-3 811,-9-8 0,11 0 0,-16-11 0,8-2 0</inkml:trace>
  <inkml:trace contextRef="#ctx0" brushRef="#br0" timeOffset="138321">1159 4964 7304,'13'-10'-292,"7"8"1,-4-6 340,4 5 1,-4 3 0,-3 3 62,-3 5 1,5 7-1,-7 13 1,-3 3 100,-2-2 0,0-4 0,2-1 0,2-1-165,-1 0 0,-1 0 0,0 1 0,5-1 50,3 0 0,-5-8 1,7 1-109,3 2 0,3-8 1,2-2-66,0-5 1,8-3 0,0-3 0,-2-5-13,-4-7 1,-1-6-1,-1-5 46,0-5 0,0 6 1,0-9-1,-2 3 1,-5 0 21,-9 3 0,4 2 0,-4 3 0,-1 0 15,-4-1 0,-4 9 0,-6 2 56,-8 3 1,-4-6 0,-4 9 60,1 1 1,8 4 0,-1 4-10,-2 6 0,8 5 1,2 10-1,3 0 3,-3 1 1,6-1 0,-6 0 0,5 0-51,3 0 1,0 1 0,3-1 0,2 0-119,3 0 0,10-2 1,-3-3-139,6-3 1,2-7 0,0 5 0,1-3-26,-1-4 0,3-4 1,2-2-1,3-2 1,-3-4 29,-2-1 0,-3-11 0,1 2 0,-1-2 31,0 3 1,0-6 0,0 6 0,1-6 206,-1-2 1,-8-6 0,1 4 0,-1 4 49,-2 0 0,0 1 0,-8-4 0,3 1 95,-3 0 0,-2 0 0,-3 0 126,0-1 0,0 1-57,0 0 0,-11 10-255,-4 5 0,-3 8-18,2 8 0,-2-3 0,8 11 42,-3 2 1,8 2 0,-3 4-138,6-1 1,2-8 0,2 1 47,6 2 0,-3-5 0,11 2 0,2 1 80,2-3 0,-4-1 0,-1-6 1,1 4 25,-3 3 0,7-5 1,-7 7 46,0 3 0,0-5 1,-8 2 2,3 3 1,-8 3-1,-11 2-178,-1 1 0,-1-9 0,-5-2 0,5 0-158,2 0 0,-4-6 0,5 6-60,-3-2 1,5-4-499,-7-7 800,9-10 0,-4-3 0,10-10 0</inkml:trace>
  <inkml:trace contextRef="#ctx0" brushRef="#br0" timeOffset="139329">2458 5011 7569,'24'0'-421,"-1"0"695,0 0 0,0 0-198,0 0 1,-7 0 0,-3-3-104,-3-4 1,0 1-1,-4-9-79,1-3 0,4 5 0,-6-3 1,3-2-12,-3-2 1,-3-3 0,-2-1 51,0 1 0,0 0 0,0 0 217,0 0 1,-10 10 20,-6 5 1,-4 5-1,-1 6-54,6 5 1,-6-3-1,8 10 1,-2 3-1,2 6-12,3 6 1,-9-4 0,7 8-1,-1-3 8,5 0 1,5 0-1,3-8 1,0 0-33,0 0 0,0 0 1,3-2-1,2-3-126,3-2 0,10-9 1,-3 6-1,6-2-118,2-6 1,0-3 0,1-2 0,-1 0 89,0 0 0,0-2 0,0-3 1,1-6-185,-1-2 0,0-2 1,0-8-25,1-1 0,-4 1 340,-4 0 1,2 0-1,-11 0 153,-1-1 1,-4 9-71,-2-1 0,8 14 37,0 2 1,-1 2-1,-7 14 1,0 2-132,0 3 1,-2-6 0,-3 1-1,-3 2-51,3 2 1,2-4 0,3-1-125,0 3 0,0-5-54,0 3 0,3-11 69,4 3 0,-1-8 0,7-8 0,-1-8 43,1-4 1,-5-4 0,5 1 0,0 0 71,0 0 0,-6 0 0,6-1 0,0 1 5,0 0 1,-8 8 0,3-1-1,-3 1 218,3 2 0,-5 0 1,7 8 27,0-3 1,-5 0-170,11 8 0,-11 10 0,3 6-67,-6 5 0,-2 2 1,3 0-1,2 0-23,3 0 0,2 1 0,-5-1-58,3 0 1,2-10-1,-2-3 7,7 1 0,6-9 0,2 6 21,1-6 1,-1-4-1,0-3 1,-2-6 5,-6-1 0,6-4 0,-6-7 0,6-3-20,2-5 1,-8 5 0,1-7 0,-1 2 12,-2 0 1,5-8 0,-7 6-1,-1-3 20,0-6 0,-2-2 0,-5-2 0,2 0 40,2-1 0,1 1 0,-8-1 0,0 4-7,0 4 1,0 5 0,0 11 285,0 0 1,0 7-34,0 1 0,0 12 1,-2 3-156,-6 13 0,3 16 0,-8 7 0,0 8 0,0 12 1,8 1 0,-3 5 0,3 0-36,-3-3 0,6 6 0,-6-11 1,5-3-147,3-2 0,0-5 0,0-3 0,0-4-68,0-4 1,0 6-1,0-8 1,0-3-24,0-2 1,0-11-1,3-2-241,5-2 1,-3 4-1,10-7 1,1-6-63,-3-7 1,7 0 0,-7-10 0,3-3 457,-1-3 0,-10-2 0,6-11 0,-11-2 0</inkml:trace>
  <inkml:trace contextRef="#ctx0" brushRef="#br0" timeOffset="139774">3294 4756 7573,'-23'-21'227,"0"5"0,2-4 163,5 4 0,6 3-277,10-2 0,10 10 0,8-3 1,8 5-58,5 3 0,8 0 0,-6 0 0,3 0-183,6 0 1,4 0 0,6 0 0,-1 0-4,-7 0 1,8-2-1,-11-3 1,-2-3 45,-3 3 1,2 0 0,-7 0-195,-2-3 379,-3 0-36,-14 8 0,-4 3 1,-16 2-1,-4 5-31,-1 3 1,-8-5 0,6 7 0,-6 1-35,-2-3 1,2 7 0,3-7-30,3 0 1,2 8-10,-3-6 32,6-5 0,20 8 1,6-7-1,4-1 38,4 0 1,-9 1 0,3-6 0,3 5 153,-1 3 1,16-5 0,-12 5 120,1-3 0,1 8-117,-3-2 0,-10-4 0,-2 1 1,-4 0-103,1 0 1,0-5 0,-11 5-1,-4 0-233,-9 0 1,-2 2 0,-3 6 0,1-3-96,-6-3 0,-2-2 1,4 5-802,1-2 0,0-3 1041,0 2 0,0 6 0,-1-8 0</inkml:trace>
  <inkml:trace contextRef="#ctx0" brushRef="#br0" timeOffset="140191">5151 4616 7560,'0'-23'58,"0"8"0,2 2 0,3 5 49,3 11 1,0 7-1,-8 13 1,0 3-24,0 5 1,-8-3-1,0 8 1,1 0-9,-4 0 1,9-5 0,-6 6-1,5-4-198,3-5 0,0-2 0,0-3-99,0 1 0,3-1 1,5-3-18,7-4 0,-2-6 0,3-10-37,2 0 1,2 0-1,1-2 275,-6-6 0,6-5 0,-18-10 0,7 0 0</inkml:trace>
  <inkml:trace contextRef="#ctx0" brushRef="#br0" timeOffset="140394">5011 4895 7574,'-7'-16'192,"-1"1"0,0-1-59,8-7 0,3 3 0,4 4-46,9 8 0,-1 3 1,6 0-1,5-3-102,0 3 0,2 3 0,3 2 0,8 0-138,4 0 1,1 0 0,-2 0 0,-4 0-400,4 0 1,-9 0 0,1 0 551,-1 0 0,-7-11 0,7-2 0</inkml:trace>
  <inkml:trace contextRef="#ctx0" brushRef="#br0" timeOffset="141040">5615 4175 7502,'-8'-23'29,"0"0"0,-2 2 154,2 6 1,6 7-1,-6 16 1,8 7 3,8 6 1,-6 10 0,6 2 0,-5 3-25,-3 6 1,0 9 0,0 6 0,0 0-61,0-1 0,0 6 0,-3-7 1,-2-1-247,-3 2 1,-7-7-1,7 3 1,3-8 64,2-5 0,3-11 0,0 3-97,0-5 1,3-13 33,5-6 0,4-4 0,12-6 0,-4-4 12,-4-9 1,4-12 0,-4-3 0,2 2 47,-3 4 0,6-6 0,-6 0 184,6 2-83,-8-7 1,8 10 0,-9-5 0,4 6 21,-1 1 1,-9 9 0,4 2 33,0 3 0,-5 2 132,11 8 1,-11 3-1,3 4-89,-6 9 1,-2 12 0,0 3 0,0 0 0,0 3 0,-7-9 1,-1 9-1,3-3-57,2 0 0,3 0 1,3-11-1,2-2-43,3-2 0,10-8 1,-3 5-1,6-3-105,2-5 0,0-2 27,0-3 0,1 0 0,-1 0 0,0-3 0,0-5-20,0-7 1,1 2-1,-4-3 1,-2 1-13,-2 2 0,-3-8 0,5 6-21,-3-6 0,-10-2 0,3 0 123,-5 0 0,-3 7 0,-3 1 4,-5-3 0,-5 0 0,-10 0 30,0 2 0,0 11 0,0 0 69,-1 10 0,9 8 0,2 10 1,3 0 56,5 1 0,2 6 0,3 1-147,0-2 1,0-3 0,0-3 0,3 0 0,4-2 18,9-6 1,7 3-1,5-10 1,6-3-54,2-2 0,8-3 1,7 0-1,-2 0-386,3 0 1,-3-8 0,-8 0 0,-2 0-756,2-2 1,-7 8 1149,-3-6 0,-6-5 0,-1 0 0</inkml:trace>
  <inkml:trace contextRef="#ctx0" brushRef="#br0" timeOffset="141612">7820 4500 7016,'13'-2'-279,"-6"-6"1,-4 5-1,-3-7 1</inkml:trace>
  <inkml:trace contextRef="#ctx0" brushRef="#br0" timeOffset="142782">7239 4779 7569,'24'0'26,"-1"7"88,0 1 1,-7 3-1,-1-6-49,3 2 1,3 1-1,2-10 1,3-4-12,5-1 1,-6-11 0,6 5-1,-5-3-76,-3 1 1,6-1-1,-3-7 1,-6 2-2,1 6 1,-11-6 0,-2 6-222,-6-6 1,-4 6 114,-6-1 1,-5 11 0,-10-3-1,0 6 69,0 2 0,-1 8 0,1 2 0,0 3 25,0 5 0,0 2 0,-1 4 85,1-1 0,3 0 0,1 3 0,4 2 157,-3 3 1,8 0 0,2-8 0,5 1-102,3-1 1,0 0-1,0 0 1,0 0-83,0 1 1,11-9-1,4-2 1,6-3-113,2-5 0,3-2 1,5-3-1,7 0-157,6 0 1,3-3 0,-4-4-1,-1-9-8,-4-4 1,-9-4 0,2 1 0,-6 0 252,-1 0 0,-1 0 0,0-1 0</inkml:trace>
  <inkml:trace contextRef="#ctx0" brushRef="#br0" timeOffset="143049">7889 4732 7569,'0'-13'460,"0"-7"1,0 20 0,0 0-289,0 13 1,0 7-1,3 1 1,2-3-109,3-3 1,2 1-1,-2 7-267,7 0 1,-2-2-1,0-3 1,0-2-221,0 2 1,-5-8 0,5 0-368,-3 1 790,8-9 0,-5 8 0,10-10 0</inkml:trace>
  <inkml:trace contextRef="#ctx0" brushRef="#br0" timeOffset="143481">8145 4593 7477,'0'-23'0,"0"0"-213,0-1 1,-3 14-1,-2 10 249,-3 13 0,-10 8 0,3 2 0,-6 3-5,-2 5 0,0-6 1,-1 9-1,1-3 95,0 0 1,7 0 0,4-8 17,1 0 0,-4 0-64,7 1 0,11-12 1,12-4-16,6-5 1,2-6 0,0-2 0,0-5-49,1-3 1,7-3-1,2-7 1,1 0-21,-1 0 0,6 0 1,-6-1-1,1 1-80,-1 0 0,-2 0 0,-8-1 0,1 1 55,-1 0 1,-2 0 0,-3 2 0,-6 3 34,-1 3 0,-3 7 135,-8-8 0,0 9 0,-3-6-102,-5 3 0,-5 4 1,-10 14 1,2 8 0,6 12 0,5 5 35,-1 4 0,9-6 0,-6 7 0,5 3 20,3 3 0,0 10 0,0 3 0,0 0-7,0 0 0,8 5 0,0-8 1,0 0-12,2 3 0,-7-8 0,7 7 0,-2-2-65,-1 1 0,1-1 0,-8-10 1,3-3-3,4-2 1,-4-11 0,5 3-242,-6-5 1,-4-6 0,-6-4 18,-7-8 1,-6-6-1,-2-2 1,-1-2-67,1-6 1,8-13 0,-1-15 0,1-5-71,2-8 0,-5-13 0,8-3 346,-3-9 0,-3 1 0,-7-6 0</inkml:trace>
  <inkml:trace contextRef="#ctx0" brushRef="#br0" timeOffset="143699">8353 4407 7569,'24'-15'33,"-1"-1"0,8 11 0,0-2 18,-3 4 0,1 13 0,-4 6 1,1 4-1,-5 4 131,-1-1 0,-7 8 0,0 0 0,-3 0-51,-4 2 1,-4-4 0,-4 7 0,-6-3-93,-8-4 0,-4 4 0,-3-2 0,-1-3-196,1-2 0,0-3 0,0-2 0,0-3-388,-1-2 0,9-11 1,2 5-357,3 0 901,2-7 0,8 7 0,0-10 0</inkml:trace>
  <inkml:trace contextRef="#ctx0" brushRef="#br0" timeOffset="144514">8748 4732 7569,'23'0'-287,"-7"0"0,-1 0 739,3 0 1,-5 0-378,3 0 1,-1-7-1,6-4-14,-6-2 0,3 6-125,-10-9 0,7 8 1,-7-7 0,-3-3 0,6-3 1,-4-2-210,-1 0 0,-4 0 0,-4-1 188,-6 1 0,3 10 0,-11 6 93,-2 4 0,-2 3 1,-4 0 100,1 0 1,0 3 0,2 4 0,3 9 83,3 4 0,2 4 0,-5 1 0,5 4-69,3 2 0,-6 0 1,8-6-1,3 4-38,3 2 0,4-3 0,3-10 1,6-2-113,2 2 0,2 0 0,8 0 0,0-5-2,1-3 0,1 0 1,4-4-1,2 1-192,-3-2 0,-2-2 0,0-3 0,0-3 71,-3-4 0,13-4 1,-13-7-1,3 3 62,0-3 1,-3-3-1,0 1 1,0 1 70,0 4 0,-7 0 0,-3-9 0,0 1 87,0 0 1,-8 7 0,2 1 0,-4-3 283,-3-3 0,0 6 198,0-1-467,0 11 1,-3-5 9,-4 10 0,2 2 0,-11 6 0,1 8 23,2 4 0,-5 3 0,7 1-82,-2-1 1,8 0 0,-2 0 0,4 1-29,3-1 0,10 0 0,6-2-23,4-6 1,4 3 0,-1-10 0,0-3-26,0-2 1,8-3-1,0 0 1,-2 0-46,-4 0 0,1-11 1,2-4-1,3-6-100,-2-2 1,-3-8 0,-3 0 81,0 3 1,-2-6-1,-3 1 1,-3-3-1,1-6-4,-3-2 1,5-2 0,-11 0-1,-2-1 46,-2 1 1,-3 2-1,0 3 1,0 5 194,0 2 0,0 3 1,0 8 209,0 0 1,-3 10-164,-4 5 0,2 8 1,-8 8-10,2 7 0,4 14 1,4 4-1,-2 3 79,-3 6 0,0 1 1,6 6-1,-3 3-136,-3 2 0,0 8 1,8-8-225,0-2 88,0-3 1,0-13-1,0-5 1,0-5-32,0-3 0,3-3 0,2-2 1,5-5-215,3-2 0,-5-4-777,7-7 1,-7 0 496,8 0 0,-11-2 1,0-6 543,-10-7 0,0-3 0,-11-1 0,-2 4 0,-3 0 0,-2-9 0</inkml:trace>
  <inkml:trace contextRef="#ctx0" brushRef="#br0" timeOffset="144724">9351 4547 7569,'-30'-16'-198,"-1"1"365,2-3 0,14 5 32,7-3 0,8 11 0,8-3 1,7 3 61,6-3 1,12 6-1,6-8 1,5 2-369,2 0 0,1-7 0,-1 7 0,1 0 62,-1-2 0,8 7 0,-2-7 0,-6 2-189,-5 1 1,-2-1 0,5 8-1,-5 0-362,-8 0 0,2 0 1,-2 2 595,-3 6 0,-12 5 0,-6 10 0</inkml:trace>
  <inkml:trace contextRef="#ctx0" brushRef="#br0" timeOffset="145538">10048 4570 7569,'0'13'21,"-3"5"0,-2-8 0,-3 3 375,3 5 0,3-5-194,2 2 1,2-9-176,6 1 0,-3-4 0,10-3-302,4 0 234,-9 0 1,10-8-1,-7-2-117,0-3 0,5-3 1,-7-7-1,-1 0-43,0 0 0,-2 0 0,-8-1 90,0 1 1,-3 8-1,-4 2 126,-9 3 0,3 2 0,-2 8 93,-3 0 1,5 0 0,0 2-43,3 6 1,-1-3 0,6 11-1,-3 2 85,3 2 0,0 4 1,0-1-1,-3 0 200,3 0 0,3 0-245,2 1 0,0-1 1,0 0-1,2-2-66,6-6 0,5 3 0,10-7 0,0-1 0,0 3-16,1 0 0,9-8 1,3 3-1,3-6-66,0-2 1,-1-2 0,6-6-1,-3-5-24,-2 0 0,-8-8 1,5 6-1,-2-6-53,-6-2 0,-2 0 0,-3 0 0,-2-1-16,-6 1 0,3-8 0,-10 0 0,-3 3 111,-2 2 0,-3 3 1,0 0-1,0 0 36,0-1 1,-8 1 0,-2 3 0,-3 2 113,-5 2 0,-3 11-59,-2-3 1,-3 11-1,-2 10 1,-3 12-1,2 9 15,4 7 0,9-5 0,3 0 0,0-2 74,0-6 0,8 6 0,-3-3-103,6-3 1,4-5-1,6-5 1,8-5-27,4-2 0,6-4 1,5-7 1,3 0 0,4-2 0,-7-6-140,-5-7 1,-3-14 0,0-4 0,1-1-153,-1 1 1,0-9 0,0 4-49,0-6 264,1 8 1,-9-8 0,1 5-18,2-5 0,-5 1 0,-1 1 0,-1 4 0,-4-4 6,4-2 0,-9-2 0,6-3 1,-5 0 67,-3 3 1,0-6-1,0 16 1,0 0 165,0 5 0,-3 15-56,-5 9 1,3 7 0,-8 10 0,0 13-41,1 13 1,4 8-1,-5 5 1,3 5 168,4 8 0,-4-2 0,2 1 0,3 4 38,3 2 0,2-8 1,2-5-1,3-5-163,3-2 0,10-3 0,-2-6-134,4-7 1,-4-8 0,-1-4 0,3-7 0,3-1-126,2-6 1,0 5 0,1-2 0,-1-3-306,0-2 1,-2-6 0,-3-2 0,-3-3-1169,3 3 1608,3 2 0,2-7 0,0-3 0</inkml:trace>
  <inkml:trace contextRef="#ctx0" brushRef="#br0" timeOffset="146954">12021 4361 7424,'10'-23'-109,"0"0"0,8-1 1,-5 1-1,-3 0 0,-2 0 247,2 0 1,-7-8 0,5 0-1,-3 2-80,3 3 0,-6 3 1,6-3-1,-5-2-5,-3-3 1,0-2 0,0 4 0,-3-2-72,-5 3 0,-2 2 0,-8 3 0,2 2 44,-2 6 0,5-3 1,-2 10-257,-3 3 1,5 2 203,-2 3 1,7 3 0,-5 5-1,0 10 103,0 10 1,8 8 0,-3 11-1,3 2 20,-3 5 0,6 0 1,-6 13-1,5 5 68,3 0 0,-2 3 0,-3 3 0,-3 4 17,3 1 0,2 4 0,1-9 0,-3-4-31,-3-1 0,0-12 0,8-1 1,0-3-69,0-6 1,0-2 0,0-5 0,0-5-264,0-8 1,0-6 0,0-1-361,0-1 0,-3-10 256,-4-6 0,-4-7 0,-7-7 1,3-9-2,-3-4 1,-3-6-1,-2-5 1,0-8 284,0-5 0,-8-2 0,0-1 0,2 1-78,4 0 1,9-1-1,3 1 1,3 2 49,5 5 1,5-2 0,7 10-1,6 3 121,0 2 0,13 10 0,-5 1 1,2-1 83,5 4 0,1-6 1,-6 10-1,0 0-3,0-2 1,8 7 0,0-5 0,-3 6-24,-2 2 1,-3 10-1,1 3 1,-4 3-3,-4-1 1,4 0 0,-4 9-91,5-1 0,-9 0 0,-1 0-62,-1 1 0,-7-1 0,7-3 0,-2-2-96,-1-2 1,1-8-246,-8 7 266,0-10 0,0 3-64,0-16 1,8-5-1,2-10 1,1 0 10,-1 0 1,5-8 0,-4 0 0,-1 0 90,0-3 1,6 9 0,-9-6 85,-1 5 1,-1 5 90,3 6 1,-6 7-27,6 16 0,-6 12 1,-4 11-1,-3-2 18,-3-4 0,0-1 1,8 1-1,0 4-1,0 2 1,0 0 0,0-8-56,0 0 1,11-2-1,1-3 1,4-5-71,-1-3 1,1-2-1,7-8-4,0 0 0,0-3 1,1-5-1,-1-7-49,0-6 0,-7-2 0,-1-3 0,3-2-41,3-3 1,2-10 0,-2 2 0,-3-5-13,-3-2 0,-2-8 1,5 0-1,-5 2-14,-3 3 1,-2-5 0,-5-3 0,2 0 60,2 1 0,1-1 0,-8 8 0,0 0 81,0 5 1,0 13 116,0 0 0,-2 16 0,-4 10 1,-1 10-23,2 10 1,2 14 0,3 4 0,-3 6 70,-4 10 1,4-3-1,-5 13 1,6 1-14,2 2 1,-8 10 0,0-10 0,3 2-114,3-2 0,2 3 0,0-14 1,0-4-117,0-6 0,0-13 0,0 3 0,0-5-274,0-3 0,10-2-298,5-6 0,-2-4 24,3-11 0,-11-3 0,3-5 599,-6-7 0,-2-6 0,-10-2 0,-3 0 0</inkml:trace>
  <inkml:trace contextRef="#ctx0" brushRef="#br0" timeOffset="147897">12137 4431 7356,'-24'0'30,"11"0"1,6 7 0,14 1 57,9-3 0,12-2 0,6-3 0,2 0-71,5 0 1,3-8 0,2-2 0,1-1-150,-1 1 0,1-5 0,-1 4 0,1-2 40,-1-5 1,-2 6-1,-3-4 1,-5 1-37,-2 2 0,-3-5 0,-8 10 0,-3 0 21,-4-2 0,-3 7 200,-5-4 0,-6 7 59,6 7 0,-6-2 0,-2 11 0,0 2 16,0 3-1,0 2 1,-2 3 0,-3 2 44,-3 3 0,-7 8 0,7-6 0,0 1-103,-2-1 0,7 6 1,-5-8-1,6-3-73,2-2 0,0-11 0,2 1 21,6 2 1,2-5 0,9 0 0,-4-3-174,3-5 0,3-5 0,2-5-27,0-3 1,-2-10 0,-3 0-1,-3-8 12,3-5 0,0-2 1,0 5-1,-5-3 63,-2 2 0,4-4 0,-7 2 1,-3 2 27,-2 4 0,4-6 1,1 0 251,-3 2-13,-2 14 1,-14 7-78,-4 16 0,5 7 0,-1 14 0,4 2-57,-1-3 0,0-2 1,8-3-1,0 0-8,0 0 0,0 1 0,0-1 0,0 0-53,0 0 0,10-7 0,6-3-54,5-3 1,2-2-1,3-8 1,2 0-65,3 0 1,0-3 0,-8-5 0,0-7 22,0-6 1,1-2 0,-1-3 0,0-2 33,0-3 0,-7 0 0,-3 5 0,0-2 38,-1-3 0,-6 0 0,1 8 0,-4 0 154,-3-1 0,0 9 103,0-1-119,0 11 0,-3-5-60,-4 10 0,-6 10 0,-8 8 0,3 8 118,3 5 1,7 8 0,-5-6-1,3 1-52,4-1 0,4-2 1,2-5-45,0 5 0,2-5 1,6 5-17,8-6 0,4-4 0,6-5 0,2-9-61,3-4 1,0-3 0,-7-3 0,-1-2-112,0-3 0,8-10 0,0 3 0,-5-6 18,-8-2 0,2-8 0,-4 0 0,4 3 63,4 2 1,-11-5-1,-3 0 1,-2 3-8,-1 2 1,1 11 0,-8-1 23,0-2 0,-3 8 0,-4 2 0,-9 5 17,-4 3 1,-4 0-1,1 0 1,0 3 68,0 5 1,0 5 0,-1 12-1,1 4 49,0 2 0,10 7 0,3-4 0,2-1 3,0 1 1,1 5 0,9-8 0,6-3-148,7-2 1,6-3 0,5-2 0,2-3-225,3-3 1,10-7 0,-2 5-759,5-3 768,-8-2 1,5-8 0,-7 0-1,-1 0-195,1 0 0,-3 0 1,-8 0 426,0 0 0,0 0 0,1 0 0</inkml:trace>
  <inkml:trace contextRef="#ctx0" brushRef="#br0" timeOffset="148995">14597 4384 7569,'0'-13'-1481,"0"6"1604,0 14 0,0 1 0,0 13-13,0 4 0,0 4 0,0-3 1,0 2-1,0 3-10,0-3 1,0 6 0,0-3 0,0-3-39,0-2 0,10-3 1,6 0-78,4 1 1,3-12 0,1-4 0,-1-5-44,0-3 1,8 0 0,0 0 0,-3-3-7,-2-5 1,-3-7-1,0-13 1,1-3 13,-1 2 0,-2-4 0,-3-1 1,-6 1 40,-1-1 1,-4 1 0,-7 4 0,0-2-22,0 3 1,-2 2 37,-6 3 0,3 8 0,-10 2 47,-3 2 1,-3 6-1,0 13 1,3 5 13,3 0 0,7 15 0,-5-5 0,3 6 41,5 4 0,-6-7 1,4 7-1,1-2 1,4 0 1,2 0 0,0-8 0,0 1-58,0-1 0,2-2 0,4-3 0,4-6-22,3-1 0,2 4 0,8-7 0,1-3-86,-1-2 1,0-3-1,0 0 1,-2-3-81,-6-5 1,6-4 0,-6-12 0,6 1-34,2 0 1,-2 0 0,-6-1 152,-7 1 1,2 0-1,-2 0 1,-3 0 0,-2-1-12,-3 1 0,0 0 0,-3 2 174,-4 6 1,1-3 123,-9 10 1,10 3 0,-5 10-117,-1 3-1,9 10 1,-6-3 0,5 6-21,3 2 1,-7 8 0,-1 0 0,3 0-35,2 3 0,3-9 0,0 6 1,3-7-97,4-9 1,-1 6 0,9-6 58,3 6 1,-5-8 0,2-6-239,4-4 1,1-3-1,3 0 1,1-3 72,-1-4 1,0 1-1,0-9 1,-2-3-47,-6-3 1,6-2-1,-8 0 1,2 0 95,1-1 0,-11-6 0,3-1 0,-3 2 77,3 3 1,-6 3-1,6 0 1,-6 0 55,-2 0 1,0 7 81,0 1 0,0 12-84,0 3 1,0 10 30,0 14 1,0 1 0,0 4 0,0 4-9,0 3 0,0-7 0,0 2 1,0-3-1,3 0-41,5 3 1,-3-7-1,8-9 1,0 1-38,0-4 0,-6-1 1,9-11-53,2 0 1,3 0-1,-1-3 1,-2-5-32,-2-7 1,-3-6 0,5-2-1,-5 0-42,-3 0 1,0-8-1,-5-3 1,3-2 35,-3-5 0,-2 5 0,-3-3 0,0 0-6,0 3 0,0-5 0,-3 8 0,-2-1-45,-3 0 1,-10 4 0,5 6 0,-2 4-362,-1 4 1,9 6 275,-9 10 0,8 2 0,-4 6 12,1 8 1,4 7 0,7 5 0,2 6 0,3-1 186,3 1 0,10-3 0,-5 2 0,10 3 0</inkml:trace>
  <inkml:trace contextRef="#ctx0" brushRef="#br0" timeOffset="150081">15943 4547 7372,'20'-24'-342,"-4"1"1,-6 8 0,-10-1 840,0-2 0,0-2-214,0-4 0,-10 9 0,-6 2-83,-4 3 1,-3 2 0,-1 8 0,1 3-41,0 4 1,2 6-1,3 10 1,5 1-111,3-1 1,0 0 0,5 3 0,-3 2-113,3 3 1,2 0 0,6-8 0,2 0-25,3 1 0,7-1 0,-5 0 0,3-2-66,5-6 1,3 3-1,2-10 1,0-3-26,1-2 1,-1-3-1,0 0 1,-2-3 54,-6-5 0,6-4 1,-6-12-1,3 1 28,-2 0 1,2 0 0,-10-1 0,-3 1 39,-3 0 1,6 0-1,0 0 1,-3-1 104,-2 1 0,-3 0 1,0 0-1,0 0-24,0-1 1,0 9 82,0-1 0,-3 11 0,-2 0 0,-3 10 12,3 11 1,2 4 0,3 4 0,0 1-78,0 6 0,0-5 0,0 8 0,0-3-105,0 0 1,0-1 0,3-6 0,5-4-19,7-4 1,6-3-1,2-8 1,0 3-8,0-3 0,1-3 1,-1-2-1,0 0 10,0 0 1,0-10 0,1-5 0,-1-4 14,0 4 1,-7-6 0,-4 6 0,-1-6 47,-6-2 0,-3 0 1,1-3-1,2-2 46,3-3 0,0 0 0,-8 8 0,0-1-13,0 1 1,0 8 0,0-1 382,0-2-350,-11 8 1,9 10 0,-6 15 0,5 6 12,3 2 0,0 0 1,0 3-1,0 3-56,0 1 0,8 9 0,3-8 0,-1-3-39,0-2 0,8-3 1,-2-2 10,4-5 1,4 2 0,-1-11 0,0-1 23,0-4 0,0-2 1,1-2-1,-1-4-7,0-1 1,-2-11 0,-3 5 0,-3-3-22,3 1 1,0-1 0,0-7-1,-5 0-4,-3 0 0,6-8 0,-6 0 1,1 2-29,-1 4 0,-2-6 0,-8 0 0,0 2 14,0 4 1,0 1 102,0 1 1,-11 10 0,-4 6-45,-6 4 0,-2 6 1,2 4-1,3 9 32,3 4 1,-1 4 0,-4-1-1,4 0 32,9 0 1,-4 0 0,3 1 0,3-1 25,3 0 1,2 0-1,0 0 1,2-2-28,6-5 1,2 4 0,8-7-1,-2 0-29,2-5 1,3-6 0,2-2 0,0 0-71,0 0 1,0-10-1,1-6 1,-1-4-28,0-3 1,0-3-1,0-3 1,1-4-59,-1-3 1,0 5 0,0-8 0,-2 1-5,-6 1 0,6-4 0,-8 8 1,2-3-34,1-6 1,-11 1 0,3 0 0,-6 2 21,-2-2 1,0-8 0,0 0-1,0 5 72,0 0 0,0 11 0,-2 2 98,-6 5 1,3 13 0,-11 5 40,-2 6 0,8 22 1,0 11-1,2 13 142,0 10 0,-2 3 0,5 7 1,-3-2 84,3 3 1,2-1-1,3-2 1,3-8-84,5-5 1,-3-5 0,8-3 0,0-4-73,-1-4 1,4-2 0,7-10 0,0-3-128,1-3 0,-1-2 0,0 3 0,0-6-457,0 0 1,1-7 0,-1 4-1,0-4-381,0-3 0,0 0 1,1 0 795,-1 0 0,0 0 0,0 0 0</inkml:trace>
  <inkml:trace contextRef="#ctx0" brushRef="#br0" timeOffset="150301">17776 4686 7569,'13'0'636,"0"0"1,-3 0 0,11 0-335,7 0 0,3-8 0,-7 0-237,-1 3 1,-10 0 0,-3 0-1407,0-3 1341,-7 0 0,18-2 0,-9-3 0</inkml:trace>
  <inkml:trace contextRef="#ctx0" brushRef="#br0" timeOffset="153674">18542 3943 10072,'16'0'511,"-1"0"1,3 0-183,3 0 0,2 0-327,0 0 1,1-8 0,-1 1 0,0 2-282,0 2 1,0-5 0,1 1-1059,-1 1 0,-8 4 682,1 2 1,-11 2 654,3 6 0,-16 5 0,-5 10 0</inkml:trace>
  <inkml:trace contextRef="#ctx0" brushRef="#br0" timeOffset="153979">18589 4222 7569,'0'13'23,"2"-3"1,6-10 0,5 3 0,2 2 137,1 2 0,-1 1 0,9-8 0,-1 0-240,0 0 1,0 0 0,0 0 0,1 0-195,-1 0 0,0 0-718,0 0 991,-10 0 0,8 0 0,-8 0 0</inkml:trace>
  <inkml:trace contextRef="#ctx0" brushRef="#br0" timeOffset="154217">18565 4082 7529,'-15'0'472,"0"0"1,2 11-1,-5 4-271,2 6 0,3 5 0,-2 2 1,4 3-85,1-3 1,8-2-1,-6 0 1,5 2-81,3 3 0,0 16 0,0-6 1,0 0-186,0 3 1,0-3 0,0 1 0,0-6-107,0-3 1,0 6-1,0-8 1,0-3-99,0-2 0,0-3-445,0 0 1,3-2 796,5-6 0,-6 6 0,8-8 0</inkml:trace>
  <inkml:trace contextRef="#ctx0" brushRef="#br0" timeOffset="154529">18635 4732 7421,'10'-13'-186,"3"-5"1,11 11 677,-1 1 1,-10 14-330,-6 8 1,-1 4 0,1 4 0,6-1-58,0 0 0,8-8 1,-8 1-1,2-1-182,1-2 0,-9 0 0,9-8-50,2 3 0,2 0 1,4-8-6,-1 0 0,-8-3 1,-2-5 76,-2-7 1,4-6 113,-7-2 1,-1 0 0,-7 0 183,0 0 0,-10-1 0,-5 4-138,-6 4 0,-2-2 0,0 10-129,-1 3 1,-1 3 0,-4 2 0,-2 0-42,3 0 0,5 2 0,5 3 0,5 6-348,2 2 0,1-6 0,5 9-3,-3 2 0,1-5 0,9 0 415,6-3 0,5 8 0,10-5 0</inkml:trace>
  <inkml:trace contextRef="#ctx0" brushRef="#br0" timeOffset="154831">19030 4593 7495,'13'10'-123,"-6"6"1,-4 4-1,-1 4 262,6-1 1,-5 0 0,5 0 0,-6 1-42,-2-1 0,3 0 0,2 0-12,3 0 1,-1 1-9,-7-1-74,0 0 0,8-13 21,0-10 1,2-10 0,-5-13-1,6 0-21,1-1 1,1 1 0,5-3 0,-2-2 2,2-3 1,3-2 0,2 4 0,0-2-249,0 3 0,8 2 0,0 5 0,-3 6-83,-2 7 0,5 6 0,0 2 324,-3 0 0,9-11 0,-1-2 0</inkml:trace>
  <inkml:trace contextRef="#ctx0" brushRef="#br0" timeOffset="155294">20074 4523 7520,'0'-23'-9,"0"0"188,0 0 1,-3 10 0,-4 5-8,-9 6 1,3 2 0,-2 0 0,-1 2-81,4 6 1,-6-3 0,7 11 0,1 2-53,0 2 1,2 3 0,5 1 0,-2-1-107,-3 0 0,1 0 0,7 0 0,0 1-27,0-1 0,0 0 1,2 0-1,6 1 0,-5-9 0,7-2 0,-2 0 0,2-3-4,3 0 1,-5-2 0,7-8-6,3 0 0,-5-2 0,0-6 76,-3-8 1,6-4-1,-6-3 1,0-1 48,1 1 0,4 0 0,-7 0 0,-1-1 54,4 1 1,-9 0 0,9 0 0,-4 0 54,1-1 0,0 1 0,-8 0 742,0 0-560,0 10 0,0 13 1,0 15-54,0 6 0,0 2 1,0 0-124,0 1 0,10-1 0,6 0 0,4-2-358,4-6 1,6 6 0,1-8-1,0 2-141,3 1 1,-6-3-1,11 2 1,0-7-364,-3-6 0,5 6 724,-10 0 0,10 0 0,-5-8 0</inkml:trace>
  <inkml:trace contextRef="#ctx0" brushRef="#br0" timeOffset="156624">21026 4431 7569,'0'-13'-170,"2"2"405,6 11 1,-5 3-144,4 5 1,-4 5 0,-3 10 0,0 0-43,0 0 1,0 3 0,0 2 0,0 3-111,0-2 0,0-1 1,0 0-1,0 3-155,0-2 0,0-3-297,0-3 331,0 0 0,0-13 121,0-10 0,8-10 1,2-13-1,0 0 68,1-1 1,7-7 0,-6 0-1,4 3 64,-1 2 0,-2 3 0,5 0 0,-2 0 48,2-1 1,-5 4 0,0 2-1,0 5 41,-1 3 1,-4 2 0,5 10-61,-3 6 0,6 5 1,-8 10-1,-3 0-83,-3 1 1,-2-1-1,0 3 1,0 2 20,0 3 0,0-8 0,0-7-284,0 2 0,0 2-68,0 4 0,11-12 136,4-4 0,-2-8 70,3-8 1,-9-4-1,9-9 1,-1 3 0,-2 2 0,8 1 0,-8-8 197,0-1 0,-1 9 440,-4 0 0,5 9-387,10-1 1,-7 4 0,-1 3-100,3 0 0,-5 8 0,0 2 0,-3 3-6,-4 5 1,-1-5 0,0 2-163,3 3 0,10 1 0,-6-1-70,1-3 1,8-7 169,-6 7 1,4-7 0,-1 5 65,-3-3 0,-7 6 65,7-9 0,1 1-55,7-8 1,-8-2-1,-2-6-25,-2-8 1,4 3 0,-5 1 14,3 1 0,-5-4 26,8 7 1,-11-2-1,5 5-76,0-3-29,-7 0 1,10 0 0,-8-2-24,3-3 0,-1 5 128,-7-7 1,0-1-16,0-7 0,-2 3 1,-3 2 85,-3 2 1,-10 3 39,2-2 0,-4-3-68,-3 10 1,-1 3 0,1 13-97,0 7 1,7 3 0,4 0 0,1-2-106,6 2 0,3-5 0,2 2-335,0 3 1,0 3-108,0 2 1,10-2 165,5-6 0,6 3 0,2-10 365,0-3 0,1-2 0,-1-3 0,0 0 0</inkml:trace>
  <inkml:trace contextRef="#ctx0" brushRef="#br0" timeOffset="157133">22093 4570 7375,'0'-23'-323,"0"-1"0,8 1 765,0 0 0,2 8-48,-2-1 1,-6 13-244,6 3 0,-5 11 1,-3 12-93,0 0 1,0 0-1,0 3 1,0 3 2,0 2 1,0-1-1,0-6 1,0-1-143,0 0 1,7-7-1,1-1 1,0 3-1,2 0 1,6-2 0,2-6-61,-3 0 0,6-7 0,-6 5 0,6-6 104,2-2 1,0-8-1,1-2 1,-1 0-1,0-1 1,0-7-1,0 3 1,3-6 23,5-2 1,-8 0-1,3 0 1,-8 2 25,0 6 1,-5-6 0,0 5 0,-3-4-17,-5-3 0,1 2 1,-1 3-1,3 2 29,-3-2 1,-3 6-1,-4-4 65,-6-2 1,3 5-9,-11-2 1,9 10 0,-9-3-26,-2 5 1,5 6-1,-2 2 1,-1 5 107,3 3 0,-5 3 0,8 7 0,0 0-12,-1 0 1,4 0 0,7 1-128,0-1 1,0 0 0,2 0-30,6 0 0,5 1 0,13-4 1,2-2-69,3-2 0,2-8 0,-4 4 0,4-1-123,3-6 0,-7-2 0,2-1 0,-3 3-79,3 3 0,-5 0 1,5-8-368,-5 0 0,-3 0 638,0 0 0,0 0 0,0 0 0</inkml:trace>
  <inkml:trace contextRef="#ctx0" brushRef="#br0" timeOffset="158112">23764 4477 7582,'0'-23'77,"0"0"1,-2 2-44,-6 6 1,3 4-1,-11 11 78,-2 0 0,5 3 0,-2 5 0,-1 7 0,1 6 45,0 2 0,2 0 1,-5 0-1,5 0-111,2 1 0,4-1 1,7 0-1,0 0-148,0 0 0,2 1 1,3-1-1,6-2-16,2-6 0,2 6 0,8-8-220,0-1 265,-10-1 1,16-11-1,-6 0 1,3 0-25,0 0 0,-3 0 1,0-3-1,-2-5 29,-6-7 0,6-3 0,-8 0 0,2 2 71,1-2 1,-11 5 0,2-2 0,-1-1 186,1 4 0,-4-1-33,5 5 0,-8 5-63,-8-4 0,5 7 0,-4 7-1,4 9 1,3 4 0,0 4-105,0-1 1,0 0 3,0 0 1,10-10 0,3-2 0,3-4-7,-1 1 1,1 0 0,7-8-31,0 0 1,0-3-1,0-5 1,1-7 41,-1-6 0,-3 6 0,-1-1 0,-7-2 48,-1-2 1,-4-4 0,-7 1-1,0 0 18,0 0 0,0 0 1,-2-1-41,-6 1 0,-5 10 1,-10 3-1,0 2-69,0 1 0,-3-1 1,-2 8-1,-1 2-116,9 6 1,-4-3 0,11 11-441,1 2 423,1 2 0,3-4 0,1-1-11,2 3 1,5 0-1,7 1 188,9-4 0,15-10 0,7 3 0,-4-6 0,-1-2 0</inkml:trace>
  <inkml:trace contextRef="#ctx0" brushRef="#br0" timeOffset="158497">24298 4454 7510,'0'23'177,"0"0"0,0 0 0,0 1 1,0-1-59,0 0 1,0 0 0,0 0 0,0 1-97,0-1 1,0-8 0,0 1-160,0 2-338,0 3 379,0-9 0,3-4 0,2-16 59,3-7 0,10-6 1,-5-2-1,2 0 38,0 0 0,1-3 1,7-2-1,-2-3 49,-6 2 1,6-4 0,-6 4 0,3 6 159,-2 5 1,5 5-131,-6-2 1,-5 7 33,-2 16 1,-5 5-1,-3 10 1,0 0-79,0 0 0,0 8 1,0 0-1,2-3-164,6-2 0,-5-3 0,4 1 1,-4-1-180,-3 0 1,2-2-1,4-3 35,1-3 0,9-7 0,-6 5 1,3-3 17,5-5 0,-5-2 0,2-6 253,3-4 0,3-6 0,2-10 0</inkml:trace>
  <inkml:trace contextRef="#ctx0" brushRef="#br0" timeOffset="159482">24902 4431 7537,'0'-24'149,"0"1"92,0 10 0,0 6 1,0 14-1,-3 9-40,-5 4 0,3 4 0,-8 1 0,0 4-104,0 2 1,6 2 0,-6-4-1,2 2 78,6-3 1,3-2 0,2-3-404,0 0 1,10 0 0,6-2 174,4-6 1,3-2 0,1-8 0,-1 3-145,0-3 1,0-2 0,0-6-1,1-4 37,-1-9 1,8-2-1,0 0 1,-3 3-75,-2-3 1,-3-11 0,0-2 0,-2 3 166,-6 2 0,3 3 1,-10 0-1,-3-1 19,-2 1 0,-3 0 1,0 0 235,0 0 0,0 7 119,0 1 0,-3 10-118,-4-3 0,4 8 1,-7 5-23,-1 3 1,9 10 0,-9-3-66,1 6 1,8 2-1,-6 0 1,3 0-22,-3 1 1,5-1 0,-4 0 0,4 0-49,3 0 1,0-7-1,0-1 1,3 1-16,4-3 1,-1 5-1,6-8 1,1 0 4,0 1 0,3-1 0,7-5 0,0 3-56,0-3 0,1-2 0,-1-3 0,0 0-61,0 0 0,8-8 0,0-2 0,-3-1-18,-2 1 0,-3-8 0,1 3 0,-1-4 54,0 4 0,0-6 0,-2 6 0,-3-6-7,-3-2 1,-7 0 0,5 0 18,-3-1 1,1 1 0,-6 0 0,3 0 8,-3 0 0,-3-1 108,-2 1-10,0 10 1,-2 3-12,-6 10-79,5 0 1,-9 0-189,4 0 158,5 0 53,-7 0 10,10 0 255,0 0-266,-10 0 1,4 0 6,-9 0 0,7 0 1,-5 3 103,3 4 1,0-4 0,5 7 19,-3 1 0,-3-6 93,4 10 1,2 1-53,-11 7 0,11 0 0,-3 0-54,6 0 1,-6 1-1,0-1 1,3 0-17,2 0 1,3-7-1,3-1 1,2 3-35,3 3 0,2-6 1,-2 1-73,7 2 1,-2-5-1,3 0-79,2-3 1,2-2 0,4-6-77,-1 6 1,0-5 0,0 4-1,1-4-196,-1-3 0,-8 0 1,1 0-288,2 0 1,-5 0 25,2 0 1,-7 0 622,7 0 0,-7 0 0,5-3 0,-3-4 0,-2-6 0,-8-10 0</inkml:trace>
  <inkml:trace contextRef="#ctx0" brushRef="#br0" timeOffset="159912">26085 4222 7569,'0'-16'-911,"0"1"622,0 10 1,0-16 389,0 6 1,-8 2 1114,1-3-1003,-1 11 0,5 5 0,-2 15 0,-2 6-53,1 2 1,-4 1-1,2 1 1,1 6-8,-4 8 0,9 5 0,-6 2 0,5 1 0,3-1 0,-7 0 1,-1 1-1,3-3-353,2-6 0,3-4 1,0-11-1,3 0-36,4 1 1,-1-12 0,9-1-49,3-1 0,-5-7 0,3 4 0,-1-7-399,-2-7 0,5 1 683,-10-9 0,-1 0 0,-7-9 0,-10 1 0,-3 0 0</inkml:trace>
  <inkml:trace contextRef="#ctx0" brushRef="#br0" timeOffset="160159">25807 4431 7569,'-21'-16'-506,"3"3"764,3 3 0,9-8-48,-1 2 0,14 4 1,11-1-1,8 2-157,5 6 1,3 0 0,-6 0 0,6-3-236,2 3 1,-5 2 0,7 3 0,1 0-83,-3 0 0,8 0 1,-8 0-1,3 3 89,-1 5 0,-9-6 0,2 9 0,-5-4 175,-3 1 0,0 10 0,0-5 0</inkml:trace>
  <inkml:trace contextRef="#ctx0" brushRef="#br0" timeOffset="160954">27014 4384 7569,'0'-23'0,"0"8"1,-3 2-7,-5 2 0,3-7 128,-10 3 0,7 4 14,-8 4 1,1 4 0,-8 3-23,0 0 0,-1 10 37,1 6 1,10 5-173,5 2 0,6 0 1,4 0 45,6 0 1,3-7 0,7-1 0,-3 3 45,3 3 0,0 2 0,0-2 0,-2-3 14,2-3 0,-5 1 0,2 4 0,1-1 124,-4-4 1,1-7 60,-5 7 1,-5-7-168,4 7 0,-14 1 0,-9 5-219,-4-6 1,-4 6 0,1-8 0,0-1-3,0-4 1,2-3-1,3 0-973,3 3 0,2-3-461,-3-12 1552,6 4 0,20-18 0,3 9 0</inkml:trace>
  <inkml:trace contextRef="#ctx0" brushRef="#br0" timeOffset="161187">27199 4523 7569,'23'-7'166,"1"-1"-166,-1 0 0,-8 8 0,-2 3 92,-2 5 1,4-3 0,-7 10 0,-3 3 0,-2 3 0,-3 2 0,0 0 0,0 0 0,-3 1-407,-5-1 1,3-8-2,-10 1 1,9-8-1,-4 4-462,0-1 777,7-3 0,-17 2 0,7 3 0</inkml:trace>
  <inkml:trace contextRef="#ctx0" brushRef="#br0" timeOffset="161354">27153 4222 8034,'15'0'109,"-2"2"-265,-2 6 1,7-3 0,-3 8-91,6-3 1,-1 1 0,-2-6 0,-2 3-400,2-3 645,3-3 0,2 9 0,0 2 0</inkml:trace>
  <inkml:trace contextRef="#ctx0" brushRef="#br0" timeOffset="161574">27547 4222 7569,'3'-16'7,"2"1"217,3-3 1,2 7 216,-2 4 1,-6 7-217,6 7 0,-5 17 0,-3 12 0,0 2-76,0 1 0,-8 2 0,0 11 0,3-1-140,3-7 0,2 8 0,0-13 1,0-3-363,0 0 0,0-10 0,0 5-1214,0-6 792,0-1 1,2-12 774,6-4 0,-6-5 0,9-3 0</inkml:trace>
  <inkml:trace contextRef="#ctx0" brushRef="#br0" timeOffset="162667">27339 4384 7569,'2'-13'-353,"6"6"393,5 4 0,10 3 0,0 0-11,0 0 1,1 0 0,-1 0 0,0 0 25,0 0 1,0 0-1,1 0 1,-1 0-34,0 0 0,0 0 1,0 0-1,1 0-5,-1 0 0,-8 0 0,1 0 74,2 0 0,-8 3 23,-2 4 1,-3-4 0,0 7-7,3 1 0,0 1 0,-8 12 0,0-1 3,0 0 1,-3 0 0,-2 0 0,-3 1-42,3-1 0,2 0 0,3 0-377,0 0 101,0 1 0,3-11 157,5-6 1,2-7 0,8-5-1,-5-5-170,-3-3 0,6-10 1,-6-8-1,0 2 130,1 4 1,-1 1 0,-5 1 0,3 0 89,-3 0 0,-2 0 1,-3-1 160,0 1 0,0 8 31,0-1 1,0 14-60,0 2 1,0 10-1,0 13 1,-3 3-24,-5 5 0,6-5 1,-6 5-1,6-6-40,2-1 0,0-1 0,0 0 46,0 0 0,10 0-205,5 1 1,6-11 0,2-6 0,0-4-1,1-3 0,-1 0 1,0-3-1,0-2-13,0-3 0,1-10 1,-1 3-1,0-6-51,0-2 1,-2-8-1,-3 0 1,-3 3 101,3 2 1,1 3 0,-1 0 0,-6-1 52,-1 1 1,-3 0 0,-6 0 262,6 0 1,-6-1-19,6 1 1,-16 10 0,-7 6-157,-6 4 0,6 3 1,-1 3-1,-2 2-2,-2 2 1,-1 11 0,3-2 0,5 5-58,3 2 0,-1 0 0,6 0-111,-2 0 1,-1 1-1,8-1-5,0 0 0,0 0 0,0 0-8,0 1 1,10-11-132,6-6 0,4-4 0,3-3 67,1 0 1,-9-3 0,-2-4 0,0-9 65,0-5 0,-5 1 0,4 2 0,-1 2-87,-6-2 1,0-2 527,3-4 25,-6 1 1,9 13-155,-11 10 0,0 10 0,-3 13 0,-2 1-118,-3-1 0,1 8 1,7 0-1,0-3-12,0-2 0,0-3 0,0 0 0,0 0-144,0 1 1,7-9-1,4-2 1,1-3-48,6-4 0,3-4 0,2-2 0,1 0-59,-1 0 0,0-8 1,0-5-1,0-5 70,1-7 0,-1-6 0,0 2 0,0-2-168,0 3 0,1-8 0,-4-3 0,-2-2 170,-2 2 0,-3-5 0,5 6 0,-3-3 129,3 2 1,-5-5 0,0 5 0,-3-2 142,-4 2 1,4-2 0,-2 10 734,-3 3-684,-3 12 1,-2 9 0,0 14 0,0 11 73,0 11 1,-2-1 0,-3 11-1,-6 2-5,-2 3 0,6 2 0,-6 1 0,2-1-166,6 1 0,-5-9 0,2 1 0,3 0-339,2-3 1,3 5 0,0-10-1,0-3-90,0-2 0,3-3 1,2 0-544,3 1 1,10-11-1345,-3-6 2175,-4-4 0,9-13 0,-7-3 0</inkml:trace>
  <inkml:trace contextRef="#ctx0" brushRef="#br0" timeOffset="163020">28476 4315 7742,'23'0'263,"0"0"1,0 0 0,1 0-252,-1 0 0,8 0 0,0 0 0,0 0-101,2 0 1,-7-3 0,7-2-1,-2-3-81,0 3 0,0 2 0,-7 3 0,-1 0-307,0 0 1,0 0-205,0 0 830,1 0 327,-12 0 1,-1 3-244,-11 5 0,0-3 0,0 10 1,0 3 199,0 3 0,-8-6 0,0 1 0,3 2-337,3 3 0,-1 2 1,-2 0-1,-3 0-223,3 0 1,2 1-1,3-1 1,0 0-100,0 0 0,0-7-1825,0-1 884,0-10 1167,11 6 0,-9-22 0,9-2 0</inkml:trace>
  <inkml:trace contextRef="#ctx0" brushRef="#br0" timeOffset="163278">29010 3943 7569,'0'-23'3,"0"0"0,2 10 2,6 5 1,-3 6-1,11 2 1,-1 2-1,0 6-61,1 7 1,-8 6-1,5 5 1,-1 0-92,1-3 0,-7 13 0,4-15 0,-2-1 100,-1-2 1,9-2 0,-9 7 46,-1 0 0,7 0 0,-1 1 0</inkml:trace>
  <inkml:trace contextRef="#ctx0" brushRef="#br0" timeOffset="163537">29242 4315 7569,'0'23'-91,"0"-8"128,0 1 1,-3-9 0,-2 9 0,-3 2 0,3 3 0,0 2 216,-3 0 0,6 0 0,-6 0-145,5 1 0,3-1 0,3-3 0,2-1-96,3-4 0,7-7 0,-5 5 0,3-3-10,5-5 1,-5-2 0,3-3-276,2 0 0,2 0 0,4-3 0,-4-5 152,-4-7 1,2 2-1,-10-2 1,-1-6 151,4-7 0,-9 2 0,6-5 1,-5 5 118,-3 3 0,0 0 1,0-1-78,0 1 0,-8 0 1,-3 0-1,-1 2-195,-6 6 0,-3 2 0,-2 8 1,-1-3-89,1 3 1,0 2 0,0 3-262,0 0 1,10 3 257,5 4 1,5-1 211,3 9 0,11 1 0,2 7 0</inkml:trace>
  <inkml:trace contextRef="#ctx0" brushRef="#br0" timeOffset="163900">29729 4361 7479,'0'15'-416,"0"1"513,0 2 1,0-5-1,0 2 219,0 3 0,0-5 0,0 3-169,0 2 1,0-5-1,0 2-163,0 3 0,0-5-145,0 3 1,3-14-44,4-2 1,-1-2 0,6-14 0,1-2-60,0-3 0,0-2 1,5 0-1,-5 0 238,-3 0 0,6-1 0,-6 1 0,0 0-11,1 0 1,-1 0 0,-5-1 0,3 1 135,-3 0 0,0 7 0,0 1 874,3-3 1,10 8-498,-2 2 0,-3 5 0,2 6-285,3 5 1,-8 5-1,1 10 1,-4 0-132,1 0 1,0 0 0,-8 3-1,0 3-217,0 1 0,0 9 0,0-8 1,0 0-433,0 3 1,0-9 0,0 6 0,0-5 587,0-3 0,10 0 0,3 1 0</inkml:trace>
  <inkml:trace contextRef="#ctx0" brushRef="#br0" timeOffset="164156">30588 4732 7569,'28'-7'-110,"-5"-1"1,-5 0-551,6 8 414,-11 0 1,-1-8 245,-4 1 0,-5-1 0,7 8 0</inkml:trace>
  <inkml:trace contextRef="#ctx0" brushRef="#br0" timeOffset="165453">30379 4802 7487,'8'-16'-114,"2"4"1,0-1 0,3 2 785,0 1 0,-8 0 70,3 2-520,5 5 1,-11 3-1,6 16-249,-5 5 1,-3 2-1,0 0 1,0 0-369,0 0 1,-3 1-1,-2-1-71,-3 0 0,-7 0 0,7 0-285,3 1 751,2-11 0,3 7 0,0-7 0</inkml:trace>
  <inkml:trace contextRef="#ctx0" brushRef="#br0" timeOffset="175785">30797 4407 7475,'0'-12'816,"0"1"0,0 29-730,0 5 0,0-2 0,2-5 0,3 2-62,3 2 1,0 3 0,-8 1-203,0-1 0,2-8 1,4 1-1,4-1-8,3-2 0,-5-3 1,7-10 128,3 0 1,-5-2 0,0-6-1,0-5 26,0 0 1,0-7 0,5 4 0,-6-4 50,-1-4 0,7 1 0,-5 0 84,0 0 1,0 0 18,-6-1 1,-4 9 80,5-1-162,-6 11 1,-2-2 0,0 14 41,0 9 1,0 4-1,0 4 1,0-1 34,0 0 0,0 3 0,0 2 48,0 3 0,0 0 28,0-8 0,10-2-104,6-6 1,2-15 0,0-15 0,-5-6-108,-3-2 0,6-3 0,-6-2 1,3-3-4,5 3 1,-5-6 0,0 3 0,0 0-401,0-2 1,-8 7-1,2-5 1,-4 5-575,-3 3 1,0 0 992,0 0 0,-3 12 0,-4 11 0,4 11 0,-7 12 0</inkml:trace>
  <inkml:trace contextRef="#ctx0" brushRef="#br0" timeOffset="176160">31330 4500 7475,'13'11'-282,"0"-9"282,-5 6 0,5-6 0,10-2 205,0 0 0,1 0 1,-1 0-1,0 0-147,0 0 0,0-2 0,1-6 1,-1-7-1,0-3 0,-2 0 1,-3 2-1,-3-2-181,3-3 1,-5-2-1,0 0-102,-3 0 0,-2 0 136,-8-1 0,-10 9 1,-6 2 67,-4 3 1,-4 2 0,1 8 90,0 0 0,0 0 1,0 0 189,-1 0 0,1 10 0,0 6-102,0 4 0,0 4 1,2-1-1,3 3 55,2 5 0,11-6 1,-3 9-1,6-3-95,2 0 0,0 2 0,0-4 0,0 2-164,0-3 1,10-5 0,6-5-1,4-5-54,4-3 1,6 6 0,4-8 0,2-3-66,5-3 0,1-2 1,-4 0-1,-4 0-381,-1 0 0,-7 0 1,5 0-30,-5 0 1,-11 0 574,1 0 0,-1 0 0,8 0 0</inkml:trace>
  <inkml:trace contextRef="#ctx0" brushRef="#br0" timeOffset="176788">32537 4222 7569,'-13'0'-152,"-7"0"1,4 0 0,-2-3 0,0-2 244,3-3 1,-1 1 0,-7 7 0,0-3-161,0-5 0,-1 6 220,1-6 0,0 5-138,0 3 1,7 3-29,1 5 0,10 5 37,-3 10 1,5 0 0,6-2 0,2-3 19,3-3 0,10-7 0,-5 7 0,2 1 19,1-3 0,-11 7 0,5-7 0,-2 3 41,0-1 1,-1 1 0,-9 4-32,-6-4 1,-2 4 0,-11-7-112,-2 0 1,-3 5 0,-12-10-241,7-3 1,5-2-210,3-3 0,2-3 0,5-5 487,9-7 0,4-6 0,3-12 0,0-3 0</inkml:trace>
  <inkml:trace contextRef="#ctx0" brushRef="#br0" timeOffset="177397">32421 4268 7555,'13'10'-61,"5"3"1,-10 11 0,-3-1 121,-2 0 0,-11 0 0,0 0 35,3 1 0,-5-9 0,2 1-102,3 2 1,2-6-76,3 4 1,3-11-62,5 3 1,5-6 0,7-4-1,-2-3 27,-2-3 1,-1-10-1,6 2 1,-3-2 97,-3 3 1,-7-6 0,7 8 0,1-2 55,-3-1 1,-3 9 0,-7-6 0,2 0 344,3 0-205,-1 8 1,-9-5-1,-6 10-120,-7 0 1,2 2-1,-3 6-46,-2 7 1,0 6 20,3 2 1,4 0 0,11 1-50,0-1 1,3-8-1,5 1-64,7 2 1,6-8-1,2-2 1,0-6-21,0-2 1,1-2-1,-1-6 58,0-7 1,-8 2 0,-2-3 0,0 1 0,0 2 1,-5-8 0,5 6 90,-3-6 0,0-2 1,-4 0 111,1 0 0,1 7 0,-8 1 466,0-3-231,0 7-158,0 1 0,-8 28 1,1 5-66,1 3 1,-4 10 0,2 3-1,1 5-146,-4 2 0,9 0 1,-6 1-1,5-1-151,3 1 1,-7-3-1,-1-3 1,3-5-142,2-3 1,3-2-1,-2-7 1,-4-1-198,-1 0 0,-1-8 0,5-2-134,-4-2 0,2-4 594,-11-7 0,11-10 0,-5-3 0</inkml:trace>
  <inkml:trace contextRef="#ctx0" brushRef="#br0" timeOffset="177683">32723 4268 7569,'13'-23'30,"0"10"1,-5 3-1,7 2 1,6 0 247,2 3 1,-8 3-191,1 2 1,-3 2 0,5 3 0,-3 3-1,3-3 1,0 0-1,0 0 1,-5 6-63,-2 2 1,-4 2 0,-7 8 0,0 1-57,0-1 0,-2 0 1,-6 0-1,-5 0-64,0 1 0,-7-1 1,4 0-1,-5-2-295,-2-6 1,8 3 0,-1-8-208,-2 3 1,8-10 595,2-3 0,6-10 0,2-14 0</inkml:trace>
  <inkml:trace contextRef="#ctx0" brushRef="#br0" timeOffset="178104">33048 4245 6901,'13'10'65,"-3"3"1,-10 10 0,0 3 438,0 5 0,0 5 1,0 11-1,0-1-202,0 0 0,0 1 0,-2-1 0,-4-2-179,-1-5 0,-1 5 1,8-8-1,-3 2-66,-4 1 1,4-11 0,-5 3-1,3-5-326,-3-3 0,6 1 0,-8-1-1878,-1 0 1189,9 0 0,-11-10 958,5-5 0,5-16 0,-4-7 0,4-6 0,3-2 0,0-11 0,0-4 0,0-6 0,0-3 0,0 1 0,0-3 0,3-3-9,4-2 0,-4-5 1,7 10-1,-2 8 131,0 5 0,2-3 0,-5 8 0,6 3 105,1 2 0,1 3 0,5 2-59,-2 5 0,-1-2 0,9 11-32,-1 2 0,0 2 0,0 3 1,0 0-8,1 0 0,-1 3-88,0 4 1,-10 6-1,-5 10 1,-6 1 28,-2-1 1,0-8 0,-2 1 0,-6 2-83,-8 2 0,-4 4 0,-3-1 0,-1-3-64,1-4 1,0 5 0,0-9-233,0 1 1,7 0 0,1-8-418,-3 3 0,5 0 725,-3-8 0,11 0 0,-16-10 0,9-3 0</inkml:trace>
  <inkml:trace contextRef="#ctx0" brushRef="#br0" timeOffset="178392">33280 4384 7545,'13'11'51,"-3"1"0,-10 12 1,-2-1 225,-6 0 1,5 0-1,-4 0-271,4 1 1,3-1 50,0 0 1,3-2-144,4-6 1,6-5 0,10-10-31,1 0 0,-9-2 0,1-3 0,-1-6 65,-2-1 1,0-4 0,-8-7 99,3 0 1,-1 7 0,-7 1 0,0-3 0,-2-3-38,-6-2 0,3 2 1,-10 3-1,-4 5-73,-1 3 1,-3-6-1,-1 9-428,1 2 0,8 2-367,-1 3 856,11 10 0,-5-7 0,10 7 0</inkml:trace>
  <inkml:trace contextRef="#ctx0" brushRef="#br0" timeOffset="179022">33744 4338 7431,'0'-16'-1133,"-2"3"1228,-6 3 0,3 2 59,-11 8 1,1 0-211,-8 0 1,10 3 107,5 5 1,3-3 101,-3 10 0,5 1-36,-4 7 1,4-8 0,3 1-70,0 2 0,0-5 1,0 2-46,0 3 0,-2-5-19,-6 3 1,-5-3 0,-8 5-1,3-3-34,3 3 0,10-5 0,-6 0 1,4 0 42,-1 0 1,0-5 69,8 7 40,0-10 0,3 5 1,4-10-1,9 0-16,5 0 1,2-2 0,3-3 0,2-6-45,3-1 1,0-1 0,-5-5-118,5 2 0,-1 1 0,4-6 0,-11 3-22,-2 2 1,-8 4 0,0-6 0,0 5-145,-1 2 0,-6-7 1,1 3 148,-4-6 0,-3 6 134,0-1 0,0 9 89,0-9 0,0 1 135,0-9 0,-8 9-23,0-1 1,-2 11-1,5 0-88,-3 10 0,-7 8 0,4 10 1,1 1-14,0-1 0,2 3 0,8 2 1,0 5-131,0 4 0,0-9 0,0 5 0,0-2-114,0 0 0,8 0 0,2-8 0,0 1-217,1-1 0,7 0 0,-3 0-150,6 1 1,-6-4 0,-2-2-506,-2-2 972,-4-11 0,-7 15 0,0-7 0</inkml:trace>
  <inkml:trace contextRef="#ctx0" brushRef="#br0" timeOffset="179809">207 6194 7534,'16'0'932,"-4"3"-505,-1 5 1,-3 12-1,-8 14 1,0 2-199,0 5 1,-8 6 0,-3 4 0,1 3-179,0-2 1,2-3 0,8-3 0,0 1-345,0-1 1,0-7 0,0-3-1,3-2-171,4-6 0,-1-5 0,6-5-1852,-1-2 2316,7-11 0,-16 15 0,9-7 0</inkml:trace>
  <inkml:trace contextRef="#ctx0" brushRef="#br0" timeOffset="180070">68 6752 7622,'-23'-24'227,"7"4"0,3 2 0,3 2 243,5-2 1,5 8 0,5-1 0,5 4-299,3-1 0,5-2 0,11 5 0,4-3-301,3 3 0,3 2 1,5 3-1,-3 0-226,-2 0 0,-3-8 1,5 1-1,-5 1-137,-2 4 0,-1-1 1,-4-2-1,2-5 492,-3-3 0,-13-3 0,16-7 0,-5 0 0</inkml:trace>
  <inkml:trace contextRef="#ctx0" brushRef="#br0" timeOffset="181027">625 6171 7394,'0'-33'-437,"-8"4"885,0-9-179,-10 9 1,16-4-1,-6 10 84,5-1 0,1 12 0,-3 6-125,-3 12 0,0 17 1,8 15-1,0 6-57,0 3 1,0 7 0,0 3 0,0-1-127,0 1 0,0 5 1,0-5-1,0-1-36,0 1 0,0-3 0,0-7 0,0-3 0,0-3-242,0-3 0,-7-9 0,-1 2-266,3-5 1,2-11-887,3 1 1233,0-11 0,8-16 0,0-17 83,-3-6 0,5-7 0,0 8 0,1-1 150,-1 1 1,5-1-1,-4 6 1,-1-3 311,0 2 0,8 4-3,-2 1 1,-3 12-268,2 4 0,-2 8 0,3 8-46,-9 7 0,4 6 0,-4 4 1,-1 4-39,-4 2 1,6 0 0,0-6-1,-3 4-113,-3 2 1,9 0 0,2-8 0,2-2-74,0-6 0,1 6 0,7-8 64,0-1 0,1-1 1,-1-11-3,0 0 1,0-8 0,0-2 0,-2-3 36,-5-5 0,2-3 0,-8-2 0,0 0 30,1 0 0,-4 7 1,-7 1-1,0-3-7,0-3 0,0 5 0,-2 1 106,-6-3 1,-2-3 0,-8 1 224,2 4 1,1 6-47,-9 10 1,1 2-105,0 6 0,8 5-60,-1 10 0,11 0 0,-3 1-214,6-1 0,12 0-114,5 0 1,6-7 0,2-3 89,0-3 0,-7-2 0,-1-8 0,3-3 60,3-5 1,-5-2-1,-1-8 1,0 3 64,-2-3 0,5-3 0,-10-2 164,-3-1 0,-2 9 312,-3 0-213,0-1-28,0 3-156,0 3 0,0 15 1,0 8-1,0 10 0,0 3 12,0 0 0,0-1 1,0 4-1,2 2-56,6-3 0,-3-2 0,11-3-19,2 0 0,3-7 0,2-3 1,0-3-59,0-5 1,0-2 0,1-6 0,-1-5-9,0-7 0,5-6 0,-2-2 0,-5-3 8,-1-5 0,-2 6 0,1-9 1,-7 3-7,-1 0 0,4-10 0,-7 5 0,-3-3 43,-2 0 0,-3 3 0,0-5 45,0 2 0,0 3 0,-3-5 0,-2 5 1,-5 2 155,-3 6 0,8 10 252,-3 3 1,-2 12-253,2 3 0,0 18 1,8 16-1,0 2 103,0 5 1,0 3-1,0 5 1,0 5-172,0 8 1,0-5 0,0-3-1,0-5-156,0-3 1,0-10 0,0-5 0,0-5-541,0-3 1,10 0-1652,6 1 1020,4-12 0,-7-4 1216,-5-16 0,-16-4 0,-5-12 0</inkml:trace>
  <inkml:trace contextRef="#ctx0" brushRef="#br0" timeOffset="181280">1298 6566 7569,'-16'-23'41,"1"-1"1,10 1-26,-3 0 0,8 8 0,8 2 1,7 2-1,6 6 0,2 3 455,0 2 1,11 0 0,5 0 0,4 0-119,4 0 1,7 0 0,3 0-928,2 0 0,-7 0 1,4 0-1,-2 0 574,1 0 0,-1-11 0,-8-2 0</inkml:trace>
  <inkml:trace contextRef="#ctx0" brushRef="#br0" timeOffset="181702">2946 6194 7569,'0'-23'252,"0"0"-98,0 0 1,8 7 7,-1 1 0,1 12-53,-8 3 0,0 11 0,0 14 150,0 6-156,0-5 0,-3 18 0,-2-8-68,-2 0 0,-1 8 1,8-3-1,-3 8 1,-2 5 36,-3-2 1,1-11-1,4-2 1,-2 0-419,-3-3 0,0-3 1,11-9 41,5-1 1,-3-10-1,10-6 6,3-4 1,3-6-1,2-2 60,0-3 0,-10-10 0,-2 6 238,-1-1 0,-7-18 0,7 5 0</inkml:trace>
  <inkml:trace contextRef="#ctx0" brushRef="#br0" timeOffset="181977">2807 6519 7569,'-21'-15'620,"5"-1"1,9 11-432,14-2 0,6 4 0,11 3-257,-1 0 0,3 0 0,2 0 0,3 0 50,-3 0 1,6-3 0,-1-2 0,1-2-829,-1 1 0,-2-4 846,-8 2 0,11-20 0,2 2 0</inkml:trace>
  <inkml:trace contextRef="#ctx0" brushRef="#br0" timeOffset="182503">3248 5939 7569,'0'-23'147,"0"0"1,0 12 0,0 11 236,0 13 0,0 8 0,0 5 0,0 2-189,0 3 0,0 18 0,0-3 0,0 3-89,0 0 1,-8-2 0,0 2-1,0 2-90,-2 4 1,7-1 0,-4-8 0,4-2-135,3-5 0,0 2 0,0-10-145,0-3 1,0-10 15,0-2 1,3-11-1,2 0 1,5-10 78,3-10 1,-5-6 0,5-5-1,0-2 100,-1-3 0,1-8 0,5 8 0,-2 0 81,2-2 0,-5 7 0,2-5 1,3 5 181,3 3 0,-6 2 0,1 3 122,2 3 1,-5 2-215,2-3 1,-10 9 0,3 17-87,-5 13 1,-3 3-1,0 10 1,0 0 41,0 0 1,-8 0 0,0 3 0,3-5-20,3-1 0,2-7 0,2 2 0,6-7-29,7-6 1,6-7 0,2 5-1,0-3-17,1-4 0,1-4 0,4-2 0,4 0-55,3 0 0,-7-2 0,2-6 1,-5-8-90,-3-4 0,0-4 0,0 1 0,-2 0 15,-6 0 1,3 0 0,-10-1-1,-3 1 68,-2 0 0,-3 0 1,0 0 84,0-1 1,-11 1 0,-4 3 0,-6 1 10,-2 4 1,0 10 0,0-3 146,0 6 0,2 4 0,3 6 1,5 10 16,3 10 1,-1 1-1,6 7 1,-3-3-106,3-4 1,5 4-1,8-2 1,7-3-50,6-2 1,2-5 0,1-3 0,1-5-609,6-3 1,-2 6 0,7-6 0,-3 0 568,-4 1 0,7 7 0,0-5 0</inkml:trace>
  <inkml:trace contextRef="#ctx0" brushRef="#br0" timeOffset="183076">4965 6473 7257,'0'-23'-180,"-3"7"1,-2 1 0,-5-3 693,-3-3 1,-2 8-329,-9 6 0,1 4 0,0 3 0,0 3-9,0 4 0,-1 6 1,1 10-100,0 1 0,0-1 0,2 0 0,3 0-58,3 0-1,9 1 1,-1-1 0,4 0-37,3 0 1,0 0 0,0 1 0,3-4-12,4-4 1,4 4 0,7-7-1,-3 0-55,3-5 1,3 2 0,2-2-1,0-3-20,1-2 1,-1-14 0,0-4 0,-2-6-12,-6-2 1,6 0 0,-8 0-1,2-1 86,0 1 1,-2 0-1,3-3 1,-8-2 65,-6-3 0,1 0 0,2 8 282,3 0 1,-1-1-88,-7 1 0,-2 10 0,-3 8-154,-3 10 0,-2 8 0,4 13 1,-1 2-79,2 3 1,2 3 0,3-6 0,0 3-227,0-3 1,3-2 0,2-3 0,5-2-261,3-5 0,2 4 1,9-7 209,-1 0 1,0-3 0,0-10 0,0 0 274,1 0 0,-1 0 0,0 0 0,0 0 0</inkml:trace>
  <inkml:trace contextRef="#ctx0" brushRef="#br0" timeOffset="183509">5383 6589 7110,'10'-23'-314,"-7"-3"0,4-2 0,-4-3 713,-3 2 1,0 11 0,0 3 20,0-3 1,-10 0-165,-6 2 0,-4 6 0,-1 13-56,5 4 1,-2 6-1,8 10 1,0 3-66,-1 5 1,4-5 0,7 5 0,0-5-125,0-3 0,0 0 1,2 0-1,3 0 65,3 1 1,10-11-1,0-3 1,8-2-196,5-1 1,0 1 0,-5-8-1,2 0-69,3 0 0,3-10 0,-6-3 0,3-3-59,-3 1 1,6-8 0,-3-8 0,-3 0 78,-2-3 1,-11 6 0,1-8 0,-1 2 104,-2 6 1,0-6 0,-8 1-1,3-1 97,-3 1 0,-2-6 0,-3 6 0,0-1 79,0 1 1,0 2 0,0 7-1,0 1 1050,0 0-82,0 0-847,0 10 1,0 13 0,0 18-1,0 10 25,0 11 0,-8 5 1,0 2-1,3 1-188,2-1 0,1 1 1,-3-1-1,-3-2-208,3-6 0,2 4 1,6-11-1,2 0-343,3 2 1,2-15 0,-5 5-586,3-2 1,7-8-713,-7 2 1777,0-9 0,-8 4 0,0-10 0</inkml:trace>
  <inkml:trace contextRef="#ctx0" brushRef="#br0" timeOffset="183840">5568 6403 7649,'-7'-15'240,"-1"-1"0,0 9 0,8-9-45,0-2 0,11 8 0,4 0 0,6 2 0,2 0 63,0 3 0,0 0 0,3 0-228,5-3 1,-5 0-1,7 8 1,-2 0-133,0 0 0,3 0 0,-6 0 0,3 0 148,-3 0 0,-2 0 0,-3 0-65,1 0 0,-1 0 79,0 0 0,-10 3 0,-5 4 217,-6 9 1,-2 5 0,0 4-1,0 4-145,0 2 1,0 0-1,0-6 1,0 4-203,0 2 1,-8 0-1,1-8 1,2 0-403,2 0 1,3 0-1402,0 1 1135,0-11 1,3-6-1,2-14 738,2-9 0,1-5 0,3-12 0,1-3 0</inkml:trace>
  <inkml:trace contextRef="#ctx0" brushRef="#br0" timeOffset="184116">6102 6102 7460,'0'-24'71,"0"1"-219,0 10 0,0 13 0,3 13-369,5 0 1,-3 8 516,10-6 0,1 6 0,7 2 0</inkml:trace>
  <inkml:trace contextRef="#ctx0" brushRef="#br0" timeOffset="184420">6334 6311 7490,'13'10'37,"0"0"1,-8 8 0,3-2-1,-3 2 234,-2 2 1,-6 4 0,-2-1-1,-3 0 30,3 0 0,3 0 0,2 1-57,0-1 0,0 0-237,0 0 1,10-10 0,5-5-133,6-6 1,2-2 0,-2-2-75,-6-6 0,6 3 0,-6-10 0,3-4 0,0-1-58,-2-3 0,-8 5 1,5-6 180,-3-9 1,-2 10-1,-8-1 1,0 4 70,0-1 1,-11-2-1,-4 2 1,-6 3 7,-2 3 1,0 10 0,0-3-1,-1 5-87,1 3 1,-8 3 0,0 2-176,3 3 1,5 10 0,7-3-510,8 6 768,6 2 0,2-10 0,0-3 0</inkml:trace>
  <inkml:trace contextRef="#ctx0" brushRef="#br0" timeOffset="186395">8702 6241 7134,'0'-13'224,"-3"-5"1,-5 10 64,-7 3 0,-3 5 0,0 5 1,5 6-194,3 1 0,-6-4 1,8 8-1,1 2-8,-4 2 0,9 11 0,-6 0 0,5-2-100,3-4 1,0 6 0,0 0-1,0-2-117,0-4 1,3-4 0,2-3-38,3-2 1,10-4-1,-3 4 18,6-8 0,2-6 1,0-2 46,1 0 0,-1-2 0,0-3 68,0-3 1,-7-8 0,-3 6 0,0-3 79,-1-5 0,-4 5 0,5-2-50,-3-3 0,1 0 673,-4 2-434,-4-5-81,7 19-156,-10-8 41,0 10-265,0 0 1,-7 2-342,-1 6 427,0-6 273,8 9-78,0-11-1308,0 0 559,0-11 693,0 9 0,10-19 0,3 8 0</inkml:trace>
  <inkml:trace contextRef="#ctx0" brushRef="#br0" timeOffset="186991">8957 6357 7389,'0'-16'96,"0"1"490,0 10-414,0-5 0,-3 10-161,-4 0 0,4 10 1,-5 5 33,6 6 0,-1 0 0,-2-3 0,-3-3 34,3 3 0,3 5 0,2 6 0,0 2-13,0-3 1,7-2 0,1-3 0,0-2-68,2-6 1,-5 3 0,11-10-59,2-3 1,-5 5-1,0-4 8,-3-9 1,5 0 0,-4-12 0,-1-3 15,0-3 0,6-2 1,-6 0-1,0 0 30,1-1 0,-4 1 0,-7 0 0,0 0 123,0 0 1,0-1 0,-2 1 0,-3 0-33,-3 0 0,-10 0 1,2 2-1,-4 3-63,-3 2 1,2 9 0,3-6-1,2 2-125,-2 6 0,5 3 0,1 4-454,1 6 1,-4 5-251,7 10 1,3-2 146,13-6 659,5-4 0,20-1 0,3 3 0</inkml:trace>
  <inkml:trace contextRef="#ctx0" brushRef="#br0" timeOffset="187644">9328 6264 7569,'13'-10'146,"-3"10"1,-12 0 136,-6 13 1,3 5 0,-8 0-1,3-3-243,5 3 1,-6 11 0,4 2 0,1-3 60,4-2 0,2-11 0,0 1 0,0 2-137,0 2 1,0-4-320,0-1 1,2-9-1,6 1 107,8-4 1,4-13 201,3-6 0,-7-5 0,-3-2 0,0 0 65,0 0 1,0 0-1,5-1 1,-6 1 116,-1 0 0,4 0 1,-4 0 249,1-1 0,-4 4 45,8 4-318,-11 6 1,5 20 0,-10 6-72,0 4 0,8 4 0,0-1 0,-3 0-73,-3 0 0,1 0 0,2 1 0,3-1 16,-3 0 0,8 0 4,2 0 1,6-2-1,2-5 1,0-9 1,-7-4 0,-1-6 0,3-2-46,3-3 1,0-10 0,-3 0 0,-3-8-98,3-4 1,-5-1 0,3 5 0,-1-3 58,-2-2 1,0 1 0,-8 4 76,3-5 0,0 2 1,-8-7-1,0 0 1,0 3-4,0-1 0,0-4 0,0 7 0,0 2 357,0 3 0,0 11 156,0-1 0,0 14-278,0 2 0,0 10 1,0 13-1,0 1-20,0-1 0,0 3 0,0 2 0,0 5-55,0 4 0,0-6 1,0 7-1,0 3-195,0 3 0,0 0 0,0-3 0,0-2-278,0 2 1,0-7 0,0-1-480,0 1 0,2-8 144,6 5 1,-3-13-1121,10-3 1787,-9-10 0,4-5 0,-10-13 0</inkml:trace>
  <inkml:trace contextRef="#ctx0" brushRef="#br0" timeOffset="187923">9676 6311 7569,'-31'-16'-32,"1"1"238,19 9 1,-17-6 453,20 4 1,-7 3-410,7-11 0,3 11 0,12-3 0,12 6-9,9 2 0,5-8 1,11-2-1,0-3-352,5-5 1,5 5 0,-2 0 0,-1 3-207,-7 4 1,10-4 0,-7 2 0,2 3 77,0 3 0,-5 2 0,-3 0 0,-5 0-183,-2 0 1,-4 0 0,-6 0-1,-1 0 421,0 0 0,0 10 0,1 3 0</inkml:trace>
  <inkml:trace contextRef="#ctx0" brushRef="#br0" timeOffset="188619">10396 6403 7569,'0'-15'-18,"0"-1"1,0-2 65,0-2 1,0 4 0,0 1 250,0-3 0,0 5 0,-3-3-101,-4-2 0,-9 8-95,-15 2 1,-2 6-1,-6 4-14,8 6 0,5 2 0,3 8 0,2-2-107,6 2 1,-3 3-1,8 2 1,-1 0-83,1 0 1,2 0 0,8 1-37,0-1 0,0 0 0,0 0 1,3-2 41,4-6 0,6 3 0,11-10-90,-1-3 0,0-2 1,0-3-1,0-3 141,1-4 0,-1 1 1,0-9-1,-2-3 49,-6-3 1,6-2 0,-8 0 83,0 0 1,5-1-1,-11 1 100,-1 0 1,-4 0 449,-2 0-498,0 10 0,-10 2 0,-3 14-44,0 5 0,-5 5 0,10 10-50,3 0 1,2 0 0,3 0-1,0 1-143,0-1 0,3-8 1,2 1-1,6-1-24,1-2 1,4-3 0,7-10 0,0 0-48,1 0 0,6 0 0,1-2 0,-2-6 39,-3-7 1,-3-6-1,0 0 1,0 3 26,0 3 0,-7-1 0,-3-7 0,0 0 256,0 0 0,-8 0 0,2-1 264,-4 1 1,-3 8 462,0-1-730,0 11 0,-3-3 0,-2 16 1,-2 7 78,1 6 1,-4 5 0,2 2-1,3 3-140,3-2 1,2 4 0,0-2 0,0-3-255,0-2 0,0 5 1,0 0-373,0-3 1,0-9-1,2-7-847,6-1 1381,5-4 0,10-17 0,0-3 0</inkml:trace>
  <inkml:trace contextRef="#ctx0" brushRef="#br0" timeOffset="188911">10628 6032 7569,'-13'-23'19,"3"7"80,10 1 0,0 7 0,2-5-5,6 3 1,5 2-231,10 8 1,0 0-1,1 0 1,-1 3-125,0 5 0,-7-3 0,-1 8 1,0-1 259,-2 1 0,8 3 0,-8 7 0</inkml:trace>
  <inkml:trace contextRef="#ctx0" brushRef="#br0" timeOffset="191078">10906 6357 7569,'0'-23'-65,"0"7"175,0 1 1,0 7 997,0-7-910,0 9 1,0-1-1,0 14 1,0 9-42,0 5 1,0 2-1,0 3 1,0 2-243,0 3 0,0 0 0,0-8 0,0 0-119,0 0 0,0 1-172,0-1 254,0 0 1,3-10 71,5-5 0,-6-8 1,9-8-45,-1-8 0,-5-12 1,8-3 169,-3 3-101,-2 2 0,0 3 1,0-3 86,-3-5 1,0 5 0,0-5 0,5 3 0,1 0 14,-1-3 0,5 0 0,-4 5 293,2-5 0,-6 5-280,9-5 0,-11 18-46,3 13 0,-6 11 0,-2 12 0,0 3 47,0 5 1,0 2-1,0 8 1,0-2 14,0 2 0,3 1 0,5-1 0,10-5-135,10-3 1,8 4-1,11-12-559,-1-4 464,0-13 0,1 2 0,-1-10-125,1 0 0,-1-10 0,1-6 0,-1-4 1,-2-1-84,-6 6 1,-4-6 331,-11 5 0,11-15 0,2-5 0</inkml:trace>
  <inkml:trace contextRef="#ctx0" brushRef="#br0" timeOffset="195190">6891 6311 6921,'-20'-16'432,"4"1"-319,6 9 0,2-1 0,0 14 0,3 9 12,3 5 0,2-6 0,0 0-112,0 4 0,0 1 1,0 3-1,0 1 2,0-1 1,0 8 0,0 0-36,0-3 1,-3 3 0,-2-5-139,-3-6-103,0-2 252,8-5 1,0-5 0,0-16 11,0-7 1,0-13-1,0-3 1,0 0 7,0-3 0,11 6 1,2-8 147,0 2 0,7 1 1,-7 4-1,3-4 1,-1-1 111,3 1 0,-5 2 0,2 7-144,4 1 0,-9 8 0,0 2-33,0 3 0,-4 2-65,9 8 1,-10 10 0,3 6 0,-5 4-26,-3 3 0,0 1 0,0 1 1,0 4-1,0 4 44,0 3 0,0-5 0,0 6-30,0-4 0,0-2 0,0-5 14,0 5 1,2-5 0,6 2-1,5-7-156,0-6 0,7-7 0,-4 5 0,4-3-259,4-5 1,-9-2 0,1-3 0,2 0-158,2 0 0,3 0 1,1-3 539,-1-5 0,0 6 0,0-9 0</inkml:trace>
  <inkml:trace contextRef="#ctx0" brushRef="#br0" timeOffset="197187">12879 6148 7102,'13'-23'666,"-5"0"0,-6-1-355,-2 1 1,-7 8-182,-1-1 1,-2 11-1,2-3 1,-5 3-138,0-2 1,-7 4-33,4-5 0,3 6 0,-2 2 0,-3 2 82,-3 6 1,0-3-1,3 8 1,3 0 5,-3 0 1,0 2 0,0 8-1,2-2-45,-2-5 1,8 4 0,0-4 0,2 4-33,0 3 0,0 1 0,8-1 20,0 0 1,11 0 0,4-2-10,6-6 1,2 3 0,0-10 0,3-3-64,5-2 1,-5-3 0,5 0 0,-6 0-94,-1 0 0,-9-3 0,1-4 85,2-9 0,0-4 0,0-4 46,-3 1 0,-10 0 1,3 0 98,-5-1 0,-3 1 88,0 0 1,0 8 0,-3 2 7,-5 2 1,3 4-112,-10 7 0,7 2 0,-5 6-19,3 7 0,2 14 0,8 2 0,0 0-5,0 2 0,0-4 0,0 9 0,0 4 33,0 1 1,0 4 0,0-1 0,0 1-17,0-1 0,0-7 1,0-3-1,0 0 0,0 0 0,0-8 0,0 6 27,0-1 1,0 1 0,0 5 8,0-8 0,-8-13 0,-2-5 2,-3-3 0,-2 0 0,-9-5 0,1 3 0,0-3-18,0-2 0,0-3 1,-1-3-1,1-2-224,0-3 1,0-10-1,2 3 1,3-8-288,3-8 1,7 2-1,-5-7 1,3 0-262,4 0 1,4 0-1,2-5 717,0 2 0,10 11 0,3-6 0</inkml:trace>
  <inkml:trace contextRef="#ctx0" brushRef="#br0" timeOffset="197511">12926 6334 7569,'13'0'294,"-3"2"-73,-10 6 0,0 5 1,0 10-1,0 0 1,0 1-1,0-1 1,0 0 89,0 0 0,0-7-382,0-1 1,0 1 0,2 4 0,4-2-87,1-2 0,11-11 0,-2 3-15,5-6 0,2-2 1,0-2-73,0-6 0,-7-5 0,-1-10 172,3 0 0,-5-1 0,0-1 131,-3-6 0,-2 5 0,-8-5 1,0 5 14,0 3 0,-10 2 0,-3 3 0,-3 5-34,1 3 1,-1-5-1,-7 7 1,0 3-28,0 2 1,7 3-283,1 0 1,-1 3 0,-4 4-179,4 9 0,6-3 1,10 2 446,0 3 0,-10 3 0,-3 2 0</inkml:trace>
  <inkml:trace contextRef="#ctx0" brushRef="#br0" timeOffset="197775">13274 6241 7569,'23'0'200,"-10"0"0,-3 10 0,-10 6 0,-2 2 0,-4 0-5,-1-3 0,-1-7 1,8 7-1,0 4-521,0 1 1,0-4-1059,0-1 1384,10 1 0,-7 7 0,7 0 0</inkml:trace>
  <inkml:trace contextRef="#ctx0" brushRef="#br0" timeOffset="198049">13251 5986 6354,'0'-24'0,"2"4"573,6 4 1,-3-2-675,11 11 1,-9-1-333,9 8 1,-1 10 432,8 6 0,1 4 0,-1 3 0</inkml:trace>
  <inkml:trace contextRef="#ctx0" brushRef="#br0" timeOffset="198794">13576 6218 7203,'-8'23'179,"0"0"1,0-7 0,8-1-114,0 3 1,0 3-46,0 2 1,0 0-235,0 0 1,0-7-81,0-1 0,0-12 223,0-3 0,8-3 1,0-12-1,0-3 13,2-3 1,0-2 0,8 0 0,-2 0 139,2-1 0,-5-7 0,2 0 83,3 3 1,0 2 0,0 6 0,-5 2 171,-3 2 0,9 11 66,-4-3-327,-5 6 1,1 12 0,-9 5-57,6 6 0,-5 2 1,4 0-1,-4 1-43,-3-1 0,2-2 0,4-3 0,4-3-4,3 3 1,2-8 0,8 1 2,1-1 0,-1-7 0,0 4 1,0-4 10,1-3 0,-9-3 1,0-4-1,4-6-29,1 0 1,3-8 0,1 6 0,-1-6-1,0-2 1,0 0 0,-2-1 0,-3 1 18,-3 0 1,-10 0 0,3 0 14,-5-1 0,-6 1 0,-5 0 0,-7 2 22,-6 6 0,-2-3 1,0 10 45,0 3 1,0 2 0,2 6 0,3 5-11,2 7 1,9 14 0,-6 2 0,2-1-5,6 4 0,3-8 0,2 5 0,0-6-17,0-1 0,0-1-123,0 0 0,2-10 0,6-3-30,8 1 1,4-9-1,3 3-19,1-10 1,-1 0-1,0-10 51,0-3 0,-7 5 0,-3-3 100,-3-2 1,5-3 51,-7-2 1,0 0 112,-8 0 0,0 7-128,0 1 0,0 12 0,0 3 0,0 13 26,0 8 0,0 2 1,0 3-1,0 5 29,0 7 0,2 14 1,4 2-1,4 0 12,3 3 0,0-8 1,5 5-1,-3-5-26,3-2 1,-7-9-1,-4-2 1,-2 1-11,3-1 1,-5-8-1,4 3 1,-7-5 21,-7-3 1,2-8 0,-11 1-35,-2 2 1,-3-8-1,-2 1 1,0-4-3,0 1 0,0 0 1,-1-11-1,1-2-38,0-3 1,0-10 0,2 3-1,3-6-248,3-2 1,9-3-1,-1-5 1,4-5-109,3 0 1,0-8-1,0 6 1,0-4-127,0 4 0,13-4 0,8 9 1,7-1 456,0 1 0,8-9 0,1 6 0</inkml:trace>
  <inkml:trace contextRef="#ctx0" brushRef="#br0" timeOffset="199492">15316 5962 7344,'8'-23'-236,"2"0"1,1 0 328,-1 0 1,5-1-1,-4 1 1,-1 0 22,0 0 0,-2 0 0,-8-1-24,0 1 0,0 0 0,0 0 0,0-1-36,0 1 1,-3 0 0,-2 0-40,-2 0 0,-4 7 0,4 1-40,-9-3 1,3 7 92,-2 4 1,-1 4-48,-7 3 1,2 3 0,3 2 10,3 2 0,7 9 0,-5-6 0,0 3 22,0 5 1,6 11 0,-6 4 0,0 1 19,0-1 1,8 11-1,-3 0 1,6 10 19,2 5 0,0 1 1,0 4-1,0-2-25,0 2 1,0 1 0,0 2 0,0-3-145,0 1 1,7 5-1,4-16 1,-1-3-108,0-2 1,6-10 0,-6-3 0,0-2-70,1-6 0,4-2 1,-7-3-315,-3 0 0,5-7 342,-2-1 0,-3-10 0,-13 3 221,-7-5 0,-6-14 0,-2-2 0,0-10 0</inkml:trace>
  <inkml:trace contextRef="#ctx0" brushRef="#br0" timeOffset="199908">14968 6334 7569,'0'-23'199,"0"-1"1,3 11-99,4 6 0,6 2 0,10-1 0,1-1-65,-1 1 1,0-4-1,0 2 1,1 3-76,-1 3 1,0-6-1,0 0 1,0 3-24,1 2 0,-9 3-153,1 0 1,-11 3 157,2 5 1,-4-3 141,-3 10 0,0 1 0,0 7-56,0 0 0,0 1 0,0-1 119,0 0 1,0-8-1,3-2-112,4-2 0,-2 4 0,11-7 0,2-3 0,-5-2 0,2-3-55,3 0 1,0-11 0,1-2-130,-4 0 0,-10-7 59,3 4 0,-6 3-45,-2-2 1,-10 2-1,-5-2-83,-6 7 0,8 3 0,3 0-277,0-3-244,7 0 738,-7 8 0,-1 0 0,-2 0 0</inkml:trace>
  <inkml:trace contextRef="#ctx0" brushRef="#br0" timeOffset="200201">15479 6218 7569,'13'-11'-12,"7"9"0,-15-9 1,8 9-1,0-3 1,0-3 250,5 3 1,-5 2-1,0 6-151,-3 5 0,6-3 1,-9 10-1,1 3 60,2 3 0,-7 2 0,5 0-182,-6 1 1,-2-1-1,0 0-10,0 0 0,0-7 37,0-1 0,0-12-6,0-3 1,3-13 0,5-16-58,7-2 1,-2 1-1,3 6 1,2 1-90,2 0 0,3-8 0,1 0 0,-4 3-203,-4 2 0,4 5 0,-4 3 117,4 3 0,-4 10 0,-3-6 245,-3 1 0,8 7 0,-5-7 0</inkml:trace>
  <inkml:trace contextRef="#ctx0" brushRef="#br0" timeOffset="200745">15920 6171 7569,'0'-13'264,"0"24"1,0 4 0,0 16-266,0-5 1,0-3-1,2-2 1,3-3-176,3-3 0,2-7 129,-2 7 1,-3-2-50,11 3 0,-3-8 0,5-14 11,-3-1 0,-10-11 0,6 2 91,-1-4 1,-7-4 82,4 1 0,4 0 1,-4 0-50,-1-1 0,-4 9 0,1 2 530,4 3-429,-4 2 1,15 11-100,-10 4 1,7 6 0,-7 10 0,-3 1 8,-2-1 1,4 8 0,1 0 0,0-3-49,2-2 1,-5-3-1,11-2 1,-1-3-54,-2-3 0,8-7 0,-6 5 152,6-3 0,2-2-22,0-8 1,-7-10 0,-3-6-1,0-4-71,0-4 1,-8 1 0,2 0-1,-1 0 1,-1 0-4,3-1 1,-1-7-1,-7 0-151,0 3 0,0-5-11,0 2 0,-2 0 1,-6 7-1,-5 1 1,0 0-1,3 2-667,0 6 1,7 7 822,-5 16 0,6 5 0,2 10 0,0 0 0</inkml:trace>
  <inkml:trace contextRef="#ctx0" brushRef="#br0" timeOffset="201845">16755 6218 7324,'13'-11'-272,"-5"-4"1,-6-6 517,-2-2 1,0 8 0,0-1 79,0-2 0,-2 8-220,-6 2 0,-5 5 0,-10 6-82,0 5 1,7 5 0,1 10 0,-1 0-26,3 0 0,1 0 0,6 3-44,-1 5 0,-1-5 0,8 5 1,0-5-15,0-3 0,8 0 22,-1 0 55,11 1-65,-5-1 0,11-10 0,-1-6 0,0-4 0,0-3-37,0 0 0,1-3 1,-4-4-1,-2-9-6,-2-4 0,-3 4 0,2 1 1,-5-3 72,1-3 1,-9-2 0,6 0 10,-5-1 0,-3 9 1,0-1 165,0-2 0,0-2 241,0-4-73,0 12-228,0 1-67,-11 11 0,9 11 0,-6 4 0,5 6 15,3 2 0,8 0 0,2 0-117,3 1 0,-5-4 0,5-2 0,0-5-94,0-3 0,-5-2 0,7-8-5,3 0 0,-5 0 0,2-2 92,3-6 1,1-5 0,-1-10 0,-6 0-68,-1-1 0,-3 1 1,-8 0 56,0 0 0,7-1 0,1 1 464,-3 0-207,-2 0 1,-3 0 42,0-1-39,0 12 1,-3 4 0,-2 16 0,-3 7-82,3 6 0,3 2 1,2 3-62,0 5 1,0 2 0,0 6-37,0-8 1,0-13 0,0-3-64,0 3 0,2-7 17,6-4 1,-3-4 0,10-3 8,4 0 1,1-8-1,3 0 1,1 1-25,-1-4 1,8 9 0,0-8 0,0 2-33,2 0 1,-7-2-1,7 5 1,-2-6 45,0-2 1,3 6-1,-6-6 1,1 0 40,-9 0 0,3 0 1,-10-5 210,0 3 1,-2-1 78,-11-7 1,0 7-70,0 1 0,-11 10 1,-4-3-52,-6 5 0,-2 3 1,0 3-104,-1 5 0,1-3 0,0 10-51,0 3 1,7 0 0,3 1-1,3-4 9,5 3 0,-5 3 0,2 2-30,3 0 0,5-2 0,8-3 11,7-3 0,6-10 1,2 3-1,0-5-35,0-3 1,8 0 0,0-3 0,-2-5-26,-4-7 0,-1-6 1,-1-2-1,0 0 13,0 0 0,0-8 1,1 0-1,-4 0 19,-4-3 0,2 9 1,-8-9-1,0 1-1,1-6 0,-1-2 0,-5-1 0,3 4 37,-3-4 0,-2-1 0,-3-4 0,0 3 24,0 6 1,0-4 0,0 11 160,0 3 1,0 15 0,-3 13-120,-5 13 0,6 10 0,-6 8 0,3 8 172,-3 5 0,6 10 1,-6 3-1,3-1 22,-3 1 0,5 5 1,-4-8-1,4-2-241,3-3 1,0-6 0,3-1-1,4-6 4,9-3 1,-3-2 0,2-10-1,3-3-651,3-3 1,5-9 0,2 4 0,3-2-610,-3-1 0,6 1 1232,-3-8 0,10 0 0,-5 0 0</inkml:trace>
  <inkml:trace contextRef="#ctx0" brushRef="#br0" timeOffset="203219">18751 6032 7474,'-23'0'-172,"0"0"1,7 0 0,1 0 400,-3 0 1,5 3-1,-3 4 1,-2 9 1,-2 4-1,-1 4-53,6-1 0,-3 0 1,10 0-1,3 0-107,2 1 0,3-1 0,0 0-117,0 0 0,8-7 0,2-1 0,3 1-75,5-3 1,-5-3 0,2-10 0,3 0 22,3 0 0,2-3 0,1-2 0,-1-5-84,0-3 1,0-2 0,0-9 0,-2 1 41,-6 0 1,4 0 0,-12-1 176,-2 1 1,-2 0 58,-3 0 173,0 0 1,-3 10-90,-4 5 0,2 13 1,-8 5-1,0 3-13,0 5 0,8 3 0,-3 2-116,5 0 0,3 1-53,0-1 0,11-2-392,4-6 0,6-5 237,2-10 0,-2-2 0,-3-3 0,-5-6 80,-3-2 1,0 0 0,-5-5 0,3 3 10,-3-3 1,0 0 0,1 0 318,1 2 59,1 1 0,-5 2 269,4 5-248,-4 6 1,7 12-224,-10 5 1,0 6-1,0 2-188,0 0 1,0-7 0,0-1-381,0 3 133,0-7 0,3-1 195,5-10 1,-3-10-1,10-6 107,3-4 1,-5-4-1,0 1 1,0 3 111,0 4 0,-5-4 1,7 7 206,3 0 0,-5-5-126,2 10 0,-7 0 1,5 11-114,-3 5 1,6 4-1,-8 12 1,-3-1 20,-3 0 1,1 0 0,2 0-39,3 1 0,7-1 0,-4 0-6,1 0 1,4-2-1,7-3 1,0-5-19,1-3 1,-1-2 0,0-8 0,0 0-38,0 0 1,1-3 0,1-2 0,4-5-43,2-3 1,0-2-1,-8-9 1,-2 1-57,-6 0 0,6 0 1,-8-1 78,-1 1 1,-1 0 0,-11 0 0,0 0 38,0-1 0,-3 4 0,-2 2 1,-5 5-12,-3 3 0,-3-6 0,-7 8 0,0 3 93,0 3 0,-1 9 0,1 4 0,3 4 54,4 11 0,-10-3 0,8 8 1,3-3-39,2 3 0,5-5 0,8 5 4,0-5 0,3-3 0,5 0-71,7 1 0,6-4 0,4-4 0,4-9-74,2-4 0,0-3 0,-6 0 0,4-3-69,2-4 1,0-6 0,-5-10 0,-1-1 74,-1 1 0,9-3 0,-15-2 0,0-6 19,3-2 1,-3 8 0,0-6 0,-5 4 14,-3-1 1,-2-11-1,-8 4 1,0-4 14,0 4 1,0-6 0,0 5 0,0-2 90,0 2 0,0 6 1,0 9 37,0 1 1,-3 10 0,-2 8 0,-3 10-4,3 11 1,-5 15 0,2 7 0,3 6 101,2 3 1,3-1 0,0 1 0,0-4-225,0-4 1,0 2 0,0-10 0,3-2-320,5-4 1,5-1 0,10-1 0,-3 0 95,-4 0 0,5-2 1,-6-3-1,6-5-540,2-3 1,0 6-1,-2-6 1,-3 0 748,-3 1 0,1 7 0,7-5 0</inkml:trace>
  <inkml:trace contextRef="#ctx0" brushRef="#br0" timeOffset="204318">21072 6102 7569,'0'-24'67,"0"1"0,0 0 1,0 0-1,0 0 67,0-1 0,-3 4 1,-2 2-1,-5 5 52,-3 3 0,5 2 0,-7 8-15,-3 0 1,-3 0 0,-2 0-26,0 0 0,0 10 1,-1 6-1,1 2-166,0-3 1,2 6 0,3-6-1,5 6 42,3 2 1,2 0 0,8 0 0,0 1-129,0-1 1,8 0-1,2 0 1,3-2 92,5-6 0,3-4 0,2-9 36,0 6 1,1-5 0,-1 2 0,0-10-46,0-11 1,0 3 0,-2-2 0,-3-3-81,-2-3 1,-4-2 0,4 0 52,-8-1 1,-6 1-1,-2 0-37,0 0 0,-10 2 30,-6 6 0,4 4 101,-4 11 1,8 18 0,-5 6 0,3 4 22,5 6 1,2 2 0,3 10 0,0 0 55,0 1 0,0-1 0,0 1 0,0-1-38,0 1 0,0-1 1,0 0-1,0-2 72,0-5 0,0 2 0,0-10 0,0-2 55,0-4 1,0-1-1,-2-4 1,-3-2-171,-3-2 0,-8-9 0,6 6-179,-3-2 133,-2-4 0,-8 1 0,-1 0 0,1-3 7,0-2 0,-8-3 1,0 0-1,3 0-446,2 0 1,10-11-1,1-4 1,0-8-51,2-8 0,2 2 0,11-9 0,0-4 108,0-2 1,11-10 0,4 0-1,8 3 384,8 2 0,-2 2 0,7 3 0,-3 6 0,-2 7 0,0 5 0,0 3 0,0 2 0,0 3 0,0 5 0,-3 3 0,-2 5 78,-3 2 0,0 3 362,1 0 1,-11 10 0,-6 6-163,-4 4 1,-3 4 0,0 1 0,0 4 0,0 2 102,0-3 0,0-10 0,0-2-249,0 2 1,2 0 0,4 0-220,1-3 1,11-10 0,-2 3-47,5-5 0,2-3 1,0-3-1,0-2-11,0-3 1,1-7-1,-1 5 1,0-3-60,0-5 1,-7-3 0,-3-2 187,-3 0 0,-2-1 0,-8 1 0,-3 2 15,-5 6 1,-5-6-1,-10 8 1,-3-2-36,-5 0 1,6 9 0,-6-1-1,5 4-150,3 3 0,0 0-365,-1 0 1,4 3 287,4 4 1,16 4-1,16 4 1,4-7 261,4-6 0,-1 9 0,0 2 0</inkml:trace>
  <inkml:trace contextRef="#ctx0" brushRef="#br0" timeOffset="204612">21559 6194 7577,'24'0'336,"-1"0"504,0 0-337,-10 11 1,-3 2-473,-10 10 0,3-2 0,2-3-577,3-3 1,-1-7-1093,-7 7 571,0 1 1067,0-3 0,0-13 0,0-13 0</inkml:trace>
  <inkml:trace contextRef="#ctx0" brushRef="#br0" timeOffset="204834">21675 6009 7569,'-10'-36'997,"8"2"-1252,-9 21 1,11 13 0,3 13-25,5 0 1,-3 8 0,8-6 0,0 6-49,-1 2 0,-4 0 327,8 0 0,-1 1 0,8-1 0</inkml:trace>
  <inkml:trace contextRef="#ctx0" brushRef="#br0" timeOffset="205575">21861 6287 7555,'16'0'1158,"-1"0"-964,-10 0 1,6 3-219,-11 5 0,-8-3 1,0 10-445,3 3 105,-8 3 0,10-6 125,-4 1 1,12-14 0,5-2 142,3-12 0,0-9 1,5-2-1,-5 0 91,-3-1 1,6 1 0,-6 0-1,0 0 108,1-1 1,-1 1-1,-5 0 99,3 0 0,7 0 54,-7-1 0,2 12 0,-4 6-142,1 12 1,1-1 0,-5 10 0,2 3-9,3 3 0,-1 2 0,-7 0 1,0 0-53,0 1 1,8-9 0,0 1-1,-1 2-75,4 2 0,-6-7 1,8-2-1,0-4 21,0 1 0,2 0 0,8-8 0,1 0-16,-1 0 1,3-3-1,2-5 1,3-4-8,-3-1 1,-2-8-1,-3 6 1,0-6 20,1-2 0,-9-1 0,1 1 0,-1 0 8,-2 0 1,-3 0 0,-10-1 0,0 1 61,0 0 0,0 0 1,-2 2 34,-6 6 1,-2 2 0,-8 8 0,2-3 58,-2 3 1,-3 2-1,-2 6-9,0 5 0,0-3 0,0 10-104,-1 3 0,4 3 0,4 2 1,9 0-71,4 0 1,3-7 0,0-1 0,0 3-32,0 3 1,10 2 0,6-2 2,4-6 1,4 3 0,-1-10 0,0-3-176,0-2 0,0-3 0,3 0 0,3 0-3,1 0 0,1-8 0,-7-2 107,-1-3 1,0-3 0,-2-7-22,-6 0 1,-2 8 0,-8-1 312,3-2 1,0 5 40,-8-2 0,-11 10-161,-4-3 0,2 8 1,0 10 85,3 13 0,-1 3 1,6 13-1,-2 2-9,1 3 1,4 2-1,2 1 1,0 2 51,0 5 0,0-5 1,0 8-1,0-6-31,0-4 0,0 4 0,2-12 0,4 2-62,1-2 0,1-3 1,-8-8-1,0 3-105,0-2 0,-3-4 23,-4-1 0,-4-9 0,-7-2 0,3-3-54,-3-5 0,-3-2 1,1-6-1,2-2 17,2-2 1,3-12 0,-5 1 0,5-7-151,3-6 1,2-11 0,8 4 0,0-6-14,0-2 0,8-1 0,5 3 0,5 6 187,8 7 1,2 7-1,-2 6 1,5 5 37,7 3 0,6 2 0,3 8 0,-1 0-164,1 0 0,-4 0 0,-1 0 1,-6 0-407,-3 0 0,6 0 0,-8 0 0,0 3-702,2 5 1240,-7-6 0,8 19 0,-11-8 0</inkml:trace>
  <inkml:trace contextRef="#ctx0" brushRef="#br0" timeOffset="206203">23602 5614 7502,'0'-23'-64,"2"10"1,4 8 0,1 10 107,-2 11 0,-2 12 0,-3 6 1,0 2 142,0 5 0,0 3 0,0 2 0,0 1-21,0-1 0,0-2 0,0-3 0,0-5-164,0-2 1,-8 4-1,1-4 1,1-1 39,4 1 1,-6-3 0,0-8-16,3 0-234,3-10 1,2-5 114,0-16 1,0-5 0,0-10-1,2 0-22,6 0 0,-3-3 1,8-2-1,-3-3 123,-5 2 1,8 6-1,3 5 1,4 3 0,4 2 0,-1-3 0,0 8 95,0 6 0,1 2 0,-1 0 0,-3 2 111,-4 6 0,4-3 0,-7 11-80,0 2 1,-2-5 0,-11 2-29,0 3 0,-11 3 0,-4-1 1,-6-1-133,-2-4 0,-3-7 1,-2 5-1,-3 0-41,2-1 1,4-6-1,1 1 1,1-4-316,0-3 1,8 0-1,-1 0-192,-2 0 0,0-3 41,3-4 0,7 4 531,16-5 0,15 6 0,13 2 0</inkml:trace>
  <inkml:trace contextRef="#ctx0" brushRef="#br0" timeOffset="206628">24020 6078 7569,'13'-10'-216,"-3"8"0,-13-9 371,-4 11 0,1 0 0,-9 0 23,-3 0 1,5 0 0,-3 3-7,-2 5 0,6-3 1,-1 10-141,2 3 1,4 3 0,7 2 0,0 0-31,0 0 1,0-7 0,0-1 0,0 3-30,0 3 0,2-8 0,3-3 0,6-2 3,2 0 0,-6 0 0,9-8-175,2 0 0,2-3 36,4-5 1,-4-5-1,-2-7 1,-5 2 86,-2 2 0,-4 1 0,-4-9 3,5 1 0,-6 0 1,6 0 542,-6 0 347,-2-1-496,0 12 0,0 4-177,0 16 0,0 4 0,3 9 0,2-3-148,3-2 0,2-1 0,-5 8 0,6-2-317,2-6 0,2 3 1,8-7-342,0 2 0,11-8 0,2 3 264,0-6 0,-2-2 398,-11 0 0,0 0 0,0 0 0</inkml:trace>
  <inkml:trace contextRef="#ctx0" brushRef="#br0" timeOffset="207466">24623 6148 7569,'0'-15'-77,"0"-1"34,0-2 0,0-3 1,-3 1 344,-4 4 1,2 6-1,-11 10-54,-2 0 1,-5 0 0,-6 3 0,1 4 86,7 9 1,-2 4-1,10 4-274,0-1 0,3 0 1,10 0-1,0 0-51,0 1 1,3-1 0,4-2-7,9-6 0,5 3 0,2-10 0,0-3-203,0-2 0,3-3 0,2 0 0,3 0-85,-2 0 0,-1-3 1,0-5-1,3-7-38,-2-6 1,-3-2 0,-3-3 0,-3-2 92,-4-3 1,2 0-1,-8 5 1,1-2 93,-1-3 0,0-3 0,-5 6 1,3-6 137,-3-2 0,-2-2 0,-3-9 0,0-2 56,0-5 1,0 2 0,0-7 554,0 2-451,0 14 1,2 9 0,4 11 560,1 0-445,1-1 1,-8 22-1,0 10 1,0 10 39,0 5 0,0 18 0,0 5 0,0 3-139,0 0 0,0 6 0,0-1 0,-3-3-48,-4-2 1,4 3-1,-5-3 1,6-5-65,2 0 0,-8-3 0,0-2 0,3-6-191,3 1 1,-6-9 0,0 6-129,3-5 1,2-3-413,3 1 503,0-12 0,0-4-64,0-16 0,0-4 0,0-12 0,0 1 24,0 0 0,8-8 0,0-3 0,0-2 121,2-5 1,-5 8-1,8 2 1,0 5-27,0 3 1,-6-1 0,9 4 167,2 4 1,3 6 0,2 10 0,0 0 260,0 0 0,0 0 0,1 0-90,-1 0 0,-8 8 1,-2 2-212,-2 3 70,7-8 0,-16 16-13,6-6 0,-8 6 0,-5 2-199,-3 0 0,-10-10 1,2-3-1,-4-2-53,-3 0 0,-1 7 1,1-7-1,0-3 54,0-2 0,7 5 1,1-1-17,-3-2 0,5-2 390,-3-3 208,11 0 0,-5 3-193,10 4 0,0-1 0,3 6-56,4-1-148,6 7 1,3-13-1,-1 10 1,3 1 7,3-3 1,2 5 0,3-8 0,2 0-476,3 1 1,0-3-1,-8-8 1,0 0-120,1 0 1,-1 0 0,0 0 0,0 0-105,1 0 0,-1-11 623,0-4 0,0-6 0,0-2 0</inkml:trace>
  <inkml:trace contextRef="#ctx0" brushRef="#br0" timeOffset="207982">25435 5986 7570,'-10'-13'399,"5"5"-126,-11 16 1,11 5 0,-2 10-142,4 0 1,3 0 0,0 0 0,0 1-43,0-1 0,0 0 1,3 0-85,4 0 1,-2-2 0,8-3-1,0-5-96,0-3 0,-5 1 1,7-6-104,3 3 1,-5-1-1,3-9-304,2-6 389,-8 5 0,11-15 0,-8 8 0,2-3 5,1-5 1,-9-3-1,6-2 1,-2 0 8,-6 0 1,5 0-1,-2-1 1,-1 1 104,4 0 1,-9 8 0,6-1 666,-5-2-443,-3 8 0,0 2 1,0 16-54,0 7 0,0 6 0,0 2 0,0 0 27,0 0 0,0 8 1,0 0-1,0-2-7,0-4 0,0-1 1,0-1-1,2-2-67,6-6 1,-3 6 0,11-8-111,2-1 0,2-1 0,4-11-28,-1 0 0,0-11 0,0-4-223,0-6 1,-7-4 0,-3-4-1,0-2-20,-1 3 1,-6 2 0,1 0 0,-4-2-20,-3-3 0,0-3 0,0 6 0,-3-3-44,-4 3 0,1-6 1,-9 3-317,-3 3 0,5 12 625,-2 9 0,2 7 0,-3 7 0,6 6 0,10 11 0</inkml:trace>
  <inkml:trace contextRef="#ctx0" brushRef="#br0" timeOffset="208720">26248 6032 7569,'-11'-13'77,"-2"3"0,-2 10 1,0 0 192,-4 0 0,7 0 0,-4 2 0,-2 4 21,-3 1 1,6 11 0,-1-2-199,-2 4 0,-2 4 1,-1-1-23,6 0 1,4 0 0,11 0 0,0 1-195,0-1 0,0-8 1,3 1-54,5 2 1,-3-8 0,10-2 14,3-5 1,3-3 0,2 0 0,0 0-42,1 0 1,-9-11 0,1-4 53,2-6 0,0-2 0,0 0 0,-5-1 53,-3 1 1,-2 0 0,-8 0 0,0 0 123,0-1 1,0 9-1,0 0 237,0-4 1,-3 9-38,-5 2 1,-5 8-30,-10 8 0,10-3 0,6 11 1,4 2-123,3 2 0,0 11 0,0 0 0,3-2-68,4-4 0,-1-1 1,9-4-1,3-2-92,3-2 0,2-3 1,0 2-1,-2-4-301,-6-1 1,6-8 0,-6 6-354,6-5 1,2-6 735,0-5 0,-10-4 0,-5-12 0,-5 1 0,-3 0 0,0 0 0,0-1 0,0 1 0,0 0 0,0 0 0,0-3-142,0-5 1,0 5 0,0-5 490,0 6-39,0 1 0,0 14 1,0 13-128,0 17 1,0 4-1,0 6 1,0-1 59,0 2 0,0-3 0,-3 8 0,-2-2-63,-3-6 0,0 0 0,8 1-44,0 2 1,-7 0 335,-1-8-490,0-10 0,8-5 0,3-14 0,2-4-111,3-3 0,7-2 1,-5-8-1,3-1-190,5 1 1,3 0 0,2 0 0,0-1-51,1 1 0,7 8 0,0 2 0,-3 0 169,-2 0 1,-3 8-1,0-3 1,0 6 199,0 2 0,1-11 0,-1-2 0</inkml:trace>
  <inkml:trace contextRef="#ctx0" brushRef="#br0" timeOffset="209288">27083 6125 6248,'13'-10'226,"-3"4"-52,-10-9 1,0 7-1,-2-5 1,-6 0-12,-7 1 1,2 6-1,-3-1 1,-2 4 56,-2 3 1,4 0-1,1 0-28,-3 0 1,-3 3 0,0 4 0,6 9 6,7 4 1,-2 4 0,2-1-148,3 0 1,2 0 0,3 0-78,0 1 0,3-4 0,2-2-39,3-2 0,10-8 0,-3 4-41,6-1 1,2-3 0,0-11 0,1-5-38,-1-7 1,0 2 0,0-3 0,-2-2 33,-6-2 0,11-11 0,-8 0 0,0 2 39,3 4 0,-1-6 0,4-3 1,-1-2 0,0-5 1,0-3 0,-2-2 0,-3-1 27,-3 1 0,-9-3 0,1-3 1,-1-2 4,1 2 0,-4-2 0,5 5 185,-6 5 1,-2 13 14,0 1 0,0 17 1,0 15 86,0 19 1,-2 12 0,-6 14-1,-5-1 95,0 1 0,-8 9 0,6 6 1,-6 3-27,-2-3 0,0-3 0,2-10 1,6 0-83,7-5 1,-2-6-1,2 1 1,3-5-73,2-1 0,11-15 1,2 5-1,6-5-193,10-5 0,-3 5 1,8-7-1,-3-1-93,3 0 1,-3-2 0,9-8 0,-4 0-298,-5 0 1,-2 0 0,-3 0 0,1 0 29,-1 0 0,0-8 0,0-2 1,0 0-349,1-1 1,-1-7 142,0 3 0,-10-6 0,-5-2 591,-6 0 0,-2 0 0,0-1 0</inkml:trace>
  <inkml:trace contextRef="#ctx0" brushRef="#br0" timeOffset="-212689.73">28290 5939 7569,'0'-13'144,"0"6"0,0 14 175,0 9 1,0 4-1,0 4-227,0-1 0,0 0 1,0 0-1,0 0 16,0 1 0,3-1 0,2 0 0,5-2-118,3-6 0,-5 3 1,7-10-1,1 0-435,-3 2 0,7-7 0,-4 4 280,4-4 0,4-6 0,-1-4 115,0-9 0,-2 3 0,-3-2 0,-3-3 78,3-3 0,-8 6 1,1-1 214,-1-2 1,-5 0 487,11 3-507,-11-6-98,5 18 1,-10-4 0,3 12-40,5 3 0,-6 2 0,8-5 0,-2 5-15,0 3 1,7-5 0,-4 5-1,-1 0-148,0 0 0,8-6 0,-2 6-337,4-2 0,4-4 1,-1-9 82,0-6 1,0-2 0,1-8 0,-4 2 84,-4-2 1,4-3 0,-4-2 0,2 0 244,-3 0 0,16-11 0,-5-2 0</inkml:trace>
  <inkml:trace contextRef="#ctx0" brushRef="#br0" timeOffset="-212068.73">29149 5405 7579,'2'-20'220,"6"4"0,-5 11 1,4 18 70,-4 10 0,-3 16 0,-3 2 0,-2 8-104,-2 5 0,-9 8 1,6-5-1,-1 0-51,1-1 0,-8-1 1,5-9-1,-2 0-141,-1 1 0,9-3 0,-6-3 0,2-5-169,6-2 0,-5-4 0,2-6-238,3-1 1,2-8 256,3 1 0,3-14 0,5-2-11,7-12 1,-2-9-1,3-5 1,4-2 114,9-3 1,-9-3 0,9 6 0,-4-3 144,-7 3 0,6 2 0,-9 3 1,6 2 97,2 6 0,-8-4 74,1 12 0,-8-1-68,7 8 0,-10 10 0,3 6-64,-6 4 0,-2 4 0,0-1 0,3 0-117,5 0 1,-6-7-1,6-1-3,-5 3 0,7-7 1,3-1-384,0 0 0,7-7 1,-4 4 108,5-4 1,2-13 0,0-6 220,0-4 0,-7 4 0,-1 3 0,1 0-30,-4 1 0,7 4 1,-9-5 401,3 3 0,-6-6 1003,9 8-1050,-11 1 1,8 7-1,-8 2-191,3 6 1,0 5 0,-8 10-10,0 0 1,0 0 0,0 1-522,0-1 0,0 0 0,0 0-845,0 0 1,0-12 1279,0-11 0,0-11 0,0-12 0</inkml:trace>
  <inkml:trace contextRef="#ctx0" brushRef="#br0" timeOffset="-211719.73">29613 5916 7569,'-10'-23'-1491,"7"0"1694,-5-1 338,6 11 1,4 3-1,6 10-871,8 0 1,-4 0-178,4 0 1,-1 0 506,9 0 0,-1-10 0,0-3 0</inkml:trace>
  <inkml:trace contextRef="#ctx0" brushRef="#br0" timeOffset="-211491.73">29961 5359 7326,'0'-28'-235,"0"10"1,0 15 685,0 21 1,0 5 0,-2 16-1,-4 2-180,-1 3 0,-4 5 0,6 3 0,-3 4-74,3 4 0,-5-9 0,2 3 0,3-5-104,3-2 1,2-3 0,0-6-1,0-7-13,0-5 1,0-3-1,2 0-175,6 1 0,5-4 0,10-4-48,0-9 1,0-4-1,1-3 1,-1 0-11,0 0 0,0-3 0,0-2 0,1-5 63,-1-3 0,-3-2 0,-2-9 0,-2 1-47,2 0 1,-8 0 0,1 0 0,-4-1 53,1 1 0,0 8 1,-8-1-1,0-2 99,0-2 1,-8 4 0,-2 3 64,-3 3 0,-3 2 0,-7 11 0,0 4-32,0 9 0,2 5 0,3 2 0,5 0 127,3 0 0,-6 0 0,9 1 0,2-1-154,2 0 1,3 0 0,0 0 0,3-2-167,4-5 0,9 4 0,12-7 0,6 0 82,2-5 1,2 2 0,9-2-1,2-3-414,5-3 0,-5-2 0,5 0 0,-5 0 476,-2 0 0,-1-10 0,0-3 0,1-10 0</inkml:trace>
  <inkml:trace contextRef="#ctx0" brushRef="#br0" timeOffset="-211138.73">31098 5591 7656,'13'-10'494,"-5"10"0,-8 13 1,-5 15-1,-5 6-170,-3 2 0,5 10 0,-5 8 0,0-2-283,0-3 0,8-3 0,-3-2 0,3-3-275,-3-2 0,6-8 0,-6 5 1,6-2-278,2-6 1,0-2-1,0-3-456,0 0 1,0-7 966,0-1 0,0-10 0,0 6 0</inkml:trace>
  <inkml:trace contextRef="#ctx0" brushRef="#br0" timeOffset="-210908.73">30843 6055 8406,'10'-13'433,"6"3"-255,4 0 0,4 7 0,1-5 1,6 3-215,8-2 1,5 4-1,2-5 1,1 3-141,-1-3 0,1 6 0,-4-6 1,-1 3 100,-4-3 0,-9 6 0,2-9 1,-5 3-659,-3 1 1,-8-9 0,-2 6 732,-3-3 0,8-2 0,-5-9 0</inkml:trace>
  <inkml:trace contextRef="#ctx0" brushRef="#br0" timeOffset="-210515.73">31539 5521 7569,'0'-36'0,"0"5"0,0 13 0,-2 5 286,-6 3-56,5 2 1,-7 11-35,10 5 0,-8 15 0,1 16 0,2 4 2,2 4 0,-5-1 0,-2 1 0,0-1-15,-1 1 0,1-1 1,5-2-1,-3-3-70,3-2 0,0-3 0,0 3 0,-3-9-272,3-4 1,-6-3 0,4 1 52,1-1 0,4-8-162,2 1 0,2-11 0,4 0 0,4-7 68,3-6 1,2-10-1,6 2 1,-3-4 58,-3-4 1,-2-1 0,5-4 0,-2-2 35,2 3 0,0 2 0,0 3 0,-5 0 64,-3 0 965,8-1-808,-5 11 0,0 6 1,-5 14-1,-6 9 98,-2 5 1,0 4 0,0 4-1,0 2-42,0-3 0,0-2 1,3-3-83,5 0 1,-3-2 0,10-3-84,3-3 0,3-9 0,2 4 0,0-2-36,1-1 1,-1 1 0,-3-11 0,-1-2-111,-4-2 1,0-9-1,6 6 1,-3-3 30,-2-5 0,-9 0 1,6 0-1,-2 2-174,-6-2 0,-3-2 1,-2-4 241,0 1 1,0 8 0,0-1 0,-2 1 58,-6 2 1,-5-5 0,-10 10 100,0 3 1,2 5 0,3 5 0,3 5 62,-4 3 0,7 5 0,-1 11 1,2 2-35,6-3 1,3-10 0,2-2 0,0 2-149,0 2 0,10-4 1,5-1-1,6 1-154,2-3 0,0-1 0,1-6 1,-1 1-109,0-2 1,8 6-1,0-3 1,-3-3-1024,-2-3 1,5-2 1283,0 0 0,10 0 0,-5 0 0</inkml:trace>
  <inkml:trace contextRef="#ctx0" brushRef="#br0" timeOffset="-210084.73">32885 5916 7569,'0'-23'-98,"-10"7"-157,-5 1 353,4 10 0,-9-6 1,4 11-1,-4 0-51,-4 0 1,9 0 0,-1 3-1,-2 2-2,-2 3 1,-1 10 0,3-5 0,5 2-176,3 1 0,-6-1 102,9 8 0,2-7 0,12-1-44,9 3 1,4-7-1,1-1 1,-3-2 151,-2 0 0,-1 10 0,8-6 306,0 1 1,-7 5 408,-1-10-441,-9 10 0,1-5-378,-14 10 0,1-10 1,-9-5-1,-1-3-280,4 3 1,-9-6-1,5 6 56,-4-5 1,4-3-1,3-3 1,3-5 11,5-7 0,2-6 236,3-2 0,11-10 0,2-4 0</inkml:trace>
  <inkml:trace contextRef="#ctx0" brushRef="#br0" timeOffset="-209879.73">32978 5521 7569,'13'11'37,"8"2"0,-19 12 1,6 4 374,-5 2 0,-3 10 0,0-2 0,0 5-98,0 2 0,-8-2 0,0-3 0,3-2-192,3 2 0,-6-5 0,0 0 0,3-2-510,2-6 1,1-2 0,-3-3-1,-3 0-782,3 0 0,-6 1 1170,4-1 0,-11 0 0,5 0 0</inkml:trace>
  <inkml:trace contextRef="#ctx0" brushRef="#br0" timeOffset="-209109.73">32769 5962 7569,'0'-23'119,"0"0"0,11 10 1,4 5-1,6 6-4,2 2 1,0 0 0,3 0-1,2 0-85,3 0 1,8 0-1,-8 0 1,0 0-144,2 0 1,-4 0 0,7 0-1,-3 0-257,-4 0 0,-3 0 0,-3 0-194,0 0 741,-10 0-173,-3-11 0,-20 9 0,-6-6 182,-4 6 0,4 2 0,1 0 0,-3 0 148,-3 0 0,1 10 0,2 3 0,2 2-144,-2 1 1,5-1 0,0 8-93,3 1 1,2-1-1,8 0-82,0 0 1,0 0 0,3 1-115,4-1 0,6-10 0,11-3-29,-1 0 0,-8-7 1,1 5-1,2-6-35,2-2 0,-4-7 0,-1-4 76,3-2 1,0-2-1,1-6 1,-7 3-9,-1 3 0,-1-1 0,-5-7 71,3 0 0,0 0 346,-8-1-119,0 1 1,0 13-116,0 10 0,0 10 0,0 13 0,0 1 55,0-1 1,0 0 0,0 0 20,0 0 1,2 1-165,6-1 1,5-10-1,10-6-94,0-4 1,0-6-1,1-4 43,-1-9 0,0-4 0,-2-4 0,-3 1-216,-3 0 1,-2-8-1,5-2 1,-5-1 147,-3 1 0,6-9 1,-6 6-1,1-3 88,-1 1 1,-2-1 0,-8-7-1,0-1 19,0 1 0,0 2 0,0 3 0,0 5 213,0 2 1,0 11 215,0 7 1,0 14 0,0 2 17,0 13 0,-3 18 1,-2 10 585,-3 11-793,0-3 0,1 18 0,-4-8 0,-2 3 5,-5 0 1,8-8-1,0 5 1,2-5-164,0-10 1,1 0-1,7-13 1,0-3-388,0-2 0,0-3 0,0 0 1,0 1-815,0-1 1,2-10 0,3-3-1242,3 0 2371,0-7 0,-8 7 0</inkml:trace>
  <inkml:trace contextRef="#ctx0" brushRef="#br0" timeOffset="-208778.73">33210 5893 7569,'-23'0'646,"13"0"1,10 2-409,13 6 0,7-5 1,6 4-1,3-4-237,2-3 1,10 0 0,-3 0 0,6-3-427,3-4 0,-3 4 0,-3-5 0,-3 6-146,4 2 1,-9 0-1,-2 0 571,-5 0 0,8 0 0,2 0 0</inkml:trace>
  <inkml:trace contextRef="#ctx0" brushRef="#br0" timeOffset="-208514.73">33767 6032 7569,'-12'0'121,"-1"8"218,5 0 133,5-1-171,-7 4 0,13-9 1,2 8-1,5-2-145,3 0 0,2 0 1,9-8-269,-1 0 0,0-3 0,0-5-84,0-7 0,-7 2 0,-1-2 0,1-4 50,-3-1 1,0-3 0,-8-1-36,3 1 1,-1 0 0,-7 0 0,0 0 131,0-1 0,0 1 1,-2 3 149,-6 4 1,3 6-1,-11 10 30,-2 0 0,-2 0 0,-4 0 0,4 2 42,4 6 0,-4-3 0,4 11 0,-2 2 86,3 2 1,-3-4 0,10-1 0,3 3-60,2 3 0,3 2 0,0 0 0,0 3-16,0 5 0,11-5 0,4 5 0,6-8-50,2-7 0,0 4 1,0-7-1,0 0-234,1-5 1,-1 2-1,0-2-301,0-3 0,8 5 1,0-2-511,-2-3 1,-11-2-1,-3-3-888,3 0 1799,-8 0 0,-10-11 0,-12-2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42:28.045"/>
    </inkml:context>
    <inkml:brush xml:id="br0">
      <inkml:brushProperty name="width" value="0.17143" units="cm"/>
      <inkml:brushProperty name="height" value="0.17143" units="cm"/>
      <inkml:brushProperty name="color" value="#5B2D90"/>
    </inkml:brush>
    <inkml:brush xml:id="br1">
      <inkml:brushProperty name="width" value="0.08571" units="cm"/>
      <inkml:brushProperty name="height" value="0.08571" units="cm"/>
      <inkml:brushProperty name="color" value="#5B2D90"/>
    </inkml:brush>
  </inkml:definitions>
  <inkml:trace contextRef="#ctx0" brushRef="#br0">290 937 7222,'0'-13'705,"0"4"0,0 11 0,0 5 0,0 8-745,0 5 0,0 5 1,0 2-1,0 3-210,0-3 1,0 5-1,0-2 1,0-3-157,0-2 0,0-3 0,0 1 0,3-4-793,4-4 1199,-4 5 0,17-8 0,-8 11 0</inkml:trace>
  <inkml:trace contextRef="#ctx0" brushRef="#br0" timeOffset="411">268 825 7432,'-10'-12'-325,"8"-8"1,-8 8 0,2-3 327,1 0 1,0 8 0,7-8 1075,0-2-1191,0 7 1,2 0 0,5 10-1,6 2-214,-1 6 1,8 2 325,-5 4 0,15 6 0,4-7 0</inkml:trace>
  <inkml:trace contextRef="#ctx0" brushRef="#br0" timeOffset="684">848 825 7558,'-10'-12'62,"5"-5"0,-10 9 1,0 1-1,0-1-36,0 1 1,0 0-1,-7 7 1,0 0 0,0 0-1,-1 0 1,1 0-1,0 0 1,-1 2 0,1 3-1,0 5 1,0 2-239,-1 6 0,3 1 39,6 4 1,4-1-1,10 0 71,0 1 1,7-9-1,6 1 1,4 3 64,8 1 1,2-4-1,-2 0 1,2 0 86,3-3 0,2 6 1,-5-11-1,3-2 160,-3-2 0,-2 4 0,-3 0 182,0-2 1,-7 0-188,0 3 0,-12 2 1,-3 7-155,-13-2 1,-7-3 0,-2 6 0,0-6-84,-1-2 1,-6-3 0,-1-7-1,3 0-268,2 0 0,3 0 0,-1 0-43,1 0 1,0-10 0,2-4-49,5-6 0,5 5 391,10 0 0,0 0 0,0-7 0</inkml:trace>
  <inkml:trace contextRef="#ctx0" brushRef="#br0" timeOffset="1278">1516 781 7569,'-22'-15'258,"0"0"-131,-1 10 0,9-5 0,-1 10 42,-3 0 1,6 0 0,-3 3 0,-2 4-103,-3 8 1,5 5 0,0 5 0,0 2-8,3 3 1,-5 7 0,9-8-1,3-1-99,3-4 0,2-1 0,2-1 0,3 0-242,3 1 1,9-1-1,0-2 1,8-5 50,5-8 0,0 3 0,-8-3 0,0-2 62,0-2 1,8-3-1,0 0 1,-3-3 212,-2-4 0,-3-6 0,0-9 36,1 0 0,-4 0 1,-4-1-1,-5 4 287,0 4 1,-7-5 30,4 5 1,-7 5-227,-7 3 1,2 7-119,-10 7 0,10 5 1,-3 11-52,6-1 0,12 0 1,5 1-55,5-1 1,-1-7 0,-1-3-1,-3 1-111,2-1 0,3-7 0,2 2 54,0-4 0,1-3 0,-1-3 59,0-4 1,-7-6-1,-3-9 65,-2 0 1,-2 0-1,-8-1 1,0 1 81,0 0 0,0-1 0,-3 1 0,-2 0-30,-2 0 0,-10 7 0,2 0 0,-5 0-56,-2 3 0,-8-1 0,0 8 1,3-2-113,2 2 0,3 2 0,2 6 0,3 2-132,2 2 0,10 11 0,-3-4 1,6 6-405,2 3 0,0-1 635,0 0 0,20 0 0,5 1 0</inkml:trace>
  <inkml:trace contextRef="#ctx0" brushRef="#br0" timeOffset="2129">2051 848 7569,'0'-23'205,"0"11"301,0 2 0,0 27-341,0 6 0,0 4 0,0-5-252,0 1 0,0-1 0,0 0-97,0 0 1,0 1-1,0-1-546,0 0 474,0-9 0,0-6 159,0-14 1,3-3 0,2-10 72,2-2 0,0 4 1,-4-14 103,4 0 1,-2 2 0,8-2-1,-3 10 305,-5 2 1,-1 3-205,4 2 1,-3 5 21,10 10 0,-10 2-179,2 6 0,3 4 0,-3 10 1,-2 1-98,-2-1 1,-3-7-1,0 0-169,0 2 1,7 3 0,3 0 5,3-5 0,-6-6 186,8-9 1,-8-2-1,6-5 60,-3-8 1,-1-5-1,-4-2 1,3-1 73,-3 1 0,0 0 1,0-1 67,2 1 1,1 0 0,-6 0 272,5-1 60,-4 11-397,7 2 0,-10 20 0,0 5-102,0 5 1,0 2 0,0 0 0,0 0 7,0 1 0,10-1 0,2 0 21,1 1 0,6-4 0,-4-1-132,5-3 1,2-10 0,1 2 0,-1-5-9,0-2 0,0 0 0,1-2 46,-1-5 1,0-6-1,-2-9 1,-3 0 32,-2-1 0,-7 1 0,4 0 0,-2-1 87,-5 1 1,-3 0 0,-2 0-1,0-1 69,0 1 1,0 0 0,0-1 384,0 1 0,0 7-351,0 0 0,0 13 0,0 2 0,-2 12 13,-5 8 0,4 5 0,-4 5 0,4 9-48,3 11 1,-7-3 0,-1 7 0,3-2-114,3 0 1,2 8 0,2-8-120,6-3 0,-3-2 1,7-2-1,-2-1 1,-3 1-73,3 0 1,-7-3-1,4-3-345,-4-1 1,4-11-7,1 2-235,-1-14 138,-7 5 74,0-17 280,0 7 289,0-10 0,0-3 0,0-4 0,0-6 0,0-19 0,0-3 0</inkml:trace>
  <inkml:trace contextRef="#ctx0" brushRef="#br0" timeOffset="2473">2675 759 7569,'0'-23'195,"10"1"-12,-7 0 1,16-1-30,-16 11 1,17-5 0,-5 9-36,4 3 0,4 3 1,-1 4 5,0 6 1,-2-3 0,-3 7 0,-4 0-31,-3 1 0,-3-6 1,-4 8-1,2 2-173,2 3 0,0 3-32,-7-1 0,-10 0-58,-4 0 85,4 1-133,-10-1 0,8 0-376,-11 1 427,1-11-111,10 8 0,-6-15-380,11 10 392,-11-10-151,16 4 415,-8-9 0,10 0 0,-10 0 0,-2 0 0</inkml:trace>
  <inkml:trace contextRef="#ctx0" brushRef="#br0" timeOffset="2825">2965 781 7569,'10'-13'273,"-8"-6"0,8 19 264,-10 0-198,0 10-156,0 12 1,0 0-113,0 0 113,0 1 45,0-1-343,0 0 0,0 1 118,0-1 172,0-10-441,0 8 234,10-8 1,-5 3-69,10 0 1,-8-10-1,8 3 11,3-6 0,-6-4 0,3-3 0,0-5 27,-3-3 0,5-2 0,-9-7 0,-3 0 71,-3 0 1,-2-1-1,0 1-25,0 0 79,0-1-83,0 1 12,-10 10 109,-2-8-105,0 8-4,-8-1-25,7-7 0,-6 15-173,4-9 18,-5 9 0,15-5-362,-10 10 517,0 0-258,3 10 1,-5-5 45,9 9 1,1-6-1,7 7 244,0 2 0,0-7 0,10 10 0,2-8 0</inkml:trace>
  <inkml:trace contextRef="#ctx0" brushRef="#br0" timeOffset="3151">3388 692 7426,'13'-23'-605,"-3"9"794,-10-1 41,0 10 1,0-8-32,0 6 0,-3 4 11,-4-4-81,4 5-40,-16 2 1,14 0-1,-10 0 5,-3 0 0,6 9 1,0 6-145,2 5 0,2-5 0,8 0 0,0 2 18,0 3 0,0-5 1,3 0 39,4 2 0,6 3 0,9 0 0,0-3 79,0-2 0,1-8 1,-1 8 70,0 2 0,1-4 1,-1-1-1,-2 1 120,-5-1 1,2-5 0,-10 8-61,-2 3 1,-2-6 0,-6 3-131,-4 2 1,-6-4-1,-9-1 1,2 0-216,5 1 0,-7-8 0,5 5 0,-5-3-304,2 0 1,2 1-1,-4-8-72,0 0 1,0-3 0,-1-4 139,1-8 1,10 3 0,4-3 0,6-2 362,2-3 0,0-3 0,10 1 0,2 0 0</inkml:trace>
  <inkml:trace contextRef="#ctx0" brushRef="#br0" timeOffset="3908">3611 848 7430,'23'0'-99,"-9"0"1,1 2 0,3 3 482,1 3 0,-4-1 0,0-7 0,2 0-164,3 0 1,-5 0 0,0 0-162,2 0 0,3 0-131,2 0 0,1-2-70,-1-6 0,-10 3 0,-4-10-79,-6-2 0,-2-3 1,0-2 165,0 0 1,0-1-1,-2 3 1,-3 3 33,-3 2 0,-9 10 55,2-2 0,3 4 0,-3 3 114,-2 0 1,4 10 0,1 5 0,2 5 31,5 2 1,-5 1 0,3-1-70,2 0 0,2 0 1,3 1-1,0-1-11,0 0 1,0 1 0,0-1-1,3-2-66,4-5 1,3 4 0,7-4 0,-2 3-11,3-4 0,1 4 0,4-11 0,-1 1-68,0 2 0,1-8 1,-1 5-1,0-4-44,0-3 1,8-3 0,0-2 0,-3-4 16,-2-4 1,-3 1-1,0-6 1,1 4-114,-1-4 0,0-9 0,-2-3 0,-3 3 73,-2 2 1,-10 3 0,3-3 101,-6-4 1,-2 4-1,-2-5 1,-3 5-14,-3 3 0,-9 10 0,2 4 0,-5 6 133,-2 2 1,0 0 0,-1 0 0,1 2-3,0 6 0,2 4 0,3 13 1,2 2-47,-2 3 1,7-1 0,2-6-1,6 1 23,2 6 0,0-5 0,0 5 0,2-6 30,6-1 0,2-8 1,7-1-1,-2 1-38,2-2 0,3-3 1,2-10-1,0 0-53,1 0 0,6 0 0,1-3 0,-3-4-100,-2-8 0,-3-5 0,1-2 0,-1-1-521,0 1 434,1-10-39,-1 7 184,0-17-218,-9 17 194,-3-17-88,-1 8-120,-6-11 146,7 0-301,-10 1 274,0-1 237,0 1-233,0-1 31,0 1-12,0-1 235,-10 10 12,-2-7-216,-1 17 334,3 3-146,0 2 24,8 18-174,-8-8 191,0 10 329,8 10-445,-8-8-40,10 28 169,-10-5 0,7 19 1,-4 1-1,4 0 0,3-1 1,0 1 104,0-1 0,0-2 0,0-2 0,0-5-92,0-3 0,10 5 0,5-7 0,5-3-102,2-2 0,1 4 0,-1 1 1,0-3-193,0-2 0,3-3 0,2-2 0,3-5-249,-3-7 1,-2 1-1,-3-1 1,1-3-464,-1-3 0,0-4 0,1-6-818,-1-6 1645,0-6 0,-9-3 0,-4 1 0</inkml:trace>
  <inkml:trace contextRef="#ctx0" brushRef="#br0" timeOffset="5108">5327 915 7569,'-22'0'-75,"10"2"649,4 6 0,6 4-427,2 10 1,10-9 0,2-4-146,1 1 0,6-7 0,-4 4 0,5-4 5,2-3 0,1-10 0,-1-5-141,0-5 0,-7-2 0,-3 0 0,1-1 112,-1 1 0,-7 7 1,3 0-1,-6-2-17,-2-3 0,0-2 1,0 0-1,0-1-42,0 1 1,-10 7 0,-5 0 62,-5-2 1,-2 7 0,0 3 0,0 4 16,-1 3 1,8 0-1,1 0 89,-4 0 1,8 3-1,3 4 138,4 8 0,3-3-123,0 3 0,10-10 1,5 5-1,8-3-27,6 1 1,-4-1-1,7-7 1,0 0-38,6 0 1,-4 0 0,1 0 0,0 0-31,-1 0 1,-4-7-1,5-3-69,-3-2-65,-3-3 149,-6-8-23,-1 1 1,0 2 0,1 1-1,-1-1 1,-2-5 0,-3 0 4,-2 0 0,-8 3 1,6-3-1,-3-2 29,-5-3 0,-3-2 0,-2 2 0,0-4-38,0-1 0,-2-4 0,-3 6 0,-5 1-20,-3 0 1,6 2-1,-5 8 1,-1 0 6,1-1 0,7 9 0,-5 1 2,0 3 14,8 3 0,-16 9 22,11 6 1,-8 7-1,8 12 1,2 5 36,2 3 1,3 4 0,0 11 0,0 4 22,0 3 0,0 0 1,0 5-1,0-2 0,0 1 1,0-4 0,0 0 0,3-2 58,4-6 1,-5 6 0,6-3-92,-6-3 1,1-2 0,2 1 0,2 1 0,-2 3 47,-2-2 0,-3 4 0,2-2 0,3-5-15,3-7 1,-1-1 0,-7-6 0,0-1 42,0 0 0,-3-2 0,-1-8-44,-4 0 1,-7-7 0,5-3 0,-2 1-181,-5-1 1,4-7-1,-2 3 1,-2-6-292,-3-2 0,5 0 0,0-2 0,-2-6 0,-3-7-76,-2-4 1,-8-14 0,1-4 0,1-5-159,4-2 0,4-9 0,2-1 623,4-3 0,-1 8 0,-8-26 0,1 6 0</inkml:trace>
  <inkml:trace contextRef="#ctx0" brushRef="#br0" timeOffset="5423">5483 669 7569,'15'-19'242,"0"4"1,-7-3 0,6 11 0,4 2-1,2 3 83,2 2 1,0-8 0,3 1 0,5 2-131,7 2 1,-3 3 0,1 0-1,0 0-70,-1 0 1,-4 0 0,5 0-1,-3 0-119,-5 0 0,6 0 0,-4 0 1,-2 0-216,-2 0 0,-2 0 0,-1-2-69,0-6 1,0 6 0,-2-8-269,-5 0 1,-3 8 0,-7-8-1367,3 0 1912,-1 7 0,-7-16 0,0 6 0</inkml:trace>
  <inkml:trace contextRef="#ctx0" brushRef="#br0" timeOffset="29222">246 2074 7569,'0'-12'189,"0"-1"426,0 6 1,0 7-365,0 0 0,0 10 1,0 14-1,0 4-151,0 1 0,0 9 0,-3-6 1,-2 2-191,-2 6 1,0-5 0,7-1 0,0-1-190,0-6 1,0 5-1,0-2-185,0-3 0,2-5-403,5-7 867,-4-5 0,7-20 0,-10-2 0</inkml:trace>
  <inkml:trace contextRef="#ctx0" brushRef="#br0" timeOffset="29646">68 2319 7569,'-23'-12'-289,"8"2"0,3 7 1465,2-4-1039,3 4 1,9-6-40,6 9 1,1-3 0,9-2 0,-3-2-446,2 2 0,-5 2 0,3 1 0,3-3-600,1-3 947,4 1 0,-1-3 0,0-2 0</inkml:trace>
  <inkml:trace contextRef="#ctx0" brushRef="#br0" timeOffset="30862">536 1851 6804,'-13'-22'-253,"3"7"1,10 0 846,0-2 1,0-3-245,0-2 0,0 7-45,0 0 0,0 12-211,0 3 1,0 13-1,0 14 1,0 5-104,0 3 0,0 2 0,0 8 0,0-3 28,0-5 0,0 5 0,0-5-127,0 5 1,0 3-1,0-1 1,0 1-1,-2-3-52,-6-5 0,6-5 0,-6-9-344,6-1 405,2 0 0,0-12 0,0-10 74,0-12 0,2-8 0,3-2 1,5-3 13,3-5 0,-6 5 0,8-7 0,0 3 65,-3-1 0,8 0 0,-8 8 225,1 0 0,7-1-105,-6 1 1,-1 10-114,2 4 1,-8 8 0,6 8 0,-4 6-28,-4 6 0,-2 3 0,-3-1 0,0 0-39,0 0 1,0 1 0,0-1 0,2 0-49,6 1 1,-3-4 0,10-1 17,2-3 1,3-10 0,2 2 0,0-5 2,1-2 1,-9 0-1,1-2 1,3-3-28,1-2 0,4-11 0,-1 3 0,-2-4 13,-5-4 1,5 1 0,-8 0 0,0-1 37,-4 1 0,2 0 0,-3 0 35,-2-1 1,-3 1 0,-2 0-17,0-1 0,-9 9 8,-6-1 1,-5 10-1,-2-3 35,-1 6 1,4 4 0,1 6 0,6 7 98,2 4 0,0 6 1,5 5-1,-2 5-64,2-1 1,2 6 0,3-8 0,0 0-90,0 0 1,10-2 0,2-8-1,3-2-205,0-5 0,7 2 0,8-9 0,-3-3-156,-2-3 1,5-2-1,2 0 1,0 0-623,0 0 983,8 0 0,-5-10 0,9-2 0</inkml:trace>
  <inkml:trace contextRef="#ctx0" brushRef="#br0" timeOffset="7470">7044 424 7569,'-15'0'358,"0"0"-306,10 0 1,-5 3-362,10 4 0,10 6 0,5 6-47,5-4 1,-6-5 355,1-10 0,0 0 0,7 0 0</inkml:trace>
  <inkml:trace contextRef="#ctx0" brushRef="#br0" timeOffset="7784">7356 335 7569,'0'-12'137,"0"-3"-3,0 15 0,0-3 0,0 18 0,0 3-278,0 1 0,7-4 0,3 0-735,2 2 879,3 3 0,8 12 0,-1 3 0</inkml:trace>
  <inkml:trace contextRef="#ctx0" brushRef="#br0" timeOffset="8119">7935 513 7452,'-10'-12'-98,"-5"5"0,3 4 0,-3 3 346,-2 0 1,4 0-1,1 3 1,0 2 31,-1 2 1,6 10 0,-6-2 0,4 5-162,4 2 0,2 1 0,3-1 0,0 0-106,0 0 1,0-7-1,0 0 1,0 2-169,0 3 0,8 3 0,1-1 1,4-2-83,4-5 1,3 2-1,2-10 1,1-2 68,-1-2 0,8-3 1,2 0-1,0 0-447,0 0 1,5-8 614,-7 1 0,10-20 0,-6 2 0</inkml:trace>
  <inkml:trace contextRef="#ctx0" brushRef="#br0" timeOffset="8491">8314 23 7569,'0'-12'62,"0"4"176,0 16 0,0 4 1,-2 13-1,-3 5 1,-3 7 27,3 5 0,0 10 1,0 2-1,-2 1-86,2-1 1,0 6 0,0-6 0,-2 1-244,2-1 0,2-4 0,3-11 0,0-4-346,0-3 1,3-2-1,4-8 1,5 0-104,1 1 1,7-11 0,-6-2-560,6 0 1071,3-8 0,-1-2 0,0-12 0</inkml:trace>
  <inkml:trace contextRef="#ctx0" brushRef="#br0" timeOffset="8952">8492 759 7088,'13'-15'615,"-6"0"-302,-4 10 1,-3-3 0,0 16-85,0 7 0,0 5 0,0 2 0,0 0-67,0 0 0,0 1 0,0-1-227,0 0 0,10-2 1,4-5-62,6-8 1,2 3 0,1-2-141,-1-3 1,0-5-1,1-8 188,-1-7 1,-2-4 0,-3-4-1,-5 1 78,-2 0 0,-2-1 0,-8 1 58,0 0 1,0 0-1,0-1 1,0 1 49,0 0 1,-8 7 0,-2 0 0,-2 0-129,-5 3 0,-3-6 1,0 9-1,3-1-422,2 0 1,0 2 138,-7 8 1,9 10-1,6 5 303,4 5 0,13 2 0,3 0 0</inkml:trace>
  <inkml:trace contextRef="#ctx0" brushRef="#br0" timeOffset="9206">8938 625 7487,'0'-22'-235,"-2"7"512,-6 0 1,-4 10-199,-10-3 0,7 6-170,0 2 0,10 10 52,-3 5 0,6 5-110,2 2 160,0 0 0,2 0 1,3 1-1,5-1 1,3 0 4,4 1 0,3-1 1,2-2 120,0-5 0,-7 4 0,0-4 4,2 5 1,-7 2 0,-5 1-150,-10-1 0,-7 0 0,-10-2 0,2-3-166,5-2 0,-5-7 0,5 4-273,-4-2 0,4-3 447,0-7 0,0-19 0,-7-6 0</inkml:trace>
  <inkml:trace contextRef="#ctx0" brushRef="#br0" timeOffset="9383">9272 714 7569,'23'0'6,"-8"0"128,-1 0 18,1 0 1,8 0-1,-1 0 5,0 0 1,0 0-1,1 0-190,-1 0 1,-7-2 116,0-6-375,0-4 174,-3-1 1,-2-6-197,-10 16 141,0-17-3,0 8 189,0-1-45,0-6 36,0 16-137,0-17 105,0 18 0,-10-18-33,-5 5 0,-7 3 203,-8-3-132,5 10 1,-9-5 0,6 10 368,-1 0-156,-1 0 121,8 10-192,-1 2 0,1 13-30,0 5 0,2-3 0,3 10 1,4 0 5,3-2 1,3-3-1,7-9 1,0-1-99,0 0 0,10-2 0,7-3 1,8-2-60,5 2 1,7-7 0,-5 0-285,3 0 1,-6-7 93,9 4 113,-11-4-466,15-3 417,-17 0 1,7 0 0,-10 0 0,-2-3-328,-5-4 481,5 4 0,-8-17 0,10 8 0</inkml:trace>
  <inkml:trace contextRef="#ctx0" brushRef="#br0" timeOffset="9788">10543 268 8801,'0'23'383,"7"6"0,1 1 1,-3 0-228,-3 2 1,-2 0 0,0 8 0,0-6-93,0-1 1,0 4 0,0-8-1,0-1-151,0-4 1,0-1 0,0-1-1,0 0-1341,0 1 1,-7-1 1427,-1 0 0,-9 0 0,5 1 0</inkml:trace>
  <inkml:trace contextRef="#ctx0" brushRef="#br0" timeOffset="10259">10231 580 7569,'-23'-12'-250,"11"-8"401,5 5 0,7 5 0,7 3 0,8 4 175,5 3 0,9 0 1,4 0-1,-1 0-322,0 0 0,8 0 0,-3 0 1,5 0-132,3 0 1,-8 0-1,-3 0 1,1 0-71,0 0 0,-8 0 1,3 0-1,-6 0 108,-1 0 0,-1 0 0,0 3 119,1 4 0,-11-2 124,-5 10 0,-4-7 0,-3 6 32,0 4 0,-3 2 0,-2 2 0,-2 0-38,2 0 0,3 1 0,2-1 0,0 0-92,0 1 1,2-4-1,3-1 1,5-6-58,2-2 1,3 5 0,7-8-1,1-2-47,-1-2 0,8-3 0,-1 0 1,-1 0-59,-4 0 1,-1-8 0,-1-2 0,-2-2 67,-5-5 0,2 4 0,-7-2 1,0-2 54,0-3 0,-3-2 1,-7 0 8,0-1 0,-10 1 1,-5 2-1,-4 3-58,-4 2 0,-1 0 0,-4-7 1,-4 2-79,-3 5 0,8-2 0,-3 10-301,6 2 1,9-5-297,0 2 0,10 3 707,-2 13 0,14 4 0,-4 10 0,6 1 0</inkml:trace>
  <inkml:trace contextRef="#ctx0" brushRef="#br0" timeOffset="48512">2163 1963 7569,'9'-13'12,"-6"1"189,4 4 1,-4 3 0,-3-9 124,0-4 1,-3 1 0,-4 0-146,-8 2 1,-5 10 0,-2-3-83,0 6 1,7 2-1,0 0-401,-2 0 1,-3 10 0,0 5 114,5 4 0,-2 4 0,7-1 0,0 0 48,0 1 0,3-1 0,7 0 59,0 0 1,2-7-1,6-2 1,6-1 44,6 0 1,-5-4 0,0 4 0,2-2 82,3-5 1,2 5-1,-2 0 1,-2 0 122,-4 0 0,1 0 0,8-3-56,-1 8 1,-10-3 0,-2 1 0,-2-1 40,-1 0 1,0-4 0,-9 7 22,-5 2 1,-6-5 0,-9 3-173,0 3 1,-1-8-1,1-1-141,0 1 0,-1-7 0,1 4-154,0-4 1,7-11 0,3-2-261,2-2 0,2 5 0,8-8 548,0-3 0,10 8 0,3 1 0</inkml:trace>
  <inkml:trace contextRef="#ctx0" brushRef="#br0" timeOffset="49121">2564 1940 7569,'0'-22'-580,"-3"7"817,-4 0 7,4 10 0,-9-5 27,5 10 1,-6 0-1,-9 3-101,0 4 0,7-2 1,0 13-1,0 4-61,3 5 0,-6 3 1,11-8-1,2 3-61,2 5 0,3-6 0,0 6 0,0-5-146,0-3 0,3 0 0,2 1 0,5-1 33,2 0 1,3-2 0,7-3-1,1-4-51,-1-3 0,0-3 0,0-7 1,1 0-106,-1 0 0,0-10 0,1-5 1,-1-4 53,0-4 0,-7 1 0,0 0 136,2-1 1,1-1-1,-1-1 1,-5 0-185,-2 5 988,8 3-545,-16 5 0,8 4 1,-10 16-1,0 9-43,0 10 1,0-2 0,0 7 0,0-2-76,0 0 0,0-1 1,0-6-1,2-1-81,6 0 1,-3-7-1,10-3-106,2-2 0,3 5 0,2-7-26,0-3 1,-2-5-1,-2-8 62,-4-7 0,-6-5 1,7-2-1,0 0 1,-3 0 5,-5-1 1,-2-6 0,0-1 0,3 3 59,-3 2 1,-3 3 0,-4-1 58,-6 1 1,3 2 0,-10 3 0,1 2-78,1-2 1,-7 7 0,5 2 0,-4 6-140,-4 2 1,9 0-213,-1 0 1,2 10 0,-2 5-318,8 4 0,7 1 0,5-2 661,2-4 0,11 1 0,-6 8 0</inkml:trace>
  <inkml:trace contextRef="#ctx0" brushRef="#br0" timeOffset="49640">3210 1963 7569,'0'-23'304,"0"11"0,0-1 15,0 6 1,0 7-270,0 0 1,0 10-1,0 12 1,0 1 55,0-1 0,0 8 0,0-1 1,3-2-251,4-2 0,-2-2 1,10-1-1,0 0 38,-3 0 0,8-7 0,-5-2 0,5-1 89,2 0 0,8-7 1,-1 3-1,-1-6 12,-4-2 1,6 0-1,0-2 1,-3-6 2,-2-6 1,-3-6 0,0-3-1,-2 1 21,-5 0 0,2-3 1,-7-2-1,0-3-16,0 3 1,-3 2 0,-7 3 0,0 0 3,0-1 1,0 1 0,-2 0 3,-5-1 1,-3 9 0,-8 1 27,3 3 0,1 3 0,-9 9 41,1 6 1,10-3 0,2 10 0,2 2 274,1 3 0,-8 4-185,8 6 1,-1-3 0,8 8 0,0-3-42,0-5 0,0-9 0,3-3 0,4 2-29,8 3 0,-3 0 1,3-3-1,2-5-124,3-2 1,10 0 0,0-5 0,-3 3-172,-2-3 0,4-5 0,1-5 0,-3-5-137,-2-3 0,-10 8 0,0-5 1,2 3-198,3 0 0,-5-8 0,0 7 529,2 3 0,3-7 0,2 0 0</inkml:trace>
  <inkml:trace contextRef="#ctx0" brushRef="#br0" timeOffset="50089">4614 2074 7569,'0'-22'764,"0"-1"0,0 13-645,0 10 0,0 10 0,0 13-229,0-1 0,0 0 0,0 1 0,0-1-379,0 0 0,0 0 0,0 1-760,0-1 1249,0 0 0,10-9 0,3-3 0</inkml:trace>
  <inkml:trace contextRef="#ctx0" brushRef="#br0" timeOffset="50448">4525 1829 7215,'-7'-15'-184,"-1"0"0,1 8 1007,7-8-743,0 10 0,10-5 0,5 10-189,4 0 1,4 0-1,-1 0-86,0 0 1,1 2 0,-1 6 194,0 7 0,10-5 0,3 0 0</inkml:trace>
  <inkml:trace contextRef="#ctx0" brushRef="#br0" timeOffset="50813">4904 1918 7349,'0'15'181,"0"0"-28,0 2 0,0 3 0,0 2 1,0 0-139,0 1 0,0-1 1,0 0-1,0 1-14,0-1 0,0 0 0,0 0 1,0 1 0,0-8 0,0-1 15,0 4 0,0-6-119,0 3 0,2-10 92,6 2 1,-6-7 0,6-7 0,-6-8 23,-2-5 0,3-2 0,2 0 0,2-1 8,-2 1 1,0-8 0,0 1 0,2 1 63,-2 4 1,0 1 0,0 1 14,3 0 1,2 2-1,-5 3 1,2 2 3,-2-3 0,5 6 0,0 0 1,0-1 24,0 1 0,-1 7 0,-1-2-69,7 4 1,-3 3-19,3 0 1,-10 10 0,2 5-1,-4 5 5,-3 2 1,0 0 0,0 1 0,0 1-5,0 6 1,0-3 0,0 10-1,0 1-96,0-4 0,2 6 1,3-10-1,3-3-82,-3-2 0,7-3 0,3-2-10,5-5 0,2-6 0,0-9 0,1 0-102,-1 0 1,8-2 0,-1-3-1,-1-2-113,-4 2 0,6-5 0,0 0 0,-3 0 359,-2 0 0,7-7 0,-7 14 0,7-7 0</inkml:trace>
  <inkml:trace contextRef="#ctx0" brushRef="#br0" timeOffset="51503">6330 1940 7536,'0'-22'292,"0"7"195,0 0 0,-10 10-254,-4-2 0,-6 17 1,-2 10-132,-1 7 0,11 5 0,4-5 1,6 5-3,2 3 1,0 0-1,0 4 1,2-4-63,6-3 1,4 3 0,11-8 0,-1-5-64,0-2 0,3 3 0,2-14 0,3 1-5,-3 0 1,5-2 0,-2-8 0,-3-3-16,-2-4 0,5-8 0,-1-15 0,1-4-5,2-1 1,-7-12 0,2 7 0,-7 1 48,-5-4 1,-3 9-1,3-3 1,-7 0 55,-6 2 0,-2-5 0,0 11 0,0-1-6,0-2 1,-10 7 0,-5-5 0,-4 5 58,-4 3 1,-6 2-1,-1 3 1,3 5-142,2 2 1,-5 2-1,0 8 1,3 0-186,2 0 0,3 3 1,0 4-1,2 8-168,5 5 1,-2-5-1,9-1-17,3 4 0,3 2 1,2 2-19,0 0 1,0 1-1,2-4 421,6-4 0,-6 5 0,8-8 0</inkml:trace>
  <inkml:trace contextRef="#ctx0" brushRef="#br0" timeOffset="51866">6486 1985 7620,'23'22'307,"-3"-7"0,-3-3 0,-5 1 87,-2-1 0,5-4 0,-5 4 0,0 0-258,0 1 1,7-1-1,-2 5 1,2-2-235,-2 3 0,5-6 0,-3 3-470,10 2 1,-2 1 0,5-4 0,-5-6 567,-3-6 0,10 8 0,3 3 0</inkml:trace>
  <inkml:trace contextRef="#ctx0" brushRef="#br0" timeOffset="52226">7133 2096 7569,'0'-12'691,"0"-8"0,10 18 0,5-6 0,4 6-746,4 2 0,-1 0 0,0 0 0,0 0 78,1 0 0,6 0 0,1 0 1,0 0-863,2 0 1,-5-8-1,8 1 839,-3 2 0,8 2 0,-5 3 0</inkml:trace>
  <inkml:trace contextRef="#ctx0" brushRef="#br0" timeOffset="52611">7846 1717 7618,'0'-22'505,"0"10"0,0 12 0,0 15 0,0 4-302,0 4 1,-3 1-1,-1 6 1,-4 5-92,3-1 1,3 6-1,2-8 1,0 3-48,0 5 0,0 2 0,0 2 0,0 1-190,0-1 1,0-6 0,0-4 0,0-2-302,0-4 1,0-11 0,2-5-721,6-2 742,-6-2 1,10-8-29,-4 0 0,2-10 0,5-5 432,-8-5 0,-4-12 0,-3-3 0</inkml:trace>
  <inkml:trace contextRef="#ctx0" brushRef="#br0" timeOffset="52612">7645 1940 7569,'-22'-12'154,"0"4"421,0 6 1,12-1-339,10-4 0,10 5 0,12-6-274,0 6 0,8 2 0,0 0 0,-1 0 0,1 0-164,0 0 0,9 0 0,-2 0 1,6 0-203,1 0 1,1 0 0,-3 0-1,-3 0-94,-1 0 1,-4 0 496,3 0 0,5 0 0,-7 0 0</inkml:trace>
  <inkml:trace contextRef="#ctx0" brushRef="#br0" timeOffset="53178">8359 1918 7569,'-23'0'102,"1"0"109,0 0 0,-1 0 0,1 2-63,0 6 0,0 4 1,-1 11-1,1-1 0,2 0 56,5 0 0,-2 8 0,7 0 0,0 0-132,0 2 1,3-8 0,7 6-1,0-5-205,0-3 1,7-7 0,3-2-1,3-1 7,4 0 1,-5-7 0,3 3 0,2-6 5,3-2 1,3-2 0,-1-6-8,0-7 1,0-4 0,1-6-1,-1-2 27,0-3 0,-7 0 1,-2 5-1,-1-2 92,0-3 0,-7 1 0,3 6 0,-6 1 87,-2 0 1,0 0 0,0-1 6,0 1 0,-2 7 0,-6 3 525,-7 2 1,3 5-454,-3 12 0,10 6 0,-2 9 0,4 0-123,3 1 1,0 1 0,3 4 0,2 4-132,2 2 1,8-6-1,-5 4 1,0-2-76,0-1 0,5 1 0,-5-10 0,2-3-118,5-2 0,-4-10 0,1 2 111,4-4 1,-1-13 0,0-5 0,-2-5 54,3-2 1,-6-8 0,0-2 0,-2-3 58,-5-4 0,5 4 0,-2-2 0,-3-3 0,-3-2 25,-2-2 0,0 2 1,0 2 160,0 3 0,0 2 1,0-5-1,0 6 126,0 2 0,0 2 0,0 8 550,0-1-623,0 11 1,0 5 0,0 14 0,0 10-29,0 11 0,7 6 0,1 11 0,-3-1-107,-3 1 1,-2 0 0,0-1-1,0 1-56,0-1 1,0-7-1,0 1 1,0-1-50,0-3 0,0-1 0,0-11 0,0 0-93,0 0 0,0 1-384,0-1 424,0-10 1,0-4 0,0-18 40,0-12 0,0-1 0,3-9 0,4 2-18,8 1 0,-3-4 1,3 6 159,3-2 1,1-1-1,4 8 20,-1-1 0,0 11 1,1 4 48,-1 6 0,0 2 0,1 2-12,-1 6 0,-2 4 0,-6 11 0,-6-1-33,-6 0 1,-2 8 0,0 2 0,0 0-1,0 0 0,-10 1 0,-4-6 0,-6 3-118,-2-3 1,2-2 0,2-3-1,3-2-190,-2-5 1,5 2 0,-3-10-88,-2-2 0,4-5-191,-2-7 0,10-6 1,-2-11-1,4-6 497,3-7 0,0-5 0,0-3 0,0 1 0</inkml:trace>
  <inkml:trace contextRef="#ctx0" brushRef="#br0" timeOffset="53602">8894 1517 7582,'22'-15'0,"0"0"73,0-2 1,1 7-1,-1 2 1,-2 8-1,-3 5 121,-2 3 1,-10 19 0,2 3 0,-4 9 40,-3 6 1,0 2 0,0 2-1,0 6-57,0 2 0,0-5 1,0 5-1,0-3-14,0-4 1,0-3-1,0-2 1,2-3-97,6-5 0,-3 2 0,10-9 0,-1-3-117,-1-2 1,14-3 0,-5-2-1,3-5 0,0-7 1,5-6-1,-1-2 1,1-2-7,2-6 0,-5-4 1,8-13-1,-3-5-135,-4-7 1,-4 2 0,-1-2 0,-1 0 79,0 2 1,-7-4 0,-3 7 0,1-1 45,-1 1 0,-7 0 1,3 5-1,-6-3 24,-2 3 1,0 2 0,-2 3-1,-3 0 64,-3-1 0,-9 8 1,-1 3-1,-6 2-3,-6 5 1,0 5 0,8 10 0,0 10 138,-1 7 1,1 13 0,2-3-1,5 5 5,8 3 1,5-3-1,2-3 1,2-4-197,5-3 0,6-2 0,12-8 0,2-2-203,3-5 1,7-5 0,-5-8 0,0 3-181,0 3 1,0-1 0,-4-7 0,1-2-451,-1-6 1,-4 6 863,-1-6 0,9-4 0,3-1 0</inkml:trace>
  <inkml:trace contextRef="#ctx0" brushRef="#br0" timeOffset="18733">24606 825 7569,'-14'-7'0,"-1"0"-19,-3 2 125,8 2 0,-9 6-15,4 4 1,5-2 0,2 10-130,6 2 1,2 3 72,0 2 1,2-2 0,6-5 0,7-5-38,5 0 1,-1-5 0,-1 7 0,-3-2-16,2-5 1,3-3 0,2-2 19,0 0 113,1 0 0,-11-9-35,-5-6 1,-7-5-20,-7-2 1,-5 2-1,-11 2-267,1 4 1,0 9 0,-1-3-278,1 6 0,7 2 320,0 0 1,13 0-1,2 0 162,12 0 0,8-10 0,2-3 0</inkml:trace>
  <inkml:trace contextRef="#ctx0" brushRef="#br0" timeOffset="19162">24941 335 7569,'7'-35'-58,"1"6"95,-1 14 1,-7 7 0,0 16 190,0 7 0,0 14 1,0 9-1,0 4-51,0 2 0,0 1 0,0 2 0,0 2-7,0 3 1,0 0 0,-2-7 0,-3 0-108,-3-1 0,1-7 0,4-2 0,-2-3-243,-2-5 0,-1-2 0,8-3-328,0 1 231,0-1 1,0-12 190,0-10 0,0-10 0,0-12 1,0-1-11,0 1 1,3-8 0,2 1-1,2 1 19,-2 4 0,5 1 0,0 4 76,2 4 1,-4-3 0,7 11 287,2 2 1,3 3 0,0 4-244,-5 5 0,-3 3 0,-7 8 0,2-3-82,-2 2 0,-2-5 0,-3 3 0,0 2-90,0 3 1,-8-5 0,-2 0-665,-2 2-145,-3-7 765,3 0 0,4-12 0,16-3 172,7-3 0,4-7 0,4 8 0,-1-10 0,0 4 0</inkml:trace>
  <inkml:trace contextRef="#ctx0" brushRef="#br0" timeOffset="19508">25342 759 7569,'12'-15'-111,"-4"0"0,2 7-266,-3-6 475,1 9 1,-11-5 28,-4 10 0,-6 0 0,-7 2 22,6 6 0,1-3 0,8 9-213,-2 4 1,-1-6-1,8 3 26,0 2 0,0 3 0,0 2 1,3 1 81,4-1 1,-2 0-1,10 1 1,0-1 86,-3 0 0,8-7 0,-5 0-8,5 2 1,0-4 0,-3-1 298,-2-2 1,-10 0-359,2-3 1,-14-4-1,-8 4-169,-5-4 1,-2-3 0,0 0 0,-1 0 17,1 0 0,7 0 1,0-3-1,0-4-467,3-8 0,2-5 0,10-2 0,0-1 554,0 1 0,0 0 0,0-10 0,0-3 0</inkml:trace>
  <inkml:trace contextRef="#ctx0" brushRef="#br0" timeOffset="19856">25609 402 7569,'10'-12'28,"5"4"0,-2 6 119,1 2 1,-6 2 0,4 8-1,-2 12 1,-5 13 0,0 7 165,2 3 1,-4-1-1,4 3 1,-4 3-183,-3 2 0,-3-8 0,-2-6 0,-2-1-202,2-3 1,3-1-1,-1-11 1,-2 0-118,-2 0 1,-3-2 0,5-2 0,-5-6-797,-2-2 1,7 0 0,-5-5 983,0 2 0,-3 1 0,-9-8 0</inkml:trace>
  <inkml:trace contextRef="#ctx0" brushRef="#br0" timeOffset="20190">25297 781 7569,'-10'-22'-397,"-2"-1"529,0 1 0,2 0 0,15-1 0,7 4 71,10 4 0,16-3 0,1 11 0,8 0-156,5-3 1,8 7 0,-6-4 0,1 2-280,-1-3 1,-2 6 0,-10-6 0,-2 6 1,-3 2 1,-10 0-1,3 2 230,-5 6 0,-3 14 0,0 13 0</inkml:trace>
  <inkml:trace contextRef="#ctx0" brushRef="#br0" timeOffset="20545">26122 825 7097,'-2'-12'-196,"-6"5"1,3 4 353,-10 3 1,3 3-1,-5 2 1,4 4-78,3 4 0,-5-6 0,8 8-16,2 2 0,3-4 1,2 2-45,0 2 0,0 3 0,0 2-72,0 0 0,2 1 0,5-1-87,8 0 0,5-9 1,2-6 0,1-4 1,-1-3 0,0 0 0,-2-3 131,-5-4 1,5-6-1,-8-9 232,1 0 0,-4-1 0,-9 1-43,0 0 1,0 7-1,-2 3 1,-3-1 97,-2 1 0,-11 7-198,3-3 1,-4 6-178,-4 2 1,11 10 0,4 5 0,6 5-202,2 2 1,0 0 0,2 0-4,6 1 0,4-3 1,11-3-1,-1-5 297,0-2 0,0 5 0,1-8 0,-1-2 0,0-2 0,1-3 0,-1 0 0</inkml:trace>
  <inkml:trace contextRef="#ctx0" brushRef="#br0" timeOffset="21321">26635 937 7445,'0'-22'-155,"0"-1"0,-3 1 0,-4 2 391,-8 5 0,-5 5 0,-2 10 0,2 3-116,5 4 0,-5 6 1,5 9-1,-2 0-50,2 1 1,3-1-1,7 0 1,-3 0-95,4 1 1,4-1 0,4 0 0,6 1-39,3-1 0,-1-7 1,8-3 11,2-2 0,3 5 0,12-8 0,-7-2-20,-5-2 1,-3-11 0,3-2-1,2-2-121,3-5 1,-1-3-1,-6-2 1,-1-1 134,0 1 0,1-8 0,-4-2 0,-1 0 5,-3 0 0,-3-8 0,3 3 0,-5-5 39,0-3 0,-8-2 1,5-5-1,-2-5 25,3 0 0,-6-5 1,8 10-1,-2 3 360,-1 2 0,-2 15-194,-12 9 0,4 16 0,-7 22 1,3 14-58,-1 11 1,-6 15 0,4 2-1,0 2 22,0 0 1,-5-2 0,8 3 0,2-8-51,2-5 1,-4-10 0,-1 0 0,3 0 0,3 0-57,2 1 0,0-11 0,0 3-113,0-6 0,7-1 0,3-1 1,3-2 6,4-5 0,-5 2 1,6-10-1,6-2-53,11-2 0,0-3 1,-1 0-1,1 0-92,0 0 1,-8-8 0,5-2 0,-2-2 75,0-5 1,-1-3 0,-9-2 118,-5-1 6,5 1 1,-18 0 0,6-1 0,-6 1-68,-2 0 1,-2 0 0,-3-1 119,-3 1 0,-9 7 0,2 3 0,-5 2 84,-2 5 0,0 2 0,-3 6 0,-2 4 109,-3 8 0,0 5 0,8 2-104,0 1 1,7-1 0,2 0-1,4 0-66,4 1 0,2-1 0,6 0-115,4 1 1,5-4-1,11-1 1,-1-6-94,0-2 0,3 0 1,5-5-317,7 2 368,-5 1 1,10-8 0,-7 0-1,2 0-30,0 0 1,-2 0-1,4-3 1,-4-2-19,-3-2 1,5-10-1,-7 4 1,-3-2 91,-2 0 0,-3 3 0,-2-5 1,-2 4 227,-4 3 1,-6-7 113,7 2 148,-10 5 215,5 0-540,-10 10 0,-3 0-84,-4 0 58,4 0 1,-17 3 20,6 4 0,-4 6-109,3 9 0,5 0 0,10 1 0,0-1 1,3 0 0,2 0 53,2 1 1,11-1 0,-6 0-18,0 1 0,1-9 1,-6 1 98,8 3 0,-5-6 1,-3 3 191,-4 2 0,-3-4-374,0 1 1,-3-1 0,-4 4-173,-8-2 0,3-10 0,-3 2 153,-2-4 0,4-3-267,-2 0 0,10-3 0,-2-4 0,4-8-356,3-5 0,0-9 1,3-4 684,4-1 0,6-13 0,9-10 0</inkml:trace>
  <inkml:trace contextRef="#ctx0" brushRef="#br0" timeOffset="10746">11858 625 7357,'0'-13'8,"0"6"0,-3 12 1,-2 5 277,-2 2 1,-1 3-1,8 7-156,0 1 0,0-1 0,0 0-85,0 1 0,3-4 1,4-4-1,8-5-66,5 0 0,2-7 1,1 4-1,1-5 27,6-2 0,-5 0 0,5 0 0,-6-2-17,-1-5 1,-1 2 0,-2-10-1,-3 0 168,-2 2 0,-10-6 1,2 4-95,-4-5 0,-3-2 0,-3-1-77,-4 1 1,-5 7-1,-13 3 1,-2 0-90,-3-1 1,-7 8-1,4-2 1,1 4-219,0 3 1,2 0 0,8 0-401,0 0 0,9 10 721,6 5 0,7-5 0,7-3 0,6 6 0,9-1 0</inkml:trace>
  <inkml:trace contextRef="#ctx0" brushRef="#br0" timeOffset="11221">12348 157 7569,'3'-22'-90,"4"-1"468,-4 1-10,16 0 1,-9 19 0,5 11 0,-7 11-245,-6 11 0,-2 5 0,0 9 0,0 1-45,0 0 1,0-1-1,0 3 1,0 0-121,0-2 1,-2 4-1,-3-12 1,-3 3-112,3-3 0,3 3 0,2-10 0,0-3-254,0-2 0,0-3 35,0 0 1,2-9 242,6-6 1,-3-14-1,7-8 83,-2-5 0,0-2 0,-5-1 0,2 1 154,-2 0 1,5-1 0,0 1 12,2 0 1,-7 7-1,5 3-29,0 2 1,2 2 158,11 8 1,-1 0-179,0 0 0,-9 10 0,-6 5 1,-4 5 0,-3 2 0,0 0-11,0 1 1,0-1 0,-3-2-106,-4-5 0,2 2-121,-10-10 1,0 8-1,-7-7-423,-1-3 1,9-5 98,-1-8 1,2-4 305,-2-10 0,6-1 1,9 1 179,0 0 0,0-1 0,0 1 0</inkml:trace>
  <inkml:trace contextRef="#ctx0" brushRef="#br0" timeOffset="11574">13017 513 7412,'12'-14'61,"-4"-1"0,-16 2 0,-7-2 39,-5 8 0,-2 5 0,0 2 0,0 2-10,-1 5 0,8-4 0,1 7-89,-4 0 1,6-5 0,-1 10 7,4 2 0,1 3-25,8 2 1,10 0 0,5-2-1,2-3 20,-2-2 1,12-2-1,-4 4 1,1-5 50,1-2 0,-5 8 1,-3-6-1,-4 3 0,-1 0 163,0 2 1,-7-5-143,3 3 0,-6-7 0,-4 4-157,-6-2 134,-4 7 1,-10-12-1,-1 8-45,1-3 0,0-3 1,0-7-638,-1 0 1,8-10 0,3-5-650,2-5 1278,3-2 0,7-10 0,0-3 0</inkml:trace>
  <inkml:trace contextRef="#ctx0" brushRef="#br0" timeOffset="11820">13240 224 7569,'12'0'-32,"0"0"1,-7 2 0,3 6 193,-3 6 0,0 14 0,0 4 0,2 3 174,-2 4 1,-3-2 0,-2 5-1,0 3-225,0-5 1,0 2-1,0-10 1,0 0-527,0 0 1,0-2-1,0-8-410,0 1 708,0-1 117,0-10 0,0 8 0,0-8 0</inkml:trace>
  <inkml:trace contextRef="#ctx0" brushRef="#br0" timeOffset="12066">13017 447 7569,'0'-23'0,"0"1"106,0 0 0,10 2 111,5 5 1,4-2 0,4 9 0,1 3 0,4 0-1,4 0-174,2-2 0,-4 0 1,7 7-1,0 0-75,-2 0 0,0 7 0,-8 3 0,3 2-995,-3 6 0,-2-6 1027,-3 3 0,0 0 0,1 7 0</inkml:trace>
  <inkml:trace contextRef="#ctx0" brushRef="#br0" timeOffset="12352">13775 469 7371,'-23'-8'64,"1"1"0,2 5 0,3 4 133,2 5 0,0 11 0,-7-6 0,2 3-13,5 0 1,-2 0 0,7 7-103,-2 0-10,7-9 0,-5 6 1,10-4 75,0 5 1,0 2 0,0 1-451,0-1 1,7 0 0,3-2 67,2-5 1,3 2 0,8-9 0,-1-3-43,0-3 0,0-4 0,1-6 0,-1-4 136,0-1 1,-7-6 0,0 4 0,0-5 77,-3-2 1,6-1 0,-11 1 0,-2 0 251,-3 0 0,-2-1 135,0 1 1,-2 2-1,-6 5 41,-6 8 1,1 4-1,-2 6-194,-2 4 0,7 6 0,0 9 0,3 0-100,-1 1 1,1-9 0,7 1-1,0 3-357,0 1 1,10 1 0,5-2-147,5-4 0,9-1 0,1 4 1,-3-4-14,-2-4 1,0-1 443,4-8 0,-4 0 0,7 0 0</inkml:trace>
  <inkml:trace contextRef="#ctx0" brushRef="#br0" timeOffset="12624">14265 603 7569,'0'-23'0,"0"1"56,0 0 0,-3 9 144,-4 6 0,2 4 1,-10 6-1,-2 4 104,-3 8 1,0 5 0,5 2-1,5 3-180,1 5 1,6-5 0,-4 4-1,4-4-109,3-3 0,0 1 1,3-1-1,4 0-90,8 0 0,-3-2 0,3-2 0,2-6-166,3-2 0,3-3 1,-1-7-1,3 0-140,4 0 0,-4-2 0,5-6 0,-5-6 69,-3-6 1,0-3 0,0 1 0,-2 0 311,-5 0 0,2-8 0,-7 0 0,0 3 0,0 2 0,-2-7 0,2-3 0,2-9 0</inkml:trace>
  <inkml:trace contextRef="#ctx0" brushRef="#br0" timeOffset="13005">14577 335 7569,'-12'-35'-223,"-6"-4"0,11 9 0,-1 5 1,1 6 1689,-1 4-1208,1 10 0,7-3 1,-2 18-1,-3 10 49,-3 7 0,1 20 0,7-2 1,0 4-132,0 6 1,-3-1-1,-2 6 1,-2-6-188,2 1 0,2-11 0,3 3 1,0-9-169,0-6 1,0 5 0,3-7-1,4-3-457,8-2 1,-2-11 0,1-1 0,4-3-143,2-5 1,2-3 776,0-2 0,10-10 0,3-2 0</inkml:trace>
  <inkml:trace contextRef="#ctx0" brushRef="#br0" timeOffset="13253">14777 803 7569,'15'0'218,"0"0"85,3 0 0,-6 0 0,3 0-231,2 0 1,3-2 0,2-3 0,1-3-286,-1 3 1,0 0-1,0 0 47,1-2 0,-4-10 0,-1 2 0,-3-5 1,-10 5 0,2 0 57,-4-2 0,-3-3 1,-3-2 143,-4 0 0,2 2 0,-10 5 0,-3 5 46,-1 0 1,-4 8 0,1-6 0,0 6 73,0 2 1,-1 2-1,1 6 1,0 6 51,-1 6 1,1 10 0,2 0 0,3-3-16,2-2 0,10 4 0,-2 1 0,4-3 17,3-2 0,3-3 0,4 1 0,8-1-277,5 0 1,9-2-1,4-3 1,-1-4-259,0-3 1,8 5-1,-3-8 1,2-2-212,-1-3 0,4-2 0,-8-2 0,4-3 59,-1-2 0,-10-11 477,3 3 0,4-4 0,1-4 0</inkml:trace>
  <inkml:trace contextRef="#ctx0" brushRef="#br0" timeOffset="13546">15558 313 7594,'12'10'37,"-2"2"1,-10 10-124,0 1 1,0-1-1,0 0-115,0 1 0,2-4-466,6-4 667,-6 5 0,18-17 0,-8 6 0</inkml:trace>
  <inkml:trace contextRef="#ctx0" brushRef="#br0" timeOffset="13855">15936 268 7569,'23'10'0,"-11"-7"507,8 16-115,-18-6-93,8 9-70,-10 0-419,10 1 186,-7-1 1,7 0-797,-10 1 1,-8-1 799,1 0 0,-20 0 0,2 1 0</inkml:trace>
  <inkml:trace contextRef="#ctx0" brushRef="#br0" timeOffset="14966">16717 669 7569,'-23'0'-11,"1"0"0,0 0 12,-1 0 1,9 0-1,-1 3 1,0 4 129,2 8 0,-6 5 0,6 2 1,1 1 1,2-1-23,10 0 1,2 0-121,6 1 1,4-8 0,11-3 0,-1-2-133,0-5 0,-5-3 1,3-2-1,5 0-87,0 0 0,0-2 0,-3-6 134,0-6 0,0-6 0,-2-3 0,-2 4 65,-4 4 0,-9-5 0,3 5 199,-6-5 0,6-2 82,-1 0 0,-2 9-51,-12 6 0,-3 7 1,-8 7-102,4 8 1,9 5 0,-3 2 0,6 1-42,2-1 1,0 0-1,2 0-173,6 1 1,4-3-1,10-3 1,1-5-37,-1-2 1,0-2 0,0-8 0,1 0 64,-1 0 1,0 0 0,1 0-1,-4-3-72,-4-4 0,5 2 1,-8-10-1,3 0 83,0 3 0,-10-8 0,3 5 176,-6-5 1,5-2-1,1 0 93,-3-1 1,-3 8 69,-2 1 0,0 11 55,0 3 1,0 10-269,0 12 1,0 1-1,0-1 1,0 0-34,0 0 0,0-7 0,0 0 32,0 2 0,0 3-228,0 3 1,3-11 0,4-5 6,8-4 0,5-13 0,2-5 130,0-5 0,-7-2 1,0 0-1,0-1 23,-3 1 1,6 0-1,-11 0 1,1 2 158,1 5 0,-6-5 77,4 5 0,-2 5-59,3 3 0,-6 14 1,8 8-90,0 5 1,-7 2 0,4 1-1,-2 1-11,2 6 1,-4-5 0,7 2 0,-3-7-8,1-5 1,6 0 0,-4 7 0,3-2-98,4-5 1,0-3 0,3-7 36,3 2 23,4 1-186,7 2 178,-1-8 13,-11 8-209,10-10 0,-7-10 175,7 8 9,0-18-117,-7 17 103,7-16-19,-9 6 12,-1 1-24,-10-8 18,8 8-26,-18-11 174,8 1-156,-10 0 11,0-1 1,0 9 76,0-1 0,-2 0 1,-3-7-1,-5 2 304,-2 5-336,-3-5-14,-7 18 39,9-8-28,-7 10 48,8 0-44,-10 0 186,-1 0-168,1 10 23,0 2 213,-1 10-226,11 1 17,-8 9 7,18-7 156,-8 7 11,10-10-220,0 10 1,0-7 0,0 5 0,2-8 7,6-7 1,4 2 0,10-7-1,1 0-87,-1 0 1,0-3 0,3-7 0,2-2-176,3-6 0,2-4 0,-4-10 0,4-3 90,2-5 1,-6 3 0,1-8 0,-6 1 136,-9-1 1,4 8 0,-8-5-178,2-1 145,-7 9 1,5-16-1,-10 8 1,0 0 122,0-1 0,-7-4 0,-3 10 0,0 5 81,0 4 0,0 13 1,5 1 27,-2 8 1,-8 11-1,7 15 1,3 7-82,3 5 0,2 5 0,0 0 0,0 3-62,0-1 1,0-14-1,0 7 1,2-7-782,6-8 352,4 8 207,10-10 59,1-3-683,-1-2 329,0-18 136,1 18 1,-1-18-112,0 6 0,8-6 446,0-2 0,9-19 0,-4-6 0</inkml:trace>
  <inkml:trace contextRef="#ctx0" brushRef="#br0" timeOffset="15342">18745 469 7567,'10'12'434,"-8"8"-643,8-8 161,0 11 0,-8-8 1,8-1-1,0 1-16,5-2 1,5 6 0,2-6 63,0-1 0,11-2 0,1-10 0</inkml:trace>
  <inkml:trace contextRef="#ctx0" brushRef="#br0" timeOffset="15653">19168 491 7569,'0'-12'-536,"0"2"536,0 10 703,0 0-259,0 10-84,0 2-409,0 10 110,0 1 0,0-1 0,3-2 247,4-5-377,-4 4 0,14-6 0,-7 7 0,2-3-653,6-2 1,-6-3 721,3 3 0,0 5 0,7-8 0</inkml:trace>
  <inkml:trace contextRef="#ctx0" brushRef="#br0" timeOffset="15991">19971 692 7378,'22'-13'-352,"-2"-6"1,-3 6 454,-2 1 1,0-8 0,5 3 0,-3-8-5,-2-5 1,-3 0 0,5 6 0,-4-4 76,-3-1 0,-3-1 0,-7 5 0,3-2-97,4-3 0,-4 1 1,4 6-1,-5 1-109,-2 0 0,-7-1 1,-3 1-3,-2 0 0,4 2 0,-4 3-11,2 2 1,0 10 22,3-3 1,-6 6 35,-9 2 1,7 12 0,3 8 51,2 7 0,-5 11 0,5-4 0,0 6-20,0 7 1,0 20 0,5 0 0,-2 2 175,2 0 0,3 3 0,-1-3 0,-2-4-159,-2-1 1,-1-7 0,8 0 0,0-2-208,0-6 0,0-9 0,3-6 0,2 1-103,2 0 0,1-8 0,-8 3 1,0-6-118,0-1 1,0-1-1,-3 0-4,-4 1 0,2-11 0,-10-5 366,-2-4 0,-3-23 0,-3-5 0</inkml:trace>
  <inkml:trace contextRef="#ctx0" brushRef="#br0" timeOffset="16430">19770 736 7418,'-7'-10'141,"-1"10"0,3 0 0,13 10 0,6-2-82,6-1 0,5 3 1,2-5-1,5 2-57,3-2 0,0 0 0,4 0 0,-4 3-28,-3-3 0,-2 5 0,-8-3 0,1 0-18,-1 3 0,0-7 0,0 4-308,1-4 1,-8-3 342,-1 0 1,-9-10 323,3-5 0,-6 3-133,-2-3 1,-2 7 0,-6-4-54,-6 2 0,1 3 0,-2 7-38,-2 0 1,-3 7 0,0 3 0,5 2-46,8 6 0,2 9 1,0 3-1,-2-3-48,2-2 1,2-3-1,6 0-31,4 0 1,6-2-1,6-2 1,-1-6-329,-3-2 1,-1-3-1,9-7 229,-1 0 0,-2-2 0,-3-3 0,-2-5 5,2-2 1,-4 4-1,-1-7 1,-2-2 174,-5-3 1,5 5 0,-3 0 0,-2-2 0,-2-3 0,-3-2 0,0 0 0,-3 2 0,-2 3 0,-5 4 0,0 6 85,1 9 1,-1 8 0,5 12 0,-3 1 0,3-1 0,3 0-1,4 1 1,6-1 0,7-2-818,4-5 1,4-6 301,-1-9 0,0 0 0,1 0 381,-1 0 0,-2-2 0,-5-5 0,-8-8 0,-5-5 0,8-2 0,3-1 0</inkml:trace>
  <inkml:trace contextRef="#ctx0" brushRef="#br0" timeOffset="16810">20550 781 7328,'0'-22'-296,"0"-1"0,0 8 1,0 1 381,0-4 1,0 11-1,3 4 117,4 8 1,-5 13 0,6-4 0,-3 6-34,2 3 0,-4 6 0,4 1 0,-4 0-25,-3 2 1,0-7-1,0 4 1,0-4-21,0-3 0,0 1 1,2-3-40,6-6 1,-6-1 0,8-8-45,0 2 1,-5-9 0,7-13-17,-2-5 1,7-2 0,-2-1 0,5 1-90,2 0 0,-4-8 0,1 0 0,9 1 26,4-3 0,-2 7 0,4-7 0,-1 4-449,-6 6 0,5-5 0,-2 14-262,-3 1 1,-2 2 747,-3 10 0,0-10 0,1-2 0</inkml:trace>
  <inkml:trace contextRef="#ctx0" brushRef="#br0" timeOffset="17233">22021 625 7535,'3'-22'-10,"1"-1"1,6 1 0,0 0 2,0-1 0,5 1 0,-8 0 0,1-3 113,2-5 1,-8 3-1,6-8 1,-6 1-11,-2-1 0,0 8 0,0-3 0,0 5-65,0 3 1,0 0 0,0 0 0,-2-1-43,-6 1 0,3 7 0,-10 3 35,-2 2 1,5-5-1,-3 8-14,-2 2 1,4 2-36,-2 3 1,8 10-1,-5 5 1,2 5 56,5 2 0,0 8 0,0 4 1,-3 6 26,3 7 1,0 20 0,0 0 0,-2 0-21,2-5 1,3 7-1,2-10 1,0-2-48,0 0 0,0-10 0,0 5 0,0-7-166,0-8 0,0 5 1,0-7-1,0 2-173,0 0 0,0-10 0,0 3-103,0-5 1,2-5 231,6-6 0,-6-6 218,5-16 0,-4-4 0,-3-10 0</inkml:trace>
  <inkml:trace contextRef="#ctx0" brushRef="#br0" timeOffset="17848">21664 580 7569,'0'-12'-1069,"3"0"1166,4 4 0,-2 6 1,10-6-1,2 6 33,3 2 1,10 2 0,2 3-1,0 3-65,1-3 1,4 4-1,-5-1 1,0-1-42,0 3 1,-2-5 0,-8 8-1,1-4 50,-1-4 0,0 5 0,-2 0 0,-3 0 18,-2 0 1,-10 7 0,5-2-81,0 5 1,-8 2-1,6 1 1,-6-1-48,-2 0 1,-7 0 0,-3 1-24,-2-1 0,7-7 0,-3 0-231,6 2 214,2-7 1,2 0-19,6-10 1,4 0-1,10 0 1,1 0 72,-1 0 0,-2-3 0,-3-2 0,-5-4-22,-2-4 0,8-2 0,-6-7 35,0 0 1,1 7 0,-8 0 144,2-2 73,1-3 1,-8 10 125,0 10 0,0 10-307,0 12 0,0 0 0,0 1-29,0-1 0,0-7 0,2-3 12,6-2 1,-3 5 0,9-8 0,1 1-81,-2 2 1,6-8 0,-4 6 35,5-6 0,2-2 0,-2-2 0,-2-3 49,-4-3 0,-9-9 1,3 2 65,-6-5 0,6-2 0,-1 0 7,-2-1 1,-10 1 0,-5 2 0,-2 3-50,-6 2 1,-1 3-1,-4-6 1,1 6-122,0 2 0,-8 3 0,0 7-354,3 0 322,2 0 1,3 0 0,2 2-87,5 6 1,-2 4-1,10 10-509,2 1 1,5-11 705,7-5 0,5 6 0,11-1 0</inkml:trace>
  <inkml:trace contextRef="#ctx0" brushRef="#br0" timeOffset="18384">22734 692 7569,'23'-10'-319,"-11"7"677,8-7-199,-18 10 1,8 10-1,-10 5 1,0 5-1,0 2 1,0 1 0,0-1-1,0 0-144,0 0 0,-2 1 0,-3-1-93,-3 0 0,1-7-150,7 0 0,10-10 132,5 2 0,-3-4 0,3-6 21,2-4 1,1-5 0,-1-11 0,-2 1 70,2 0 1,-5-1 0,3-1 0,0-4 60,-2-1 0,4-1 0,-7 8 141,2-1 1,-4 11-113,6 5 0,-9 7 1,5 7 21,0 8 1,-7 5-1,4 2 1,-4 0-39,-3 1 1,0-1 0,0 0-140,0 0 0,0 1 1,2-3-53,5-6 0,-4-1 1,7-8 16,0 2 0,-5 1 0,10-11-19,2-4 1,0-6 0,1-7 0,-4 3-4,4 2 0,-6-2 0,3-10 154,2-3 1,-4 0-1,-1 6 1,0-4-1,-2-1 68,0 1 1,5 4-1,-5 4 726,2 5 0,-4 5-492,7 10 1,-10 10 0,5 5-341,0 5 1,-8 4 0,5 4-1,-4 1-253,-3-1 1,7-4 0,3-1 0,3-1-139,4 0 0,5-2 1,5-3-1,6-4-431,1-3 0,3 4 832,8-6 0,0-1 0,-1-7 0</inkml:trace>
  <inkml:trace contextRef="#ctx0" brushRef="#br0" timeOffset="23852">15446 647 6534,'-10'-12'539,"8"2"0,-11 10-493,6 0 0,4 2 0,-6 3 1,1 5-90,1 3 0,-8 1-86,7 9 1,-6-1-1,6 0-32,3 1 1,3-9 88,2 1 1,2-2 124,6 2 0,-3 2 124,9-10 1,-6 3 108,7-2 0,-8-3-73,8 9 0,-10 1-148,2 8 0,-12-9 0,-4-1 0,-4-3-193,-4-5 0,4 5 0,-1 0-260,-4 2 0,6-7 388,-3 2 0,10-4 0,-5-3 0</inkml:trace>
  <inkml:trace contextRef="#ctx0" brushRef="#br0" timeOffset="24188">15602 937 7569,'22'0'0,"1"0"0,-1 0 0</inkml:trace>
  <inkml:trace contextRef="#ctx0" brushRef="#br0" timeOffset="53921">10699 2096 7569,'0'-12'391,"0"2"20,10 10-418,-8 0 1,11 7-1,-8 3 1,2 3 191,-2 4 1,-3-5 0,-2 3 0,0 3-107,0 1 0,-7 6 1,0 2-1,2 3-182,2-3 1,3-2-1,0-3-468,0 1 0,0-1-583,0 0 1154,0-9 0,10-3 0,2-10 0</inkml:trace>
  <inkml:trace contextRef="#ctx0" brushRef="#br0" timeOffset="54343">10610 1829 7569,'0'-15'-314,"2"3"339,6 2 1,-3 2-1,7 11-145,-2 4 0,7-2 0,-2 7-136,5-2 0,5 8 0,2-6 256,3 0 0,-1-2 0,-6 0 0,-1 3 0</inkml:trace>
  <inkml:trace contextRef="#ctx0" brushRef="#br0" timeOffset="54818">11078 1896 7497,'10'-13'209,"-8"-7"0,-2 18 1,-15-5-45,-5 4 0,1 6 0,1 4-52,3 8 0,3 5 0,-3 2-143,8 0 0,4 1 0,3-1-36,0 0 0,3-7 0,4-3 1,6 1 11,-1-1 1,8 0-1,-5 6 1,4-3 28,4 2 1,-1 3-1,0 0 1,1-3 94,-1-2 0,0 0 0,0 7 0,1 0 176,-1 1 1,-7-9 0,-3 1-44,-2 3 0,-2-6 0,-8 3 1,-3 0-95,-4-3 0,-13 8 1,-10-8-1,0 3-103,-2 0 1,7-8 0,-4 6 0,4-3-416,3-5 1,-1-3-1,1-2 225,0 0 0,2-10 0,5-5-11,8-4 0,7-4 0,5 1 195,2 0 0,20-1 0,-2 1 0</inkml:trace>
  <inkml:trace contextRef="#ctx0" brushRef="#br0" timeOffset="55176">12125 1963 7569,'-12'0'-89,"2"0"164,0 0 18,8 0 538,-18 9-154,17 14-171,-17 1 84,8 19 0,0-9-160,2 1-93,0 7 38,7-7 9,-6 9-1,9 1 1,0-10-259,9 7 61,4-18 91,9 9-121,10-11 59,-7-10 1,10 6-13,-6-11 1,-1 0 0,9-9 0,0-3-346,-2-2 241,7-21 43,-17 23 0,7-32-10,-10 15 0,0-13 1,-2 6-3,-5 1 203,5-6-140,-18-1 3,18 0 226,-17-7-219,6 17 9,-9-17-6,0 18 149,0-19-132,0 19 12,-9-18-58,6 17 57,-17-17 0,8 17 7,-10-7-2,-11 10 30,9 9-32,-9 3-196,1 0-286,-2 8 1,-1-8 59,5 10-54,-5 10 263,21 2 1,-14 11-42,21-1 1,-8 0-1,8 3 1,2 5-380,2 7 1,13-3 595,5 4 0,5 9 0,2 10 0</inkml:trace>
  <inkml:trace contextRef="#ctx0" brushRef="#br0" timeOffset="55369">13217 2431 7569,'13'0'1266,"-3"0"-1055,-10 0 162,0 0 0,7-3-711,0-4 338,1 4 0,-8-17 0,0 8 0</inkml:trace>
  <inkml:trace contextRef="#ctx0" brushRef="#br0" timeOffset="57344">13797 1807 7569,'0'-23'-244,"2"1"1,3 0 335,3-1 1,2 11 476,-3 5 0,-2 4 0,7 6-424,-2 4 0,-2 8 0,-8 12 0,0 5-180,0 3 0,0 0 1,0 4-1,0-4-28,0-3 1,0 5 0,0-7 0,0-3-54,0-2 0,0 5 1,2-1-1,3-1-47,3-4 1,1-4-1,-1-5 44,7-7 0,5 1 1,2-1-1,-2-6 100,-5-7 1,4-7-1,-4-10 1,3-1 38,-4 1 0,6-8 0,-5 1 0,2-1 70,-2-2 1,5 5 0,-8-11 0,3 1-18,0 3 1,-7 1-1,4 11 1,-2 0 203,-5 0 0,-3-1-170,-2 1 0,0 12-75,0 10 1,0 10 0,0 15 0,0 2 11,0 3 0,0-1 0,0-4 1,0 2-50,0 3 1,8 0 0,-1-8-1,1 0 64,1 1 0,-4-1 1,8 0-9,-3 1 1,7-11-38,-2-5 0,5-7-5,2-7 0,-10-5 0,-2-11-109,0 1 1,-7 0 0,4-1 0,-2 1-202,3 0 0,-6 0 1,8-3-1,-3-2-42,1-3 0,2-2 0,-5 4 0,5-4 131,2-2 0,-5-1 0,8-5 0,3 3 212,1-3 0,4 6 0,-4-3 0,-1-3 0,-3-2 0,-1 0 0,6 2 0,-2 6 10,-4 1 0,-6-4 1,4 7 304,-2 3 1,5 10-14,-8 2 1,8 13 0,-7 4-100,-3 18 1,-3 5-1,-2 12 1,0 2-60,0 3 1,0 6-1,0 1 1,0 3-55,0-2 1,-2 4-1,-3-2 1,-5-2-84,-3-3 0,6-3 1,-5 1-1,-1-1-52,1 1 1,4-8 0,-4-2 0,0-3-29,-1-5 0,8-2 0,-2-3 0,2-2-322,-2-5 250,4 5 0,-7-20 1,13 0-1,4-13 65,8-6 0,5-14 0,2-1 0,0-3 52,1-1 1,6 1 0,1-5 0,-3 3 59,-2 1 1,5 9 0,0-6-1,-6 3 144,-6 5 1,1 9-6,-4 3 1,3 13-1,-4 2-104,-6 12 0,-6 15 0,-2 6 0,0-1-19,0 0 1,0 8 0,-2-6 0,-3 4-13,-2-1 0,-1-10 0,8 5 0,0-2-19,0 0 0,0-1 0,3-6-8,4-1 1,-2-7 0,10-3-13,2-2 0,10-3 0,3-9 1,-3-6-18,-2-6 0,-3-6 1,1-5-1,-1-2-19,0-3 0,1 0 0,-4 8 0,-1-3-6,-3-4 0,-11 4 0,6-5 1,-2 5 41,-1 3 0,1 0 0,-8 0 0,0-1 24,0 1 1,-3 7-1,-4 3 31,-8 2 0,3 2 1,-1 11-1,1 4-18,-1 8 1,1 5-1,-5 2 1,2 1-3,-3-1 0,6 0 0,0 0 0,-1 1 43,1-1 1,7 8 0,-2-1-39,4-1 0,3-4 1,3-1-10,4-1 1,3-7 0,7-3-1,-2-2-117,2-5 1,3 5 0,3-3 0,-1-2-2,0-2 1,8-13-1,0-2 1,-3-3-69,-2 0 1,-3-3 0,-2-9 0,-3-2 75,-2 1 0,-3 4 0,6 4 0,-6 2 39,-2 4 0,-3-1 0,-4-5 0,2 3 80,2 2 0,1 7 584,-8-7-496,0 10 0,0-2 1,0 14-1,0 8 26,0 5 0,-3 2 1,-2 1-1,-2-1-62,2 0 0,0 1 0,0-1 0,-3 0-72,3 0 0,3 1 1,2-1-6,0 0 0,0-7-237,0 0 0,0-13 117,0-2 1,7-9-1,3-14 1,0 1 75,0 0 1,5-8 0,-5 0 0,2 1 47,6-4 1,-1 9 0,0-9 0,-2 4 52,2-1 1,1-2-1,-1 7 1,-4 0 163,-4 5 0,1 10-82,-2-4 1,-6 11-53,6 3 1,-6 17-1,-2 16 1,0-1-32,0 0 0,0 8 0,0-6 0,0 1-36,0-5 0,10-5 0,5-3 0,5-2-209,2-6 0,0 4 1,3-11-1,2-2-181,3-2 1,2-3-1,-5 0 1,3 0-118,-3 0 1,6-8 0,-4-2-1,-1 0 475,-4 1 0,-1-9 0,-1 6 0</inkml:trace>
  <inkml:trace contextRef="#ctx0" brushRef="#br0" timeOffset="58133">17162 2052 7504,'-10'-23'22,"-2"1"0,-8 0 0,3 2 1,4 3 258,4 2 0,-9 7 1,3-4-180,-4 2 0,-4 3 0,1 7 0,0 2-129,-1 6 0,1-3 0,0 9 0,2 4 55,5 2 1,-5 4 0,8 4 0,0 4-66,4 2 0,-2-4 1,3 5-1,2-3-13,2-5 0,11-2 0,2-5 0,2-3-47,5-2 1,-4-10-1,2 2 1,2-4 72,3-3 1,10-10 0,-1-7-1,1-8-17,2-5 0,-7 0 1,5 6-1,-6-4 11,-1-1 0,-8-1 0,-3 8 0,0-1 62,1 1 1,-8-8-1,2 1 297,-4 1-163,-3 14 1,0 6-77,0 16 1,0 4-1,0 10 1,-3 3-7,-4 5 0,4-6 0,-4 9 0,4-4-101,3 1 0,0 0 1,0-8-1,3-2 1,2-3-1,5-4 0,2-3 1,5-5-1,3-3 1,2-2-1,-2-2 1,-2-6-1,-4-7 0,1-5 1,0-2-1,-2 0 1,-1 0-236,0-1 0,-4 1 288,7 0 0,-10-1 0,4 1 0,-1 0 81,-1 0 0,1 7 0,-8 0 224,0-3-21,0 9-205,0-1 0,0 12 1,-3 6-49,-4 6 1,4 9 0,-7 6 0,3 9-61,0 4 1,-8 12 0,7 6-1,1 2-47,-3-3 0,7 3 0,-4-8 1,5 1-37,2-1 0,0-4 0,0-11 1,0-1-112,0 1 0,0-7 1,0-2-1,0-5-620,0-3 1,0-7 391,0 0 1,0-13-1,0-2 415,0-12 0,0-18 0,0 3 0,0-10 0,-10-10 0,-3-10 0</inkml:trace>
  <inkml:trace contextRef="#ctx0" brushRef="#br0" timeOffset="58586">17296 2096 7447,'7'-42'0,"3"3"-66,3 1 0,-6 11 1,6-3-1,-1 8 1,-2 5 245,0 2 1,7 10-1,-2-2 1,5 4 62,2 3 0,0 0 1,1 0-70,-1 0 0,0 0 0,0 3 1,-2 4-45,-5 8 0,2 5 1,-9 2-1,-3 0-77,-3 1 1,-2 6-1,-2 3 1,-6 1 12,-6-1 0,-6-2 0,0-8 1,3 0-552,2 0 0,0-2 0,-5-2-384,5-4 1,3-9 334,4 3 0,6-8 534,-5-8 0,4-4 0,3-10 0</inkml:trace>
  <inkml:trace contextRef="#ctx0" brushRef="#br0" timeOffset="59155">17630 1940 7307,'23'-12'-264,"-1"-1"1,0 9 450,0-4 0,-7 1 0,0 9-48,3 6 0,-9 6 0,-1 14 0,-6 4 140,-2 3 1,0 2-1,0 10 1,-2 2-201,-6 3 0,3 8 0,-7-8 1,2-3-134,5-2 0,-5 5 0,3-2 0,2-6-149,2-4 0,-4-13 0,0 3 0,2-5-511,2-3 438,3 0 0,3-9 0,2-8 1,2-13 275,-2-14 0,-3 0 0,-2-20 0,0 7 0</inkml:trace>
  <inkml:trace contextRef="#ctx0" brushRef="#br0" timeOffset="59156">17719 1963 7569,'15'-35'-32,"0"5"0,3 8 28,1 7 1,4-2-1,-1 9 1,0 3 0,1 3 161,-1 2 0,0 7 0,0 1 0,1-1 13,-1 3 0,0 2 0,1 11-60,-1-1 1,-10-7 0,-2 0 0,-2 2-108,-1 3 1,0 2 0,-7 0 0,-2 1-112,-6-1 0,-1 0 0,-9 1 0,3-4 66,-2-4 1,-3 3 0,-2-11-871,0-2 1,7 5 910,0-3 0,0-19 0,-7-13 0</inkml:trace>
  <inkml:trace contextRef="#ctx0" brushRef="#br0" timeOffset="59503">18232 1472 7569,'10'-34'-493,"2"1"246,1 21 124,7-8 408,-18 18 0,8-8-206,0 10 19,-8 0-20,8 0 0,-10 10 0,0 2 285,0 10-69,0 11 32,0 1-264,0 11 0,-2 7 62,-6 0 7,6 10-997,-18-15 891,8 17-29,-1-17 137,-7 8-558,18-11 386,-8-9 0,3-3 3,-1-10 0,1 1 1,7-1-48,0 0-2,0 1 110,0-11 678,0 8-690,10-18 171,-8 18-183,18-18-20,-18 8 17,18-10 10,-7 0-12,-1 0 3,8 0 0,-10-2-35,5-6 1,4 4 0,-4-9-275,5 3 0,-5-5 0,-3 5-69,-2-2 1,0 7-420,-2-2 798,-6 4 0,18-7 0,-8-2 0</inkml:trace>
  <inkml:trace contextRef="#ctx0" brushRef="#br0" timeOffset="60315">18566 1896 7438,'0'-13'-47,"0"6"159,0 14 0,0-2 0,0 10 0,0 2-39,0 3 0,0 3 1,0-1-1,3 0-96,4 0 1,-2 1 0,10-4 12,2-4 0,-4 3 0,2-11 5,2-2 1,3-2-1,2-6 1,0-4-67,1-8 0,-1-5 0,0-2 0,1-3 49,-1-5 1,0 5 0,-2-4 0,-3 1 62,-2-1 0,-7 4 0,4-5 0,-2 6-38,-5 1 1,-3 1 0,-2 0 0,0-1 173,0 1 1,0 7-35,0 0 1,-2 13-1,-3 2-154,-3 12 0,1 11 0,7 4 0,-2 5 27,-6 3 1,6 2 0,-6 7 0,6 1 25,2 0 1,0 2 0,-3 5-1,-2 5 27,-2-1 0,-1 9 1,8-8-1,0 2 3,0 1 0,-7-11 0,0 3 0,-1-7 42,-2-8 0,8 3 0,-8-11 0,2-1-19,1-4 1,-10-4-1,4-3 1,-2-4-24,1-3 0,-1-3 1,-8-7-1,-1 0-82,-6 0 0,5 0 1,-5-2-1,6-3-201,1-3 0,1-9 1,0 0-1,0-8-117,-1-5 1,11-2 0,4 2 0,6-4-32,2-1 1,2-7-1,6 5 1,7-5-570,5-3 928,12 10 0,2-7 0,11 8 0</inkml:trace>
  <inkml:trace contextRef="#ctx0" brushRef="#br0" timeOffset="60765">19079 1963 7569,'22'0'67,"1"0"1,-11 2-1,-5 5 431,-4 8 0,-3 5 0,0 5-344,0 5 0,0 2 0,0 5-233,0-7 1,0-6-1,0-1-832,0-1-670,0-10 1581,0-2 0,0-30 0,0-4 0</inkml:trace>
  <inkml:trace contextRef="#ctx0" brushRef="#br0" timeOffset="61199">19168 1740 7569,'0'-23'330,"0"1"-800,0 0 301,0 9 1,3 3 0,4 13-63,8 4 0,-3 6 1,3 9 230,3 0 0,-9 1 0,11-1 0,-7 0 0</inkml:trace>
  <inkml:trace contextRef="#ctx0" brushRef="#br0" timeOffset="61592">19369 1940 7259,'0'23'69,"0"-1"1,0 0 0,0 0-1,0 1 105,0-1 0,-8-7 0,1 0 0,2 2-51,3 3 1,-6 2 0,1 0-68,2 1 0,0-11-361,-3-4 1,8-8 129,0-8 1,8-4-1,9-13 1,-2-2 89,2-3 0,3-2 1,2 5-1,-2-3 36,-5 3 1,10 2 0,-8 0 0,0 0 171,3 3 1,-2-5 0,-1 14 140,-2 1 0,-8-5-150,8 9 1,-10 11-1,2 12 1,-4 4-26,-3 4 0,0 1 1,0 4-1,0 1-16,0-1 0,0 4 0,0-2 0,2-3-58,6-2 0,-3-3 1,10 0-17,2 0 1,3-9 0,2-3 0,0-3 13,1 1 1,6-1 0,1-9-1,0-6-13,2-7 1,-5-5-1,8-2 1,-3 0-54,-5 0 1,-2-8 0,-3-2 0,1-1 55,-1 1 0,-7 0 0,-3 5 0,-2-3 29,-5 3 0,-2 2 0,-3 3 0,0 0 29,0-1 0,-3 3 1,-4 6-1,-8 6 14,-5 6 0,-5 2 1,-2 2 0,-3 6 1,1 4-1,6 13 1,1 2-17,0 3 1,2 7 0,3-5-1,4 0-91,3 0 1,3-2-1,7-8 1,0 1 14,0-1 0,10-7 0,5-3 1,4-2-102,4-5 0,-1-2 0,3-3 0,2-3 13,3-4 1,-1 2 0,-6-10 0,-1-3 48,0-1 0,1 4 1,-4 0-1,-1-2 36,-3-3 1,-8-2-1,5-1 47,-2 1 0,-2 7 0,-8 0 280,0-2-352,0 7 0,0 10 1,0 15 169,0 5-122,0 2 1,0 10 0,0 8-1,0 7 18,0 5 0,-3 7 0,-2-4 0,-2-1 137,2 1 0,2-3 1,3-5-1,0 2 16,0 3 0,-2 0 1,-3-10-1,-2-2-56,2-3 1,0-2 0,0 2 0,-5-7 22,-3-6 1,6-1 0,-8-1-108,-2 0 0,4-9 0,-1-6 0,-4-4-79,-2-3 0,-2 0 1,0-3-5,0-4 0,-1-3 0,3-10 0,3 0-110,2-5 0,10-4 0,-2 1 1,4-1 80,3 1 1,10-4 0,8 0 0,6 0-194,6 0 1,10 2-1,-3 8 1,3-1 60,-3 1 0,5 0 0,-5 0 0,3 2-69,-3 5 1,5-2 0,-5 9-1,5 3-96,3 3 0,-3 2 0,-3 0 374,-2 0 0,1-10 0,6-3 0</inkml:trace>
  <inkml:trace contextRef="#ctx0" brushRef="#br0" timeOffset="61961">21531 1851 7569,'0'-22'-202,"0"9"1,0 1 301,0 5 0,0 7 0,0 0 329,0 12 0,0 18 1,-3 7-1,-4 7-252,-8 8 1,-2-2 0,-1 7 0,6 0-134,2 0 0,3-8 0,4 3 0,-2-7-43,-2-8 0,-1 3 0,8-11 0,0-1-119,0-4 1,3-1 0,4-3-229,8-6 1,-3-4 0,3-10 0,3 0 133,1 0 1,-4-10 0,-2-4-1,-3-6-258,-5-3 1,4 1 0,-1-3 469,-3-4 0,-3-6 0,-12 0 0,-2 3 0</inkml:trace>
  <inkml:trace contextRef="#ctx0" brushRef="#br0" timeOffset="62353">21352 2096 7569,'-34'-7'176,"4"-1"468,5-9-71,13 15-387,2-8 1,20 10 0,5 0 0,5 0-221,2 0 0,0 0 1,3 0-1,5 0-124,7 0 0,-3 0 0,4 0 0,-1 0-73,-3 0 0,1 0 1,-8 0-1,3 0-29,-3 0 1,-2 0 0,-3 0 0,1-3 259,-1-4 0,-10 4 0,8-17 0,-8 8 0</inkml:trace>
  <inkml:trace contextRef="#ctx0" brushRef="#br0" timeOffset="62737">21887 1606 7569,'0'-22'-30,"0"-1"44,0 1 130,0 10 1,0 4 52,0 16 0,0 7 0,0 14 0,0 6-38,0 0 0,0 14 1,-2-4-1,-3 4-35,-3 6 0,-1-6 1,1 11-1,-4-1-111,-1-2 1,-6 5 0,4-8 0,-3 1-96,3-1 1,-2-2-1,7-7 1,0-3-65,0-5 1,3-12 0,7-10-33,0 2 0,2-9 0,6-8 70,7-13 0,5-7 1,-1-4-1,-1-6 75,-3-7 1,-3 2 0,5-2 0,-4-3 71,-3-2 1,7 5-1,-5 0 1,3 0 91,0 2 0,-8-4 0,8 9 17,3 3 1,1 4-1,4 8 1,-11 8-1,-4 14-80,-6 8 0,-2 13 1,0 4-1,0 2 12,0 6 0,-7 2 0,-3 3 0,0-1-19,0 1 0,2-3 1,8-2-1,0-6-62,0-2 1,3-2 0,4-8-25,8 1 0,5-11 1,2-4-1,1-6 6,-1-2 0,0-7 0,0-3 1,1-3-79,-1-4 1,5-3-1,1-5 1,-4-2 18,4-3 0,-1-7 1,-5 8-1,0-1-3,1-2 0,-8 7 1,-3-5-1,-2 5 59,-5 3 0,-3 0 0,-2 0 0,-2-1 21,-6 1 0,-4 10 1,-13 4-1,-2 6 8,-3 2 1,0 0 0,8 2 0,0 6 49,0 6 1,-1 9-1,1 4 1,0 5 28,-1 3 1,11 2 0,5 5-1,4-2-29,3-3 1,3-7 0,4 4-1,8-2-120,5-4 0,12-6 1,5-5-1,5-4-90,3-3 0,2-3 0,2-5 0,3 3-357,-2 3 0,-3-1 1,-2-7-1,-3 0 510,-5 0 0,5 0 0,-7 0 0</inkml:trace>
  <inkml:trace contextRef="#ctx0" brushRef="#br0" timeOffset="21672">28551 536 7440,'13'2'-889,"-6"6"716,-4 6 0,-3 6-4,0 3 0,0-1 177,0 0 0,0-9 0,0-4 0,0-9 0</inkml:trace>
  <inkml:trace contextRef="#ctx0" brushRef="#br0" timeOffset="21960">28975 625 7499,'22'0'-60,"-9"10"1,-4 2 0,-9 10-1,0 1-120,0-1 0,0-7 0,0 0 1,-2 0-402,-5-3 581,-6 8 0,-9-8 0,0 10 0</inkml:trace>
  <inkml:trace contextRef="#ctx0" brushRef="#br0" timeOffset="26092">29777 357 7569,'-10'-12'52,"8"0"0,-8 7 698,0-3-458,8 1 1,2 7 0,14 0-328,6 0 1,2 0 0,1 0 0,-1 0-36,0 0 0,1 7 0,-1 1 1,0-3-97,1-3 0,-1-2 101,0 0 1,-10-2 29,-4-6 0,-3 6-3,2-6 32,-4 6 1,4-6 22,-14 1 0,-6 0 0,-9 9-1,0 5 0,2 6 0,3 9 0,2 0-8,-3 1 1,1 1 0,0 4 0,4 4-13,4 3 1,-6 2 0,7 7 0,1 1-23,-3-1 0,5 1 0,-7 0 0,2-1-111,5 1 0,0-3 1,0-3-1,-3-4-12,3-3 0,-5-2 0,3-8 0,0 1 26,-3-1 0,5-7 1,-10-3 98,-2-2 1,-3-3-1,-3-7 117,1 0 1,0 0 0,0-2 161,-1-5 1,8 4 0,3-7 584,2 0-839,3-2 0,7-3 0,2 3-90,6 2 1,4 2 0,10 8-1,1-2-43,-1-6 0,3 6 0,2-5 1,3 4 20,-3 3 1,-2 0 0,-3 0 0,0 0 40,0 0 0,-7 0 1,0 0-1,3 0 75,1 0 1,-4 0-1,0 0 273,2 0 38,-7 0 1,8-2 149,-11-6-265,1 6 0,-8-11-105,0 6-336,0 4 148,0 13 1,0-2 18,0 14-534,0-5 455,0-4 1,7-6 0,3-12 0,2-5 179,6-2 1,-6 0 0,3-6-1,0 3-67,-3-2 0,5 5 0,-7-3 409,3-3 0,-8 6 297,2-3-486,5 10 0,-7-5-125,10 10 1,-7 0 0,4 3-1,0 4-33,1 8 0,-6 2 0,8 1 0,2-3-108,3 2 1,0-5 0,-3 1 0,-2-3-69,3-5 1,-6-3 0,3-2 105,2 0 0,3-2 1,0-6-1,-3-7 31,-2-5 1,-8-2 0,8 0-1,0-3 38,-2-5 0,-1 6 0,-7-9 0,2 4 63,-2-1 1,5-7-1,-2 5 1,-3-1 3,-3 1 0,-2-5 0,0 7 1,0 3 105,0 2 0,0 3 288,0 0-384,0 9 1,0 13 0,0 18 0,0 9-40,0 10 1,-10 5 0,-2 3 0,-3-1-92,0 1 0,8 0 0,-6-1 0,3-2-143,5-5 1,0 3 0,0-10 0,-2-3-136,2-2 1,3-3-1,2 0-1145,0 1 915,0-1 0,-3-10 539,-4-4 0,-6-6 0,-19-2 0,-3 0 0</inkml:trace>
  <inkml:trace contextRef="#ctx0" brushRef="#br0" timeOffset="26453">30156 937 7569,'-12'-22'-127,"2"9"229,10 3 1,2 10 0,6 0 0,7 0-132,4 0 0,11 0 0,2 0 0,0 0-42,1 0 1,4 0-1,-7-2 1,-3-3 75,-2-3 1,-3 1 0,0 7 0,0 0-16,1 0 1,-1 0 0,0 0 322,1 0 54,-11 0 0,5 2-209,-9 6 0,-1-3 0,-7 10 0,0 2-182,0 3 1,-2 2 0,-3 0 21,-3 1 1,1-1 0,7 0 0,-3-2-775,-4-5 1,4 5-565,-4-5 1340,-5-5 0,-1-1 0,-9-9 0</inkml:trace>
  <inkml:trace contextRef="#ctx0" brushRef="#br0" timeOffset="26829">30557 692 7569,'0'-23'-30,"0"1"0,0 0 97,0 0 1,3 7-278,4 0 0,6 10 35,9-3 1,-7 13 0,-3 5 0,0 0 44,1 0 1,-6 5-1,6-5 1,-3 2 129,-5 6 0,17 1 0,3 4 0</inkml:trace>
  <inkml:trace contextRef="#ctx0" brushRef="#br0" timeOffset="27981">30892 848 7438,'-23'0'-151,"8"0"1,1 0 327,-4 0 1,-2 7-1,1 3 1,1 2-103,3 6 0,8 2 0,-5 2-177,2 0 1,-5 0-1,7 1 57,3-1 0,3 0 1,2 1-53,0-1 1,2-10 0,3-2-1,5-2-27,3-1 1,2 0-1,7-9 78,0-5 1,0-6-1,1-7 1,-1 1 17,0-4 0,1 6 1,-1-13-1,-2 5 110,-5 3 1,2 0 0,-10 0 133,-2-1 1,0 3 0,0 3-8,3 2 0,-1 8 0,-9-6 24,-6 4 0,3 1-145,-10 8 1,8 3 0,-5 4 0,2 8-16,5 5 0,-5 2 0,2 0 0,3 1-107,3-1 1,2 3-1,0 2 1,0 3 72,0-3 1,2-2 0,6-3-54,7 0 0,-3-7 1,3-3-1,2-2-318,3-5 1,2-2-1,1-3 1,1-3 228,6-4 0,-5-6 0,5-9 1,-3 0 132,3 0 0,-3-8 1,7-2-1,-1-3 41,-6-5 1,-2 6 0,-3-3-1,0-3-10,1-2 1,-9-3-1,-1 3 1,-3 3 31,-5 1 1,-3 11-1,-2-3 1,0 6 110,0 1 1,-2 11-22,-6 5 0,-2 9-106,-5 13 0,-2 2 0,7 20 1,-2 6-1,-3 4-4,3 5 0,-6 0 1,8-8-1,0 1-87,0-1 0,3 1 0,7-1 0,0 1-104,0 0 0,0-11 1,0-4-1,0-5-103,0-3 1,3 0 0,4-2 136,8-5 0,5-5 1,-1-13-1,-1-2 31,-3-2 1,2-18 0,8 3 0,0-3 17,-6 0 1,-1-7 0,4-5-1,0-5 74,1-3 0,-4 1 1,-1-3 122,-3-5-172,-1 5 0,1-15 1,-2 7-1,-3-2 42,-6-4 0,6-4 0,-2 1 1,-3 7 93,-3 12 1,6 11 0,-1 11 38,-2 1 0,0 10 0,0 9-25,2 15 0,1 13 0,-11 22 0,-2 5 8,-2 8 1,-10 4 0,2 3 0,-5 0-39,-2 0 0,2-8 1,3-2-1,4-2-157,3-6 1,-5 3 0,8-5-1,2-7-147,3-6 0,2 4 0,0-9 34,0-1 0,2-6 0,3-5 0,5-4 0,2-4 25,6-4 1,1-5 0,1-7-1,-2-8 100,-4-5 0,1-2 1,8 0-1,-4-1 105,-4 1 0,5 0 0,-8 0 0,1-1 150,-6 1 1,3 0 0,0 2 165,2 5-288,-7 5 0,5 13 0,-10 4-85,0 8 0,-7 7 1,-1 5-1,1 3-25,-3-3 1,8-2-1,-6-3-78,6 1 1,2-1-1,0 0 1,2 1 6,6-1 0,4-10 0,13-4 47,4-6 0,-4-2 1,7 0-1,-2-2 38,0-6 1,2-4 0,-5-10-1,3-1 77,-3 1 0,-2 0 0,-3-1 0,-2 1-34,-5 0 0,5-8 1,-8 0-1,1 3-6,-6 2 0,3-4 1,-3-1-1,-2 3-49,-2 2 1,4 3 167,1-1 1,-3 11-128,-13 5 0,3 14 0,-10 8 0,-2 7 31,-3 8 0,5-3 0,0 10 1,-2 3 91,-3 2 1,-2 3-1,2 2 1,3 2-104,2 3 0,8 8 0,-6-6 0,3 1-113,5-1 0,-5 1 1,3-6-1,0 3-1,-3-2 1,7-3-1,-7-5 1,3-3 36,-1-1 0,-1-4 1,4 3-1,-5-4 140,-3-1 1,6-7 0,-8 4 36,-2-4 1,-3-10 0,-2-3 0,-1 1-36,1-1 1,0-7 0,-1 2-148,1-4 1,0-6-1,2-4 1,5-8-147,8-5 0,4-4 1,3-6-1,0-7-207,0-5 0,0-3 0,3 0 0,2 1 48,2-1 0,10 1 0,1 2 0,7 2 117,4 3 0,3 10 0,-2-3 0,7 5-47,5 3 1,3 2 0,2 5 0,3 8-118,2 4 0,0-4 383,-8-1 0,1 1 0,-1 7 0</inkml:trace>
  <inkml:trace contextRef="#ctx0" brushRef="#br0" timeOffset="28308">32630 1427 7569,'20'3'323,"-5"4"0,-3-2 332,-4 10 1,-6-8 0,5 8-456,-4 3 0,-6 1 1,-4 4-371,-8-1 0,3-7 1,-3 0-1,-5 2-1695,-7 3 1865,-8-8 0,-9 8 0,-1-8 0</inkml:trace>
  <inkml:trace contextRef="#ctx0" brushRef="#br0" timeOffset="70287">23158 2029 7161,'0'-22'-17,"2"2"1038,6 5-662,-6-4 1,8 19-1,-10 0-202,0 12 0,0 10 0,0 6 0,-2 1-115,-6-2 0,6 6 0,-6-1 0,6 0-57,2 0 0,0 5 0,0-7 0,0-3-60,0-2 0,0-3 1,2 1-301,6-1 0,4-10 1,10-4 301,1-6 0,6-4 0,1-6 0,0-6 32,2-6 0,-7-3 0,4-1 1,-1-4 59,1-1 0,-11-8 0,2 4 0,-6 1 130,-1 0 1,-8 2-1,2 8 78,-4 0 0,-3 7 1,-3 2-144,-4 4 0,-6 1-23,-9 8 0,10 3 0,2 4-7,0 8 1,7 5 0,-4 2 0,4 0-85,3 1 1,0-1-1,0 0-78,0 0 0,10 1 0,5-3 8,5-6 1,5 4 27,5-11 0,2-2 1,5-10-1,-10-5 26,-10-2 1,3-3 0,-5-5 0,2 3 82,-2 2 1,3 0 0,-11-7 0,-2 0-35,-3-1 1,-2 8-1,0 1 1,0-4 125,0-2 1,0 6 0,0-1 105,0-3 11,0-1-180,0 6 0,0 6 16,0 14 1,0 6 0,-2 9 0,-3 3 40,-2 4 1,-3 13-1,5 13 1,-5 2-64,-3 5 1,9 2 0,-6 3 0,2-3-207,1-4 0,-1 2 1,8-10-1,0-3 82,0-2 1,0-5 0,0-4 0,0-9-378,0-4 0,0-3 0,0 1 138,0-1 0,-7-7 0,-3-3-23,-2-2 1,4-5 0,-4-12 129,2-8 0,2-8 1,8-6-1,0-8 196,0-6 0,-2-1 0,-3-3 0,-2-5 0,2-8 0,2-11 0,1-6 0,-3 0-58,-3 0 0,1-2 0,7 10 0,0 4 168,0 1 0,7 12 0,3 7 0,3 13 146,4 7 1,-5 3 0,3 2 0,3 5-20,1 8 1,4 5 0,1 2-1,4 0-47,1 0 0,1 9 0,-5 6 0,2 5 0,3 2 0,-3 1 1,-10 1-1,-4 4-53,-3 1 1,-3 1-1,-7-5 1,0 2-90,0 3 0,-7 0 0,-3-6 0,-3 4-95,-4 1 1,-3-6 0,-2-9 0,0 1-314,-1-2 0,1-3 0,0-10-1507,-1 0 1213,1 0 0,10-10 654,4-5 0,8 2 0,8 1 0,7 2 0,14-7 0,6 4 0</inkml:trace>
  <inkml:trace contextRef="#ctx0" brushRef="#br0" timeOffset="71400">24250 2141 7561,'15'-10'0,"-3"-5"24,-2-5 51,-3-2 0,-7 0 0,-2-1 91,-6 1 1,-4 7 0,-10 3 22,0 2 0,-1 3 1,1 9-71,0 5 1,-1-2 0,1 13 0,2 4-136,5 5 0,-2 3 0,10-8 0,-1 1-34,-2-1 0,8 0 1,-6 0-1,6 3 3,2 5 0,0-13 1,0 6-1,2-6-5,6-5 0,-3 6 0,10-11 1,2-2 11,3-3 0,2-4 0,0-8 0,3-10 44,5-7 1,-5-13 0,7 3 0,-2-5-1,-1-2 0,8-1 1,-7 0-1,0 1 1,2-1 1,-10-7 0,3 0 0,-8 3 49,1 2 1,-8 0 0,0-3 0,-3-2-62,0 3 1,1 4 0,-8 8-1,0 7 101,0 5-69,0 3 1,0 22 0,-3 15 0,-2 17 4,-2 10 0,-10 5 0,4 5 0,-2 5 21,1 0 1,-1 5-1,-5-7 1,3-1 0,2 1 0,10 4 1,-3-7-1,6-3-61,2-1 0,0-11 1,0-3-64,0-1 87,10-4 1,2-14 0,10-2 0,1-1-11,-1 0 1,3-7-1,2 3 1,5-8-28,3-8 1,-5 3 0,4-12 0,-2-5-21,-4-6 1,-4-1-1,-1 4 1,-1-2-25,0-3 1,-7-7 0,-2 7 0,-1 3 38,0 2 0,-7-5 0,3 1 0,-6 1 24,-2 4 1,-2 1 26,-6 1 1,-4 10-1,-10 4 1,-1 6-38,1 2 1,0 7-1,-1 3 61,1 3-49,0 1 0,0 16 0,-1 0 0,1 0 12,0 2 1,7-8 0,2 9 0,4-4-19,4 1 1,2 0 0,3-8 0,3 0-21,4 1 0,3-8 1,7-3-1,-2-2-28,2-5 0,3 5 0,3-3 23,-1-2 1,5-5-1,-2-7 1,-5-8 7,-1-5 0,1-2 0,3-1 0,-4 1 61,-4 0 1,5 0 0,-8-1 0,3 1-46,0 0 1,-10-1 284,3 1 38,-6 0-245,-2 9 1,0 6 0,0 14-63,0 8 1,-7 5-1,-1 5 1,3 2-18,3 3 1,-6 0-1,1-8 1,2 3-10,2 4 1,6-6-1,2 1 1,5-6 19,2-1 0,-4-5 1,6 1-7,4-3 1,2-3 0,2-9 0,0-3-8,0-3 1,3-16-1,2 1 1,3-4 8,-3-5 0,-2 0 0,-3-8 40,1 3 0,-8 7 0,-1-7 1,4-3-1,-1 1-16,-2 2 0,2-6 0,-7 9 1,0-3 110,0 0-100,-2 9 177,-8-4-176,0 10 161,0 9-135,0-6 0,0 19 0,-3 0 0,-2 12-15,-2 8 1,-11 12 0,3 5-1,-2 5 61,2 3 1,-5-1-1,8 3 1,-3 3-69,0 2 1,10 7-1,-5-7 1,3 0-197,0 3 0,-1-15 1,8 4-204,0-2 0,8-10 0,-1-2 0,0-8-166,3-7 1,-5-5 23,10-10 0,-10-10 1,3-5-1,-6-4 338,-2-4 1,0 1 0,0 0 0,-2-3 163,-6-5 0,3 5 0,-10-4 0,0-6 0,-7 0 0</inkml:trace>
  <inkml:trace contextRef="#ctx0" brushRef="#br0" timeOffset="71845">25097 2029 7569,'-23'-19'0,"4"1"406,4 3 1,-3 8-307,11-8 0,10 10 0,11-2 1,9 4-1,4 3-22,3 0 1,7 0 0,-5 0-1,3-2-354,4-6 0,3 6 0,3-6 0,0 6 105,-1 2 0,-7 0 0,0 0 1,1 0 143,-4 0 0,-2 0 0,-9 0 179,-1 0 1,-7 0 118,0 0 0,-10 2-19,2 6 1,-4 4-1,-3 11 1,-3-1-110,-4 0 0,4 0 1,-7 1-1,3 1-229,-1 6 1,1-5 0,4 5 0,-1-6-88,-4-1 0,-2-1-1758,3 0 1650,4 1 0,-7-21 1,10-9-1,0-11 281,0-4 0,10-10 0,3-3 0</inkml:trace>
  <inkml:trace contextRef="#ctx0" brushRef="#br0" timeOffset="72117">25654 1807 7569,'0'-23'0,"0"1"0,0 0 364,0-1-189,0 11 1,2-5 42,6 9 1,4 1-1,11 7-37,-1 0 1,-7 2-1,0 6-492,2 7 1,-5-3 0,3 0 0,0 1-101,-3-1 0,8-7 0,-7 5 0,1-3 411,1 1 0,0 9 0,7-4 0</inkml:trace>
  <inkml:trace contextRef="#ctx0" brushRef="#br0" timeOffset="72885">26011 2096 7569,'0'-22'-102,"0"0"43,0-1 1,0 9 273,0-1 1,-3 10 0,-2-5 153,-2 0 1,-1 10-303,8 0 1,0 10 0,-2 12 0,-3 0-67,-3 1 1,1-1 0,7 0 0,0 1 32,0-1 0,-7 0 0,-1 0-364,3 1 0,3-1-53,2 0 212,0-9 1,0-6 0,2-14 123,6-8 0,-6-5 0,8-2 0,-3-1 66,1 1 1,9 0 0,-4-3 0,1-2 99,1-3 1,0 0 0,7 11 145,1 4 1,-1-3 212,0 11-416,1 0 0,-4 16 1,-4 6-1,-7 5-36,-6 2 1,-2 1-1,0 1-10,0 6 0,0 2 0,3 5-52,4-7 1,5-15 0,11-7 0,-1-4 0,0 4 1,3-6-1,2 3 1,6-7 1,1-6 0,-4-9 0,5 2 0,-3-5 17,-5-2 0,-2 0 0,-3 0 1,0-1 67,1 1 1,-9 0 0,-1-1 0,-3 1 10,-5 0 1,-3 7 0,-2 0 0,0-2-20,0-3 1,-10 8-1,-5 2 1,-4 2 27,-4 1 1,-1-1-1,-4 8 1,-1 3-34,1 4 1,-6 6-1,-1 9 1,0 0-6,6 1 0,4-1 1,3 0-1,2 0-35,5 1 0,5-1 1,10 0-21,0 1 1,2-4 0,6-1 0,7-6 22,5-2 1,4-3 0,4-7 0,1 0-79,-1 0 0,6-10 0,1-4 0,2-4 7,0 3 1,-10-7-1,3 5 1,-5-8 53,-3-2 0,-2 14 1,-3-9-1,-4 2 29,-3 1 0,-3-4 32,-7 1 44,0 0 1,-2 9-1,-6 6 1,-4 7-65,-1 7 0,-6 8 0,6 15 0,-2 7 0,0 5 0,3 5 0,-5 5 0,4 8 82,3 4 0,-4 3 0,6-3 0,3-2-24,3-2 1,-1-3-1,-2 2 1,-2-7-6,2-5 1,2-2 0,1-1-1,-3 1-25,-2-1 0,-8-2 0,5-4 1,-3-9-22,-4-4 1,5-3 0,-3-2 0,0-3-2,3-2 0,-8-10 1,5 3-1,-2-8-37,2-8 0,-5 3 0,5-10 1,-2-4-17,2-9 1,-2 1 0,7-10-1,0-3-83,0-2 1,2-2 0,8-1 0,0 1 18,0-1 0,10 0 0,5 3 0,7 5 30,8 7 1,5 6 0,12 1 0,2 4 20,3 4 1,0-3 0,-4 11 0,-1 2-173,-3 3 1,11 4 0,-16 3 0,-2 5-439,-2 2 1,2-4 0,-7 7-1,0-1 644,2-1 0,-5 4 0,10-9 0,0 19 0,8-2 0</inkml:trace>
  <inkml:trace contextRef="#ctx0" brushRef="#br0" timeOffset="73866">27749 2230 7569,'10'-12'-256,"0"-1"-315,5 6 784,4 4 0,-6-14 1,7 7-1,-3 0-31,-2 0 0,0-7 1,5 2-1,-3-2-1,-2 2 1,-8-5 0,8 5-1,0-5-61,-3-2 0,1-8 0,-8 1 0,2 1-173,-2 4 1,-3 1 0,-2 1 0,0 0 68,0 0 0,0-1 1,0 1-1,0 0-24,0-1 1,-7 1-1,-3 2 1,0 3-48,0 2 0,-5 8 0,6-6 28,-4 3 1,-2 3 11,-7 7 0,2 12 0,3 8 1,5 10 30,2 4 0,-5 4 1,5 6-1,0 3 88,0 5 0,-5 5 1,5 10-1,0 2-11,0 6 1,1-3-1,4 7 1,-3-2 106,3-6 0,-5-1 0,3-6 0,-1-2-193,-1-3 1,6-9 0,-7 2-1,3-7-64,-1-8 1,-2 2 0,5-6-1,-2-1 22,2 0 0,-5-2 1,0-11-69,-2-4 0,4 3 1,-6-11-187,-4-2 0,1-5 0,0-7 0,4-8-85,3-5 1,-5-12 0,6-5 0,-1-6 59,0-1 1,-5-3 0,5-3 0,0-4 295,0-3 0,3 7 1,7-4-1,0 4-2,0 6 0,0-11 0,0 16 0,0 2 207,0 2 0,2 5 1,6 10 225,6 5 1,-1-2-147,2 10 1,0-1-1,7 8-142,0 0 1,0 0 0,1 0 0,-1 0-97,0 0 0,1 0 0,-1 0 0,0 0-17,0 0 0,1 0 1,-1 0-1,0 0 28,1 0 1,-1 0 0,0 0-1,0 3 3,1 4 0,-8 6 0,-3 9 0,-2 0-11,-5 0 0,0 1 0,0-1 0,2 0-41,-2 1 1,-2-1-1,-3 0 1,0 0-9,0 1 0,0-1 0,0 0-11,0 1 0,0-1 0,2-2-6,6-5 0,-4-6 0,11-9 24,3 0 1,1 0-1,4-2 1,-3-5 10,-6-8 1,4 0 0,-8-5-1,0-5-5,-1 0 0,6-2 0,-7 0 0,-3-5 3,-3-3 0,-2 5 0,0-7 0,0 0-22,0 2 0,0-7 1,-2 8-1,-6-1-4,-7 5 0,-4 6 0,-4 1 0,1 3 4,0 6 0,-1 4 0,1 12-144,0 6 1,10 4 0,4 10 0,6 3-124,2 5 1,0-6-1,0 9 1,0-4-44,0 1 0,2 0 0,6-8 333,6 0 0,-1-7 0,2 0 0,-1-10 0,9 5 0</inkml:trace>
  <inkml:trace contextRef="#ctx0" brushRef="#br0" timeOffset="74256">28172 2364 7569,'23'-13'-326,"-1"-6"0,0 4 1,1-3 782,-1 3 0,-2 3 0,0 7-270,2-2 0,-5-1 0,10 11 0,-7 2-49,-5 2 1,-10 10-1,2-2 1,-4 5-97,-3 2 0,0 8 0,0 0 0,0-3-46,0-2 1,0-3 0,-3 0-105,-4 1 123,5-1 0,-11 0 54,6 1-86,4-1 0,1-12 1,12-10-1,2-13 32,5-6 1,3-6 0,3-2 0,-1-6-50,0-1 1,0-3 0,1-10-1,-1-3-8,0-2 1,1 0 0,-1 10 0,0 5-21,0 7 1,1 5 0,-1 5-1,0 3-179,1 2 1,-9 10-1,1-2 1,0 7-85,-2 7 0,4-2 1,-7 8-335,2-3 582,-7 7 0,15-5 1,-8 11-1,3-1 77,0 0 0,0 0 0,7 1 0</inkml:trace>
  <inkml:trace contextRef="#ctx0" brushRef="#br0" timeOffset="75907">28908 2386 7569,'0'-22'3,"0"-1"0,0 1 131,0 0 1,-7 7 0,-1 0 626,3-2-622,-7 7 1,7 10 0,-8 15-3,4 5 0,1 2 0,8 3 1,0 2-145,0 3 1,0-1 0,0-6 0,0-1-142,0 0 1,0-7 0,0 0 0,0 2-65,0 3 0,0-5-61,0 0 212,0-10 35,0 5 1,0-13-1,3-2 1,2-5 47,2-2 0,8-3 0,-5-7 1,0-3-15,0-5 0,7 5 0,-5-7 1,3 3 56,0-1 0,-8 8 0,6 7 0,-1 0 85,1 2 9,-8 4 0,4 11-96,-9 5 1,0 6-1,0 9 1,0 0-34,0 1 0,0-1 1,0 0-143,0 1 146,0-1 1,-2 0-43,-5 0-257,4 1 223,-7-1 0,18-20 0,1-6 0,4-9 21,4-2 1,1 0 0,-1-7-1,-2-3 84,2-4 0,3 4 0,2-5 13,0 5 1,-7 6-1,0 4 266,2 7-335,-7 6 1,8 12 0,-11 5 0,-2 4 1,-2 4-1,-3-1 1,0 0-13,0 1 0,-3-1 1,-2 0-1,-2 0-78,2 1 1,2-8 0,6-1 43,4 4 1,6-8 0,9-3 12,0-4 0,0-6 1,1-4-1,-1-8 45,0-5 0,-2-2 0,-3-1 1,-2 1 5,3 0 0,1 0 0,1-1 168,-5 1 1,5 2 43,-5 5-211,-5 5 1,0 13 0,-10 4-36,0 8 1,0-2-1,0 1-13,0 4 0,0-6 1,0 3-184,0 2 175,0-7 0,2 0 1,6-10 39,6 0 1,-4-2 0,0-3 0,-2-5 19,-1-3 0,3 6 0,-5-8 23,2-2 1,1-3 0,-6 0 135,6 5-166,-6-4 1,8 19-1,-10 0-30,0 12 1,0 8 0,0 2-20,0 0 1,0-7-1,3-2-54,4-4 0,-2 6 1,10-7 63,2-3 0,-5-3 1,3-2-61,3 0 0,1-2 1,6-6 28,5-7 1,-5 1 0,4-6 0,-1-8-20,1-4 1,-4-5 0,7-7 0,-2-1 47,0 0 1,0-7-1,-11 0 1,-1 3-2,-3 2 0,-1 2 1,6 3-1,-2 5 107,-4 7 1,-9 6 145,3 1-46,-6 11 0,-4 19 0,-6 16 0,-7 4-63,-4 5 1,-4 3 0,1 9 0,-3 1 23,-4-1 0,6 8 1,-1 0-1,9-2-100,5-3 1,-5-2 0,8-1-1,2-2-43,2-5 0,3-4 0,3-11 0,2 0-53,2 0 1,10-7 0,-2-2-23,5-3 0,2-3 0,1-7 0,1 0-49,6 0 1,-5-10 0,7-5 0,0-5-15,5-2 0,-2 0 1,0 0-1,-1-3 54,1-5 1,-8 5-1,0-7 1,-7 2 17,-5 1 1,-10-3 0,3 4 0,-6-1-4,-2 1 0,0 4 117,0 1 1,-2 11-1,-6 4 1,-7 8-45,-5 8 1,-2 4-1,0 13 1,0 2-22,-1 3 1,1 0 0,2-8-1,3 0-37,2 1 1,3-1 0,-3 0 45,7 0 1,6 1-1,4-3-3,6-6 1,-3-4 0,10-10 0,2 0-29,3 0 1,2 0 0,0 0-22,1 0 0,4-2 0,-2-3 0,-6-5 7,1-2 1,-7 4 0,1-7 61,4-2 0,-8 5 110,-3-3-63,-4 10 1,-3-3 31,0 16 0,0-3 0,0 10 0,0 2-37,0 3 1,0 2 0,0 0-1,0 1-131,0-1 1,0 0 0,2 0-45,5 1 1,6-8-1,9-3-227,0-2 0,1-3 1,-1-7-1,0 0-34,1 0 1,1 0 0,4-2 0,1-6 377,-1-6 0,-4 1 0,-1 1 0,-1-1 0,0 1 0,0 7 0,-2-5 0,-2 3-52,-4-1 1,-1-2 0,4 5-12,-2-2 0,0 0 893,7 7 1,-7 0-211,0 0 0,-8 7 0,6 3-245,-3 2 1,-3 3-78,-7 7-758,0 1 408,0-1 0,-2 0-1095,-6 1 0,-4-1 1147,-11 0 0,-9 0 0,-2 1 0</inkml:trace>
  <inkml:trace contextRef="#ctx0" brushRef="#br0" timeOffset="76791">424 3278 7569,'0'-23'168,"0"11"1,0 4-1,0 16 1,0 7-1,0 5 124,0 2 1,-2 3 0,-3 2-223,-3 3 1,-7 7 0,8-5 0,0 0-1,-1 3-16,1-1 1,-1 1 0,6 5-1,-3-6-331,-3-1 1,1 4 0,7-8-188,0-1 0,0-4 0,0-1-173,0-1 1,2-10 636,6-4 0,-6-6 0,8-2 0</inkml:trace>
  <inkml:trace contextRef="#ctx0" brushRef="#br0" timeOffset="77234">157 3701 7528,'-20'-3'-143,"5"-4"1,5 2 0,13-7 246,4 2 1,5 0-1,11 5 232,-1-2 1,8-1 0,2 8 0,0 0-482,0 0 0,5-7 0,-4-1 0,-1 1-47,0-3 0,5 5 0,-5-7 1,1-1-653,-1 1 844,-3-3 0,-6-7 0,-1-1 0</inkml:trace>
  <inkml:trace contextRef="#ctx0" brushRef="#br0" timeOffset="77716">781 2965 7450,'-8'-29'0,"-2"-1"-120,-2 3 0,7 9 0,-5 6 392,0 2 1,8 5 0,-6 13-198,6 7 0,2 7 0,-3 8 1,-2 7 147,-2 5 0,0 12 1,7 6-1,0 2-157,0-3 1,0 3-1,0-10-317,0-3 227,0 8 0,0-10 0,2 3 0,3-8 10,2-5 0,1-10 0,-8 3 1,0-5-541,0-3 0,2-7 381,6 0 1,-6-13-1,6-2 1,-3-12 156,2-8 1,-4-5 0,6-2 0,-1-5 32,-1-3 1,8 6-1,-5-6 1,0 0 84,0 1 1,0 6-1,-5-1 186,2 4 1,3 10-174,-2 0 1,-6 13-1,5 2 70,-4 12 0,-3 8 0,0 2-170,0 1 1,0 1 0,0 4 0,2 4 0,3 0 0,3 3 0,-1-3 0,1 0-1,2-5 1,2-2-10,5-3 1,-4-2 0,-1-3-23,-2-2 0,7-10 0,-2 3 0,5-6-26,2-2 1,-7-2 0,0-6-1,2-7 5,3-4 0,0-4 0,-3 1 0,-2 0 0,0-3-50,-3-5 1,1 5-1,-8-4 78,2 4 1,0 10-1,-7 0 1,0-2 2,0-3 0,-9 5 0,-4 0 68,1-2 0,-8 7 0,5 3 0,-5 4 79,-2 3 1,0 5-1,2 8-19,5 9 0,-2 13 1,9-6-1,3 1-56,3 2 1,2-5 0,0 8-1,2-5-122,6-10 0,2 2 1,10-10-1,-1 3-77,6 0 1,2-10 0,-2 2-1,2-4-159,3-3 1,10 0 0,-3 0 0,5-3-502,3-4 0,-1 2 793,1-10 0,-1 0 0,1-7 0</inkml:trace>
  <inkml:trace contextRef="#ctx0" brushRef="#br0" timeOffset="78134">2564 3500 7569,'7'-22'-36,"1"0"0,-3 0 4,-3-1 1,-2 8 0,0 1 0,-2-1 156,-6 2 0,-4-4 1,-11 10-1,1-1-26,0-2 1,-3 8 0,-2-6-1,-3 6-44,3 2 1,-5 7 0,2 3 0,3 3-41,2 4 1,3 0 0,2 1-1,3-6-73,2-2 1,10 7-24,-3-2 1,8-3 63,8 3 0,7-10 0,12 5 15,3 0 0,-1-5 0,-6 7 0,1-2 59,6-5 1,-5 5 0,5 0 54,-6 2 1,-4 3-1,-3 8-73,-2-1 1,-10-7 0,0 0 0,-10-1-7,-10-1 1,3 7 0,-3-8 0,-2 3-86,-3 0 0,-2-10 0,-1 5 0,1-3-189,0 0 1,0 1 0,-1-8-130,1 0 0,2-3 0,5-4-107,8-8 0,4-5 477,3-2 0,10 0 0,3-1 0</inkml:trace>
  <inkml:trace contextRef="#ctx0" brushRef="#br0" timeOffset="78645">2675 3434 7569,'15'-8'-312,"0"1"257,-10-1 0,5 11 296,-10 4 0,0-2 0,0 10-102,0 2 1,0 3 0,0 2-127,0 1 1,0-1-1,0 0 10,0 1 1,0-9-1,0 1 1,2 0-132,6-3 0,4 6 0,10-8-46,1 2 1,-9-7-1,1 2 1,3-2-7,2 3 1,-6-6 0,1 6 0,3-8-28,1-8 0,4-4 0,-1-10 155,0-1 1,-7 1 0,-3-3 0,-2-2 131,-5-3 1,5 8 0,-2 7 580,-3-2-386,-3-3 0,-4 8-140,-6 4 0,6 8 0,-6 8-11,6 7 1,2-3 0,0 3-168,0 2 1,0 3-1,2 0-3,6-5 1,-3 4 0,10-6 0,-1 2 19,-1 0 0,7-11 0,-6 6 1,6-2 5,3-1 1,6 1 0,1-8 0,-3 0 14,-2 0 1,0-10 0,2-5 40,3-5 1,-3-2 0,-12 0 0,-8-1 70,-4 1 1,-3 0 0,0-1-92,0 1 0,-8 0 0,-2 0 0,-2 2-69,-5 5 1,-3-5-1,-2 8 1,-3-1-108,-5 6 0,5 4 0,-4 3 1,4 0-118,3 0 0,-1 10 0,1 8 0,2 6-45,5 6 0,5 2 0,10-4 0,0 1 302,0-2 0,0-2 0,0-2 0</inkml:trace>
  <inkml:trace contextRef="#ctx0" brushRef="#br0" timeOffset="79099">3522 3344 7349,'15'-19'-131,"-3"1"0,1 6 533,-1 2 1,-7 5-1,3 12-267,-6 8 0,-2 5 1,0 2-1,0 1-125,0-1 0,0 0 1,0 1-1,0-1-52,0 0 0,0 0 0,2 1-15,6-1 1,4-2-1,11-3 1,-1-5 31,0-2 0,0-2 0,1-8 0,-1 0 12,0 0 1,1 0 0,-1 0 0,-2-3-2,-5-4 1,4 2 0,-4-10 0,5-2-7,2-3 1,-7-10 0,0 1 0,0 1-7,-3 4 1,-2-1 0,-7-2 0,2-3 18,2 3 0,0 9 0,-9 3 17,-5-2 0,-6 5 1,-9-1 35,0 3 0,-1 3 1,4 9-1,1 6 76,3 7 0,3 7 0,-5 5 0,4 3 19,3-3 1,3 5 0,7-2-1,0-3 33,0-2 0,0-3 0,2 1-78,6-1 1,7-2-1,12-5 1,3-8 40,-3-4-540,-2-3 227,-3 0 121,10 0-328,-7 0 0,14 0 0,-6 0 0,1 0 54,6 0 0,-8 0 329,-2 0 0,5 9 0,-1 4 0</inkml:trace>
  <inkml:trace contextRef="#ctx0" brushRef="#br0" timeOffset="79884">4837 3523 7569,'0'-23'-302,"0"1"1,0 7 992,0 0-555,0 10 0,0-2 0,0 14-13,0 8 1,0-2-115,0 2 0,3-1-42,4 9 0,-2-1-28,10 0 0,-8-2 0,6-3-106,-3-2 0,-1-10 0,-1 3 74,7-6 0,-3-4 0,3-6 0,0-7 70,-3-4 0,6-4 1,-9 1-1,4 0-3,4-1 1,-4 1 0,-1 0-1,0 2 150,1 5 1,-6-5 43,8 5 1,-8 6-62,8 1 1,-10 8-1,5 5 1,-2 5 133,-1 2 0,0 3-12,-7 8 0,8-1-151,-1 0 1,3-2 0,-5-3-187,3-2 0,1-10 0,-1 2 49,7-4 0,-3-6 0,3-1 0,2-6-387,3-3 1,2-2-1,1-7 1,-1 0 204,0 0 1,1-1 0,-1 3 0,0 3 233,0 2 1,-7 8-1,0-6 7,3 4 0,1 1 476,4 8 1,-1 3 40,0 4 1,-9 5 0,-6 11-302,-5-1 1,6 3 0,-1 2-346,-2 3 1,-2-1 0,-3-6 0,2-1-23,6 0 0,-6-7-1509,6 0 1660,-6-10 0,8 15 0,2-8 0</inkml:trace>
  <inkml:trace contextRef="#ctx0" brushRef="#br0" timeOffset="80304">5662 3211 7417,'0'-23'-203,"0"8"1,0 1 663,0-4 1,2 6-189,6-3-293,-6 10 1,11-5 0,-6 10-378,8 0 1,-3 0-596,3 0 992,0 0 0,7 0 0,0 0 0</inkml:trace>
  <inkml:trace contextRef="#ctx0" brushRef="#br0" timeOffset="80702">5907 3032 7569,'12'-10'-260,"-2"8"1,-7-8 345,4 10 1,-4 10-1,4 5 1,-4 7 123,-3 8 1,0-3 0,0 10 0,0 0-55,0-2 1,0 7-1,0-7 1,0 2-51,0 0 1,0-7-1,0 4 1,0-1-6,0-6 0,2-2-74,5-3 1,6-2 0,9-5-124,0-8 0,1-7 0,-1-5 0,-2-5 20,-5-2 1,4-3 0,-4-7 0,5-3-16,2-5 0,-2 3 0,-2-8 1,-4 1 29,4-1 0,-1-2 0,0-8 0,-4 1 23,-3-1 1,5 0-1,-8 1 1,-2 2 44,-3 5 1,1-5-1,2 4 1,2-1 79,-2 2 0,-2 4 0,-3 11 321,0 0-307,0 10 1,0 4 0,0 16 1,0 6 0,0 6 0,0 5 0,0 5 50,0 7 1,-8 5-1,-2 5 81,-2 5-182,7-5 0,-7 15 0,7-8 0,-3 1 38,3-1 1,3-2-1,2-7 1,0-3 11,0-5 1,2-5-1,6-12 1,7-2-174,4-4 1,4-9 0,-1 3-1,0-6-358,1-2 434,-1 0-350,0 0 0,8 0 39,0 0 0,-1-10 0,-6-2 0,-1-3-91,0 0 0,0 8 0,1-6 0,-3 1 397,-6 0 0,6-3 0,-7-7 0</inkml:trace>
  <inkml:trace contextRef="#ctx0" brushRef="#br0" timeOffset="81128">7623 3612 7569,'22'0'-1265,"1"0"1265,-11-10 0,18 7 0,-5-6 0</inkml:trace>
  <inkml:trace contextRef="#ctx0" brushRef="#br0" timeOffset="82913">7801 3500 7569,'0'-12'-5,"0"-8"1,-2 8 96,-6-10 0,4 2 0,-9 2 1,1 6-54,-1 2 1,6 3 0,-8 7-48,-2 0 1,-3 7 0,0 3 87,5 2 1,-5 3-1,8 8 1,0-1 0,2 0-14,0 0 1,7 1 0,-4-1 0,5 0-28,2 1 1,0-1 0,0 0 0,2 0-52,5 1 1,-2-8-1,8-1 1,-1 1-34,1-2 0,-6 4 0,8-10 0,2-2 42,3-2 0,2-3 1,1-3-1,-1-4-117,0-8 1,0-5 0,1-5-1,-1-2 10,0-2 0,8-11 1,0 3-1,-3-5-82,-2-3 0,-5 1 0,-3-4 182,-2-4 0,-8 3 1,6-8-1,-4 2 0,-4 3-13,-2-2 1,-3 7 0,0-8 0,0 6 78,0 4 1,-8-4 0,1 14 0,2 1 213,3 4 1,-6 12 334,1 4-521,-1 9 1,8 12 0,0 15 0,0 6 74,0 4 0,0 2 1,0 11-1,0 2-63,0 5 0,-2-2 0,-3 9 1,-5 3-44,-2 2 0,7 1 0,-5-3 0,2-5-72,1-3 1,-3-2 0,5-10 0,-2-5 30,2-7 1,2-5 0,3-3-581,0 0 458,0-9 0,8-6 0,-1-14 35,-2-8 0,5-7 0,-3-6 0,1-1 0,-1-1-29,1-2 1,6 5 0,-6-8 78,-3 3 0,7 2 1,1 5-1,1-2 55,1-3 0,-7 8 0,7 10 0,-1-1 62,-1 1 1,7 7-1,-6-3 8,6 6 0,-5 9 1,-2 3-1,-4 3-10,-4 4 0,-2 3 0,-3 5 0,0 2-19,0 3 0,0 2 1,0-5-1,0 3-17,0-3 1,7-2 0,3-3-78,3 0 1,1-2 0,9-5 0,-1-8-26,0-4 1,1-3 0,-1 0 0,0 0 1,0 0 1,1-8 0,-1-2 0,3-2-14,5-5 0,-13-1 1,5 1-1,-2 2-16,0-2 0,-8-3 0,-2-2 1,-3 0 42,1-1 0,-1 1 1,-7 0-1,0-1 44,0 1 1,-2 0-1,-3 0-1,-3-1 1,-1 11 0,1 4 64,-7 6 0,3 2 0,-3 2-15,-2 6 1,4-3 0,1 10 0,0 2 4,-1 3 1,6 2 0,-6 0 0,3 1-32,6-1 0,1 0 1,3 1-1,3-1-77,4 0 0,-2 0 0,10-2-76,2-5 0,-5 2 0,3-9 5,3-3 1,1-3 0,4-2-1,-1-2-74,0-6 0,1-4 1,-1-10 113,0-1 0,-7 1 1,-3 0-1,1 0 39,-1-1 1,-7 1-1,3 0 1,-6-1 179,-2 1 1,7 0 290,1 0-344,-1 9 1,-7 6 0,0 14 20,0 8 0,0 5 0,0 2 0,0 0-27,0 1 0,0-1 0,0 0 0,0 1-94,0-1 0,0 0 0,3-2-61,4-5 1,6 2 0,9-9 55,0-4 0,1-1 0,-1-6-64,0-4 0,0 2 1,-2-10-1,-2-2 36,-4-3 0,1-2 0,5 0 0,-5-1 1,-5 1 0,-10 0 0,2 2-26,6 5 1,-6-5-34,6 5 85,-6-4 1,-2 9 0,0 10 0,0 12 91,0 8 0,0 2 0,0 0 0,0 1-56,0-1 1,0 0 0,0 1 0,0-1 45,0 0 1,0-7-1,0 0-35,0 2 0,-2-7-133,-6-3 5,6-4 0,-1-13 0,13-5 7,3-5 1,1-4 0,6-4 0,-2-1 54,-4 1 1,1-4 0,5 3 0,-3 1 41,-2 4 1,-2-1 0,4 0-1,-2 0 74,2 5 1,-7 10 0,0-2-20,0 2 1,0 5 0,5 13-31,-8 7 0,-4 7 0,-3 5 0,2 3 1,3 0 18,2 2 0,1-5 1,-6 8-1,3-3 9,3-5 0,2-5 0,-5-4 1,4-3-7,4 2 1,-6-7-1,6 0 1,-1-3-11,0 1 1,3-1-1,8-7-27,-1 0 1,0-3 0,0-1-1,-2-6-98,-5-3 1,5-2 0,-5-7-1,5 0-341,2 0 406,0-1 1,0-6-118,1-1 1,-8 0 73,-1 8 40,1-10-18,-2 7 1,-3-10-49,-10 5 70,9 6-32,-6-9 1,7 11-31,-10 0 139,0 10 11,-10-8-93,7 17 203,-16-7-203,16 10 0,-17 0 36,8 0 0,-10 3 0,-1 4 0,1 8 22,0 5 1,0 10-1,-1 2 1,3 0-18,6 0 1,-6 5-1,7-7 1,1-3 276,5-2 1,4-3 0,3 1-177,0-1 1,3-7-1,4-3-171,8-2 1,5-2-1,2-8-17,0 0 0,1-3 0,-1-4 0,0-8 0,0-5-17,1-2 91,9 9-178,-7-16 0,7 21 1,-10-17-1,-2 1 0,-3-4 1,-4 1 40,-3 2 0,4 3 1,-6 0 124,-3-1-102,-3 11 248,-2-8 0,0 8-200,0 0 202,0 2 1,0 10-152,-10 0-11,8 0 72,-18 0-63,8 0 29,-1 10 0,-4 4 2,10 16 1,-8-3-1,5 10 1,0 3 68,0 2 0,-5 3 0,8 2 0,2 2 51,2 3 1,-4 0 0,-1-7-1,3 0 30,3-1 1,2 8-1,0 0 1,0-2-102,0-3 1,0 0 0,0 2 0,-2 3-42,-6-2 0,3-3 0,-7-3 0,-1 1-84,1 0 1,5-11-1,-8-2 1,-3-4-87,-1-6 1,4 5 0,0-14 0,-2-1 87,-3-5 0,-3-4 0,1-3 48,0 0 0,0-10 1,2-5-1,2-5-7,4-2 1,1-10 0,-2-8 0,8-7 25,4-5 0,6 0 1,4 5-1,8-2 91,5-3 0,2 9 1,3 11-1,2 3-4,3-1 0,2 8 0,-5 9 26,3 3-79,0 3-79,-8-3 74,10 7 1,-7-6 48,7 9-90,0 0 0,-7 2 77,5 5-162,-5-4-12,-3 7 141,-10-10-20,8 10-204,-17-8-36,17 8 216,-18-10-638,18 0 0,-15 0-578,10 0 1,-8 0-189,8 0 1397,-10 0 0,5-10 0,-10-2 0</inkml:trace>
  <inkml:trace contextRef="#ctx0" brushRef="#br0" timeOffset="89322">10052 3389 7396,'-22'0'238,"10"0"1,4 0-116,16 0 1,4 0 0,10 0 0,-2-3-134,-5-4 1,5 2-1,-5-7 1,2-1 44,-2 1 0,2 5 0,-7-8-66,3-3 0,-1-1 0,3-4-52,-8 1 0,3 7 0,-2 0 22,-3-2 1,-3-3 59,-2-2 1,-10 7-1,-5 3 1,-5 2-6,-2 5 1,0 2 0,0 3 0,-1 0 1,1 0 1,0 0-1,-1 3 1,1 2 34,0 2 1,0 10 0,2-2 71,5 5 1,5 2 0,10 3-1,0 2 47,0 3 1,0 7-1,0-7 1,3-3-81,4-2 0,-2-3 0,10 1 0,2-4-90,3-4 1,2 3 0,0-9-1,1 1-140,-1 0 1,8-2 0,-1-8 0,1 0-139,2 0 1,-7 0-1,7 0 1,-2 0 15,0 0 0,7 0 1,-7 0-1,-3-3 282,-2-4 0,-3 2 0,0-10 0,10 10 0,3-5 0</inkml:trace>
  <inkml:trace contextRef="#ctx0" brushRef="#br0" timeOffset="105655">12058 3567 7569,'0'-15'1,"0"1"0,0-1 164,0-8 1,0 1 0,0 0-1,-2 0 149,-6-1 1,-4 8 0,-10 3-193,0 2 1,-1 3-1,1 7 1,0 0 3,-1 0 0,1 0 1,2 2-1,3 6-161,2 6 1,3 6-1,-6 3 1,6-1 44,2 0 1,0 0-1,5 1-220,-2-1 1,2 0 0,10 1 176,2-1 0,3-7 0,-2-3 1,6-2 8,6-5 1,2 5 0,1-3 0,-1-2 5,0-2 0,1-11 0,1-2 0,4-2 11,1-5 0,1-11 0,-8-4 1,1-2 22,-1-6 1,0-2 0,1-3-1,-1 1 39,0-1 1,-2-7-1,-3 0 1,-4 0 11,-3-2 0,-1 7 1,-4-8-1,3 3 18,-3 0 0,-3 3 0,-2 11 0,0 9 50,0 4 0,0 3-26,0-1 1,0 13-64,0 10 0,0 13 1,-2 14-1,-3 5 24,-3 3 1,-2 2 0,3 10 0,-5 3-22,-1 2 0,-4 10 0,7-1 0,0 6-86,0 0 0,3-2 1,7-16-1,0 1 54,0-8 0,0 0 1,0-12-1,0-3-337,0-2 1,10-3 0,5-2 92,4-6 1,4 4-1,-1-11 1,0-2 193,1-2 0,-4-13 0,-1-5 0,-3-5-40,2-2 0,3 0 1,0-1-1,-3-2 76,-2-4 1,-8 4-1,6-7 155,-4 0 0,6 7 0,-7-5 309,-3 5-307,-3 13 0,-2 5 0,0 14 0,0 8 0,0 5 42,0 2 1,0 3-138,0 4 0,0-4 0,0 5-92,0-5 1,0-3-83,0 0 0,3-2 0,4-5-1,8-8 0,-3-4 1,3-3 61,2 0 1,-4-8-1,-1-2 1,1-2-13,-1-5 1,-5-3-1,6-5 1,-1-2 27,1-3 0,-8 1 0,4 4 0,-1-2 72,-1-3 1,1 0 0,-8 8 502,0 0-401,0 9 0,-3 6 0,-2 14-34,-2 8 0,-1 5 1,8 2-1,0 0-30,0 1 0,0-1 1,0 0-1,0 1-78,0-1 0,0 0 0,0 0-20,0 1 1,3-1 0,4-2-39,8-5 1,-2-5 0,1-8-44,4 5 1,2-4 0,2 2-29,0-10 0,0 0 0,1-10-6,-1-2 0,-2-3 0,-3-2 0,-4-1 44,-4 1 0,6-3 1,-5-2-1,0-3 11,0 3 0,-3 0 0,-4 0 229,4-3 0,-4 0 435,4 8-371,-4 10 0,-3 12 0,0 14-54,0 6 0,0 10 0,0 0 0,0-3-40,0-2 0,0-3 0,0 3-88,0 4 1,0-4-1,0 5 1,0-5-46,0-3 0,0-7 23,0 0 1,2-3-348,6 3 0,-3-8 175,9-14 0,-9 2 1,5-10-1,-2-2 88,-1-3 0,8 5 0,-8 0 0,1-2 41,2-3 0,0-2 1,7 0-1,-2 2 39,2 5 1,1-5-1,-1 5 1,-2-5-3,2-2 1,0 7 0,1 3-72,-3 2 0,-1-5 116,9 8 0,-8 2-54,0 12 1,-8-2 0,5 10 173,-2 2 1,0 1 0,-5-1 0,3-2 7,-4 2 0,1 3 0,0 2-175,3 1 1,-1-9 0,-7 1-177,0 3 0,0 1 1,0 4-547,0-1-206,0-10-959,0 8 1175,0-17 0,0-3 711,0-15 0,0-5 0,-10-12 0,-2-3 0</inkml:trace>
  <inkml:trace contextRef="#ctx0" brushRef="#br0" timeOffset="106191">13463 3099 7491,'-3'-20'-77,"-2"3"360,-2 2 1,-1 8 198,8-8 1,0 7-299,0-6 0,3 9-466,4-3 1,-2 6-75,10 2 0,-8 7 0,6 3-33,-3 2 1,0 3-1,-5 8 389,2-1 0,10 0 0,-4 0 0</inkml:trace>
  <inkml:trace contextRef="#ctx0" brushRef="#br0" timeOffset="106881">13641 3367 7552,'0'-13'1390,"0"6"-1159,0 14 0,0 6 0,0 9-170,0 0 0,0-7 1,0 0-153,0 2 0,0 3-12,0 2 1,0-7 55,0 0-208,0-10 0,0 2 0,0-14 162,0-8 0,2-5 0,3-2 1,5-3 72,3-4 1,-6 4-1,8-5 1,0 5 66,-3 3 0,5 0 1,-7 2-1,0 3 77,0 2 0,7 7 79,-2-6 0,-2 9-104,2-3 0,-11 16 1,4 6-30,-6 6 0,6 5 0,-1 2-14,-2 3 1,-2 0-1,-1-8 1,3 0 0,5 1-15,2-1 0,-4 0 0,7-2 0,2-5-26,3-8 0,2 3 0,0-2 0,1-4-14,-1-1 1,8-3 0,-1 0 0,-1-3-6,-4-4 1,-1 2 0,1-10 0,1-2 2,-2-3 0,4-2 0,-12 0 1,2-1-10,-2 1 1,2-3 0,-7-2 0,0-3 30,0 3 0,-3 2 1,-7 3-1,0 0 25,0-1 1,0 1-1,-2 0-36,-6-1 1,-4 11 0,-10 5 29,-1 4 1,1 3 0,0 3 0,0 7 30,-1 12 0,3 3 0,3 9 0,5-1 27,2-6 0,-5 5 0,8-2 0,2-3-58,2-2 1,6-3 0,4 0-18,8 1 0,5-11 0,2-5 1,0-4-49,1-3 1,-1 0-1,0 0 1,0-3-74,1-4 1,-1 2-1,0-10 1,-2-2-17,-5-3 0,5-2 57,-5-1 0,-5 1 0,-3 0 1,-5 0 18,-2-1 1,0 8 45,0 1 0,0 11 0,0 3 22,0 12 1,0 8 0,0 5 0,-2 5 70,-5 7 0,4 5 1,-7 3-1,3-1-14,-1 1 1,1-1 0,7 3 0,0 3 45,0 2 1,-3 0 0,-2-8 0,-2 1-159,2 0 0,0-1 0,0 1 0,-2-1-107,2 1 1,-5-8-1,0-2 103,-2-3 0,4-5 0,-4-10 0,-1-4 14,1-3 1,-3 5 66,-7-8 0,2-9 0,3-13 0,4-5-40,3-2 1,3-11-1,7-4 1,0-5-18,0-2 0,2 1 1,6 4-1,7 2 91,5-3 0,2 8 0,3 2 0,2 5 4,3 3 1,2 2-1,-5 3 1,3 5-211,-3 2 1,5-5 0,0 5-121,3-2 1,0 7-536,2-3 542,-5 6 0,-10 2 90,11 0 93,-9 0-210,8 0 185,-9 0-245,-1 0 319,0 0 0,1 0 0,-1 0 0</inkml:trace>
  <inkml:trace contextRef="#ctx0" brushRef="#br0" timeOffset="107286">15602 3166 7569,'0'-22'70,"0"-1"0,3 9 915,4-1-641,-4 10 0,6-3 0,-9 16 0,0 7-153,0 4 0,-2 14 0,-3 4 0,-5 5-84,-2 3 1,7-1 0,-3 1 0,3-3-84,-2-5 1,4 5 0,-4-7 0,5-1-90,2-4 0,0-5 0,0-3-345,0 0 1,9-2-1,6-5 73,5-8 0,2-4 1,-2-6-1,-2-4-47,-4-8 0,-1 3 0,4-1 0,-4 1-116,-4 0 1,-1-3 499,-8-7 0,-10 9 0,-2 3 0</inkml:trace>
  <inkml:trace contextRef="#ctx0" brushRef="#br0" timeOffset="107745">15491 3500 7489,'-23'-10'-239,"9"6"543,-1-11 0,12 2 105,3-2 0,10-2 0,12 10 0,3-1-317,5-2 0,-3 8 0,10-6 1,3 6-191,2 2 1,-5 0 0,0 0 0,0 0 33,-2 0 1,5 0 0,-11 0 0,-1 0-859,-4 0 0,-1 0 922,-1 0 0,0 0 0,1 0 0</inkml:trace>
  <inkml:trace contextRef="#ctx0" brushRef="#br0" timeOffset="108204">16070 2832 7362,'0'-13'-206,"0"3"623,0 10-147,0 0-1,10 0-115,-7 10 442,6 13-206,-9 1 0,10 19-49,-7-9-408,7 11 296,-10-1-146,0 11 1,0-6 214,0 11-115,0-11-240,-10 16 0,5-18 108,-10 5 133,10-5-914,-15-3 605,18 1 134,-8-10-375,10-3 194,0-10 126,0-10-342,0 8 379,0-17-194,0 7 1,7-13 159,1-4 1,9-6 0,-2-11-1,5-4-25,2-1 1,-7-4-1,0 6 1,2-5 153,3-3 1,0 8-1,-3-3 1,-2 6 111,2 1-45,-7 1-87,10 0 0,-15 9 431,10 6-371,-10 5 0,5 11 0,-10 6 1,0 8 144,0 6-188,0-4 208,0 17-47,-10-17-123,7 17-26,-7-17 124,10 17-118,0-17 39,0 7-153,0-10 133,0 0-9,0 1-83,10-11 0,-5 5 0,10-7 0,2 0-7,3 0 1,3-2-1,-1-8-133,0 0-215,0 0 182,1-10-39,9 7 221,-7-17-214,7 8-1,-10-10 114,10-1 19,-7 1 0,0 0-198,-10 0 154,0-1 173,7 1-90,-10 0 1,1-1-1,-8 1 28,2 0 79,0 0-147,-7-1 7,-10 1 232,8 0-203,-18-1-11,8 11 55,-10 2-44,-1 10 70,1 0-60,-10 0 150,7 10 1,-7 12-122,10 3 183,-1 17 16,1-7-206,10 9 30,-8 1 335,17-10-150,-7-3-1,10 0-188,0-17 1,10 15 0,5-18 0,5 0 54,2-4 1,10-3-1,3 0 1,2 2-375,0-2 154,1-2-10,6-3-951,1 0 682,-1 0 201,-9 0 28,7 0-1064,-7 0 411,-1-10 390,8 7-457,-17-7 0,7 10 887,-9 0 0,-6-7 0,0-1 0,6 3 0,1 3 0,6 2 0</inkml:trace>
  <inkml:trace contextRef="#ctx0" brushRef="#br0" timeOffset="108703">18143 3032 7569,'0'-15'33,"0"1"1,0-1 701,0-8-542,0 11 1,0 5-1,0 14-80,0 8 1,0 7 0,0 8 0,0 7-13,0 5 0,0 5 0,0 3 0,0 2-72,0-3 1,-7 6 0,-1-6-1,3-4-91,3-5 0,2-3 0,0 5 0,0-5 15,0-7 0,0-6 1,0-1-45,0-1 0,10-10 1,4-4 42,6-6 0,3-12 1,-4-5-1,-1-4-254,-3-4 0,-8 1 0,5 0 1,-2 0-56,-5-1 0,-2 1 0,-3 0 1,-3-1 356,-4 1 0,2 0 0,-10 0 0,-10-1 0,-9 1 0</inkml:trace>
  <inkml:trace contextRef="#ctx0" brushRef="#br0" timeOffset="109153">17942 3278 7569,'-22'9'-897,"0"4"1953,9-1-885,4 8 0,18-18 0,6 6 1,5-6-15,2-2 1,11 0 0,4 0 0,2-2-136,-2-6 0,3 4 0,-8-9 1,0 1-17,1-1 0,-1 8 0,-5-4 0,3 1 3,-3 1 0,-2-8 0,-3 7 21,0 3 0,-7 3 29,0 2 1,-10-3 31,3-4-139,-6 5 0,-2-11-55,0 6-46,0 4-30,0-7 0,-2 10-391,-6 0-329,6 0-250,-8 0 1149,10 0 0,0 0 0,0 10 0,-10-7 0,-3 7 0</inkml:trace>
  <inkml:trace contextRef="#ctx0" brushRef="#br0" timeOffset="110659">18366 3300 7337,'0'-13'687,"0"4"0,0 11 0,2 5-505,6 8 1,-6 5 0,6 2 0,-6 1-122,-2-1 1,0 3 0,0 2 0,0 5-63,0 3 1,0-8-1,-2 5 1,-3-2-182,-3 0 1,1-1 0,7-6 105,0-1 0,0-7 0,0 0 0,0-20 0,2-3 0,3-9-13,3-5 1,9-3-1,-5-5 1,3-7 89,0-5 1,0 0 0,7 2 0,1 3-26,-1-3 0,0 1 0,3-1 0,0 6-2,-3 1 1,13 4-1,-13 9 1,3 2-87,-1 4 1,6 9 0,0-3-1,-3 6-41,-2 2 1,-3 0 0,0 2-1,1 6-316,-1 7 1,0-3 0,1 3 401,-1 2 0,-2-4 1,-3-1-1,-5 0-139,-2 1 1252,-2-8-645,-8 5 0,0-13 0,-3-2-67,-4-2 1,2-1-1,-10 8-84,-2 0 1,-3 3 0,-2 4-197,-1 8 1,1 5-1,0 0 1,2-3-7,5-2 1,-2 0 0,7 7-92,-3 0 0,6 1 0,-5-1 0,2 0-75,5 0 1,2 1 0,3-1 9,0 0 0,10-7 0,5-3 48,5-2 1,-5-2 0,0-8 0,2 0 5,3 0 1,2-3-1,0-2 8,1-2 20,-1-10 0,-2 4 0,-3-9 0,-2 0 2,2-1 0,-4 1 0,-1 0 0,-2 0 125,-5-1 0,5-6 0,-3-1 1,-2 3 16,-2 2 1,-3 10 0,0 0 318,0-2-297,0 7 0,0 2 1,0 16-59,0 7 0,0 7 0,-3 5 1,-2 3-25,-2-3 1,-1-2-1,8 0 1,0 2-74,0 3 1,0-8 0,0-7 0,3 0-42,4-3 1,-2 5 0,10-7 40,2 3 1,3-8-1,2 2-233,1-4 1,-8-11-1,-1-2 81,4-2 1,-1-3 0,0-7 0,-2-1 104,3 1 0,-8 0 0,0 0 1,-3-1 62,0 1 1,3 0 0,-5-1 0,3 1-41,-3 0 1,-3 0 0,-2-1 372,0 1-47,0 10 0,0 4-198,0 16 0,0 4 1,0 10-1,0 3 136,0 5 1,0-6 0,-2 9 0,-3-4-126,-3 1 0,1 0 0,7-8 1,0 0-194,0 1 1,0-1-6,0 0 1,0-7-162,0 0 1,0-13 145,0-2 1,2-7-1,3-10 1,5 2 55,3-3 0,-6-9 0,5-2 1,1 1 24,-1 4 0,0-1 0,6-2 0,-3-3 102,2 3 0,3 2 0,2 3 0,-2-1 104,-5 1 0,5 2 1,-8 3 8,0 2 1,6 12-119,-11 3 0,1 10 0,-8 13 0,0 1 31,0 6 1,0-3 0,0 8 0,0 0-15,0-1 1,-3-6-1,-2 4 1,-2-2-62,2-1 1,2 1 0,3-8-50,0 1 0,10-4 1,5-4 57,5-7 0,-5-6 0,0-2 0,2 0-280,3 0 1,2-7 0,0-3 0,-2-3-14,-5-4 1,5-3-1,-5-2 196,4 0 0,-6-1 0,-3 1 1,-3 0 20,1 0 0,1-1 286,-1 1 0,-6 7 104,6 0 0,-3 10 0,0 0-105,2 10 1,1 8 0,-8 9 0,0 0-26,0 1 0,0 1 0,0 4 0,0 1-178,0-2 1,0-2-1,-3-2-855,-4-1 0,4-7-1651,-4 0 1735,4-1 0,3-4 0,0-10 466,0-12 0,0-15 1,3-3-1,2 3 269,2 2 0,1-7 0,-8-5 0,0-5 0,0-3 0,-3 0 0,-2-2 0,-2-2 56,2-3 0,0 2 1,0 13-1,-3 5 58,3 0 0,3 14 0,2-4 741,0 2 0,10 10-548,5 3 1,5 7-531,2 7 1,-2 6 0,-3 9-49,-2 0 1,-3 1-1,6-1 1,-4 0-1,1 0-86,-2 1 0,4-1 357,-10 0 0,11 11 0,-6 1 0</inkml:trace>
  <inkml:trace contextRef="#ctx0" brushRef="#br0" timeOffset="111528">20283 3367 7318,'7'15'313,"0"-1"0,1-6 0,-8 7 32,0 2 0,0 3-220,0 2 0,-3 0 0,-2 1-189,-2-1 1,0-7 0,4-3-133,-4-2-19,4-2 15,-7-8 1,10-10-1,0-5 1,3-5 122,4-2 1,-2-3 0,8-2 0,-1-6-1,-2 1 134,0 0 0,7-8 1,-2 6 37,5-1 1,0 3 0,-3 12 0,-2 3 112,2 2 1,-5 10 0,3-2-94,3 4 0,-8 6 0,-3 4 0,-2 8-33,2 5 1,-4 4-1,4 4 1,-4 4 4,-3 3 0,0-6 0,0 6 1,0 0-11,0-1 1,0-7-1,2 3 1,3-5 25,3-3 1,9 1-1,-2-4-25,5-4 0,2-5 0,0-10 0,0 0-77,1 0 1,-1 0 0,3-2 0,2-6 5,3-7 0,-1-4 1,-6-4-1,-1 1-61,0 0 0,1-1 0,-1 1 0,-2-3 31,-5-4 0,2 4 1,-7-7-1,0 2-54,0 0 1,-3-7 0,-7 7 0,0 3-47,0 2 1,-2 3 0,-6 0 31,-7-1 0,-4 11 0,-4 5-25,1 4 0,0 6 1,-1 4-1,4 8 104,4 5 0,-5 9 0,5 4 0,-2 1 95,2 6 1,2-8 0,8-2 0,-2-5-25,2-3 0,5 0 1,8-2-1,6-3 54,6-2 0,2-10 0,1 3 1,2-6-69,4-2 1,-4 0 0,5 0-1,-5-2-124,-3-6 1,0-2 0,0-7-1,1 2 71,-1-2 0,-2-3 0,-3-2-57,-2-1 0,-10 1 8,2 0 1,-4 7 20,-3 0 1,-3 3-29,-4-3 0,-3 15 0,-7 15 1,4 7 43,3 8 1,0 4-1,6 11 1,-4 0 154,3-1 1,-5 8 0,3 0-1,2 0 125,2 3 0,3-8 1,0 7-1,0-2 70,0 0 1,0 3-1,0-6 1,0 1-55,0-8 0,0 2 1,0-9-1,0 0-91,0-6 1,-10 1 0,-2-5 0,-3-5-11,0 0 0,-7-8 1,-8 0-1,3-2-209,2-5 1,3-2 0,0-6 0,-3-4-343,-5-8 0,13-5 0,-5-5 0,2-4-89,0-9 0,5-4 1,3-5-1,2-2 1,5-3 0,2-8 1,6 8-1,4 3-97,8 2 1,8 10 0,4 2 0,5 5 560,3 10 0,2-2 0,7 10 0</inkml:trace>
  <inkml:trace contextRef="#ctx0" brushRef="#br0" timeOffset="112125">22177 3344 7569,'-12'0'1530,"4"0"-1395,16 0 1,4 0-1,10 0 1,1 0-117,-1 0 1,3-2 0,2-3-1,5-5-93,3-2 1,-8-3-1,3-7 1,-5-1-104,-3 1 0,-7 7 0,-3 0-1,-2-2 1,5-3 89,-8-2 0,-2 2 16,-12 5 1,-6 5 48,-9 10 0,2 3 0,3 4 1,5 8 35,2 5 0,-5 5 0,5 4 0,0 11 167,0 9 0,-5 1 0,5 9 0,0 3-66,1 3 0,-6 2 1,7-3-1,3-2 155,3-3 0,-1 1 0,-2 7 0,-2-3-93,2-5 0,0 6 0,0-8 0,-2 0-21,2-5 1,-5-5-1,0-5 1,0-5 48,0-7 0,0-6 1,5-1-262,-2-1 0,-11-10 0,4-4-270,-6-6 1,-3-4-1,1-8-77,0-12 1,2-3 0,3-15 0,4-4-279,3-6 1,1-19 0,4-1 0,-3-4 429,3-3 0,3 3 1,2 7-1,0 0 252,0 1 0,0 6 0,2 3 0,6 3 0,4 2 0,10 7 0</inkml:trace>
  <inkml:trace contextRef="#ctx0" brushRef="#br0" timeOffset="112843">22155 3278 7315,'22'-10'6,"0"7"1,1-4-1,-1 4 1,0 3 215,0 0 0,1 0 0,-1 3 0,0 2 96,1 2 0,-1 10 0,0-2-68,1 5 1,-9 2-1,-1 1-112,-3-1-91,-3 0 0,-7 8 0,0 2 0,-2 0 5,-6 1 1,3-4 0,-10-6 0,1-1-340,1 0 1,-7-2 0,5-3-418,-4-2 1,4-10-920,0 2 1623,10-4 0,-5-6 0,10-4 0,0-8 0,8-5 0,1-2 0,4 0 0,4 0 0,3-1 0,2 1 0,1 0 0,-1-1 0,0 9 0,0-1-697,1-3 730,-1-1 1,0 4 0,1 2 85,-1 3 0,-7 3 465,0 7 1,-3 2-310,3 6 0,-5 4 0,-10 11-127,0-1 1,0 0 0,0 0 0,0 1 30,0-1 1,0 0 0,0 1-162,0-1 0,0 0 0,0 0-252,0 1 1,0-8 107,0-1 1,2-6 71,6 7 1,4-10 0,8 0 28,-5-10 0,4 2 0,-4-7 0,3 0-71,-4-5 1,4 3 0,-8 0 0,0-1 118,0 1 1,-1 7 343,-1-2-303,-6 4 1,8 6 30,-10 4 1,0 5 0,3 11 1,4-1 1,-4-7-1,4 0 1,-2 0-48,2-3 0,-2 0 0,10-7-36,3 3 1,1-1-1,4-7 21,-1 0 1,-7-7 0,-3-3 0,1-3-139,-1-4 0,-7-3 0,5-2 124,0 0 1,-8-1 0,6 1 0,-6 0 54,-2 0 1,-2-1 0,-6 1-162,-7 0 1,-4 7 0,-6 2 0,-2 4-36,-3 4 1,0 2 0,8 3 0,0 3-69,-1 4 0,1-2 0,2 10 0,3 2-332,2 3 1,10 2 0,-2 1 519,4-1 0,3 10 0,0 3 0</inkml:trace>
  <inkml:trace contextRef="#ctx0" brushRef="#br0" timeOffset="113686">23537 3389 7440,'0'-22'35,"0"9"1,-3 3 0,-4 10-1,-8 3 296,-5 4 1,-2 6 0,-1 9-1,1 3-118,0 4 1,0-1-1,-1 6 1,1-1 7,0-6 1,9-2 0,6-3-1,4 0-212,3 0 1,0-7 0,3 0 0,4 0-66,8-3 0,-2 1 1,4-8-1,5 5 13,5 2 1,3-7-1,-5 2 1,2-4-23,3-3 0,10 0 0,-6 0 1,3-3-19,0-4 1,-9 2-1,4-7 1,-2-1 44,-1 1 0,1-3 0,-8-7 1,-2-1-97,-5 1 0,5 0 0,-8 0-25,1-1 0,-3 1 0,-10 0 39,0-1 1,-3 1-1,-4 2 47,-8 5 0,2-2 0,-1 10 0,-4 2 154,-2 2 1,-2 13-1,0 5 40,-1 5 1,9 2-1,1 0 1,1 1-22,-1-1 0,6 0 0,-5 1 0,2-1 78,5 0 0,2 0 0,6 1-161,4-1 0,6-2 1,9-5-1,0-8-50,0-4 0,1-3 0,-1 0 0,0 0-37,1 0 1,6 0 0,1-3 0,-3-2 14,-2-2 0,-3-11 0,1 3 1,-1-4-87,0-4 0,1 9 0,-1-1 0,0 0-4,0 2 1,1-6-1,-1 6 72,0 1 0,-7-5 123,0 9-23,-10-9 1,2 14 0,-14-2 53,-8 10 0,3 0 1,-1 10 143,3 2 0,-4-4-190,6 2 1,1 0-45,7 7 0,0-7 66,0 0 1,2-11-1,6 6 30,6 0 1,-1-7 0,2 4-1,2-2 64,3 3 1,-5-6-1,0 8-7,2 0 0,0-5 0,-2 10 5,-8 2 1,-4-5-118,-3 3 0,-3-10 1,-4 5-1,-8-2-71,-5-1 0,-2 10 0,0-4 0,0 2-280,-1-1 1,1-6 0,0 4-159,-1-2 0,11 0 1,2-5 154,0 2 0,8-2 0,-3-10 0,7-4 74,6-4 1,16-2 0,-1-7 0,1-3 247,1-4 0,0 4 0,5-5 0,4-5 0,11 1 0</inkml:trace>
  <inkml:trace contextRef="#ctx0" brushRef="#br0" timeOffset="114117">24606 3523 7431,'23'-20'0,"-1"5"-862,0 8 740,1 4 611,-11 3-313,-2 0 0,-13 10 0,-4 2 0,-8 3-64,-5 0 1,0 0 0,3 7-1,2-2 56,-2-5 1,5 2-1,-1-7-267,3 3-48,3-9 1,9 6 170,6-10 1,-3 0 0,10 0 0,2 0 41,3 0 0,2 8 1,0-1 203,1-2 0,-1 8 249,0 1 1,-2 6-297,-5 3 0,-5-1 0,-13-2-235,-4-5 0,-6 4 1,-9-6-1,0 2-428,0-1 0,-8-6 0,-2 4 0,-1 1-602,1-1 0,-5-7 1042,7 2 0,-9 6 0,4-1 0</inkml:trace>
  <inkml:trace contextRef="#ctx0" brushRef="#br0" timeOffset="115344">25699 3723 7569,'0'-22'-9,"2"7"0,3 0 56,2-2 1,1-3-1,-8-2 118,0 0 1,-10 9 0,-5 6-38,-5 4 1,5 3 0,1 0 0,-4 0 0,-2 0 1,6 3 0,-1 4 0,-3 8-67,-1 5 1,-1 2 0,2 0 0,6 1-199,2-1 0,3 0 0,7 1 52,0-1 1,2 0 0,6-2 46,6-5 1,-1-5-1,2-8 1,2 3-34,3 3 1,2-1 0,0-7 0,1-2-12,-1-6 0,0 3 1,1-7-1,-4-1 56,-4 1 1,5-3 0,-8-7-55,1 0 0,4-1 394,-9 1 1,1 7 638,-1 0-830,-6 10 0,6 3 1,-13 12-1,-3 2-4,3 5 1,0 1 0,1-1 0,-4-2-440,3 2 0,3 3 156,2 2 1,2-2 0,6-5-1,6-7 1,6-6 0,3-2 86,-1 0 0,0-2 0,0-3-51,1-3 1,-1-9 0,0 2 85,1-5 1,-4 5 0,-1 3 0,-3 2 90,2 5 0,-5-5 104,3 3 1,0-1 41,7 8-182,-9 0 0,-3 3-41,-10 4 1,0-2-1,-3 8-111,-4-4 0,4 1 92,-4-2-9,4-6 0,6 8 0,4-10 24,8 0 0,-3-2 1,3-3-1,3-5-29,1-3 1,4 1-1,-1-5 1,0 2 112,1-3 0,-1 1 0,0 0 0,0 4 119,1 4 1,-1 1 0,0 8 21,1 0 1,-9 3 0,-1 4-58,-3 8 0,-3 5 1,-4 2-64,4 0 0,-4 1 0,4-1 0,-5 0-30,-2 0 1,3 1 0,2-1 0,5-2 1,2-5 1,3 4-1,7-6 1,1 2-35,-1 0 1,0-10-1,0 2 1,1-5-30,-1-2 1,0 0 0,3 0 0,2-2-85,3-5 0,0-3 0,-8-8 1,3 1 125,5-8 1,2 3 0,5-8 0,-7 5-18,-6 3 0,-1 0 0,-4 0 0,-4-1-29,-7 1 0,-6 0 0,-2-1-104,0 1 1,-2 0 0,-6 2 108,-7 5 0,-4 5 0,-4 10 0,-1 3 30,-6 4 0,5-2 0,-2 10 1,7 5 90,5 7 0,3-2 1,-5 4-1,4-4 47,3-2 0,3 6 0,7 1 0,0-3-62,0-2 0,0-3 1,0 1-155,0-1 1,2-10 0,6-4 65,7-6 0,4-2 0,6-2-156,5-6 1,-3-4 0,8-10-1,-3-1 51,-5 1 0,5-8 1,1-2-1,1 0 87,6 0 1,-8-8-1,0 5 1,-2-2 22,0 0 0,-1 0 0,-6-8 0,-1 1-82,0-1 0,-7 3 0,-2 3 0,-4 4 12,-4 3 0,-2 2 146,-3 8 1,-3 9 0,-4 8 0,-5 13 63,-1 14 1,-12 10 0,8 15 0,0 3-38,-3 2 0,3 7 0,2-4 0,7-1 211,6 1 0,2-6 0,0-9 0,2-5-303,6-3 1,7-3 0,12-6 0,5-1-366,3 0 1,-6-9-1,9-6 1,1-4-323,3-3 1,-5 0 0,-2 0-1,-3 0 267,-4 0 0,4-8 0,-3-2 1,-1 0 400,-4 0 0,-1-17 0,-1 2 0</inkml:trace>
  <inkml:trace contextRef="#ctx0" brushRef="#br0" timeOffset="116249">28507 3612 7569,'32'-13'2,"-7"4"1,7 6-14,-10-4 137,1 4 0,-1-9 0,-2 4 1,-3-4 38,-2 0 1,-3-8 0,6 5 0,-6-5-151,-2-2 1,5 0 0,-5-1 0,-1 1 61,1 0 0,-2-8 0,-6-2 0,3-3 10,3-5 0,-1 8 0,-7 0 0,0 2 1,0 1 1,0-1 0,0 8 0,0-1 28,0 1 1,0 7-168,0 0 1,-10 10-2,-5-2 1,5 7 0,1 7 72,-1 8 1,5 12 0,-8 8 0,1 5 15,0 7 1,4 12 0,-4 3 0,2 8 271,5 4 0,-8 8 1,1-8-1,-3 0-74,0 3 1,8-8 0,-8 6 0,-2-6-143,-3-2 0,-2 0 1,2-1-1,3-1-82,2-6 0,7-7 0,-4-12 1,2-5-314,5-3 1,-7-3-119,-3-6 0,-5-11 0,-2-4 79,-1-6 0,-4-12 0,0-5 1,5-7-14,2-8 0,-10-4 0,13-13 1,-1-3 152,-1-2 0,-1-17 1,0 2-1,5-3 123,8 1 0,4 12 0,3 5 0,3 8 174,4 6 1,5 6 0,11 12 0,2 3 35,4 2 1,-2 10-1,8-2 1,0 4-69,0 3 1,-6 0-1,6 0 1,-3 3-7,-5 4 1,-2-4 0,0 4 0,0-2-51,-3 3 1,13-3 0,-13 7 410,3-2 1,-1 0 0,-1-5 0,-4 5-193,-4 2 0,-2-7 0,-8 5 0,5-3-3,2 1 1,-7 9-1,2-2-348,-4 5 1,-3 2-1,0 0 3,0 1 1,0-1 0,0 0 0,0 0-676,0 1 0,0-8-999,0-1 1397,0-9 1,0-12 0,0-15 396,0-3 0,0-7 0,0 0 0,0-3-6,0-5 0,0-2 1,0-2-1,0-1 9,0 0 1,0 3 0,0 5 0,0 7 34,0 6 0,0 1 0,2 4 510,6 4 0,-3 5-325,10 10 0,-3 2 0,5 3 1,-4 5-692,-3 3 0,7-6 0,-2 8 250,5 2 1,-1-4 0,-1-1 0,-3 0 217,2 1 0,3-8 0,2 24 0,0-4 0</inkml:trace>
  <inkml:trace contextRef="#ctx0" brushRef="#br0" timeOffset="118140">29331 3812 7569,'0'-14'-557,"0"-1"667,0 10 1,0-8 0,-2 8 744,-5-2-644,4 0 1,-14 9-1,9 5-158,3 8 0,0 3 0,0-1-66,-2-2 0,0 0 0,4 5 1,-2-3 46,-2-2 1,-11 0 0,6 7-171,0 0 1,-6-7-1,8-3-202,-2-2 225,7 8 0,3-18 0,11 0 0,4-13 37,4-7 1,3-2 0,2 0-1,3 0 72,5-1 0,-5-4 1,4 0-1,-6 2 113,-9-2 1,6 2 0,-5 8 239,5 2 0,-5 2-60,0-1 1,-3 6-210,3 16 1,2 4-1,-9 10 1,-3 1-26,-3-1 0,-2 8 1,0-1-1,0-1-36,0-4 0,0-1 0,0-1 0,0 0-107,0 0 1,0-7-1,3-2-46,4-3 0,8-3 60,15-7 0,-6-2 0,6-6 0,-5-7-13,-3-5 1,0-2-1,1 0 1,-1 0 38,0-1 1,-2 1 0,-3 0 0,-4-1 14,-3 1 1,-3-8 0,-7 1-1,0 1 22,0 4 0,0 9 0,-2 0 38,-6-2 0,-4-1 0,-11 3 92,1 8 1,2 7 0,3 7 0,2 6-45,-2-1 0,4 8 1,-1-3-1,-1 8-21,2 5 0,3 0 0,8-8 1,-3 0-8,-2 0 0,-1 1 1,8-1-1,0 0-45,0 1 0,3-9 0,2 1 0,5 0 0,2-2 1,-5-1 0,8-7 0,3 2-14,1-2 0,4-2 1,-1-6-1,0-4-42,0-8 1,1-5 0,2-2-1,-1 0 59,-1-1 0,11-6 1,-11-4-1,1 1 47,1 0 1,-5 0 0,-5 5 0,-5-3 5,0 3 1,-5 2 0,7 3 46,-2-1 0,-5 3-57,-13 6 0,3 4 0,-9 12 0,-4 6 20,-2 6 1,-2 9-1,2 4 1,3 3-41,2-3 1,3 5 0,-6 0 0,6 1-55,2-1 1,3-3-1,7-6 1,0-1 19,0 0 0,0 1 0,2-4-12,6-4 1,4 3 0,13-11-71,4-2 0,-11-3 0,7-4 0,-1-5-7,4-8 1,9-5 0,-5-5 0,0-2 23,0-3 0,5-7 0,-4 5 0,-1-3 3,0-5 1,5-9 0,-7-6 0,0-1 70,2-6 0,-7-5 1,4-5-1,-6-2-44,-9 2 1,6 5 0,-7 8-1,-1 9 42,-5 10 1,-4 8-1,-1 12 214,6 6 0,-8 6 0,2 16 0,-9 9-53,-6 10 1,-1 10-1,-9 15 1,1 8 50,0 4 0,-3 3 0,-2 0 0,-3 0-47,3 0 1,4-3-1,6-5 1,5-7-136,2-5 1,2-9 0,8-1-1,0 0-152,0-2 1,0-3 0,3-12 0,4-3 31,8-2 1,0-10-1,5 2 1,5-4-45,-1-3 0,9-10 1,-1-5-1,0-5-6,0-2 0,5-8 0,-7-2 0,0-3-64,2-5 0,-7-2 1,4-2-1,-4-1 142,-3 1 1,1-3 0,-3-3 0,-6 1 44,-6 6 0,2 9 0,-3 12 125,-2-1 0,-5 11 0,-5 7 74,-2 10 1,-11 15-1,4 14 1,-6 6 34,-3 7 1,1 10-1,0-5 1,0 0-89,-1 2 0,8-7 0,3 5 0,2-7-45,5-8 0,3 3 0,2-10 0,0-3-7,0-2 1,7-11-1,3-1 1,2-1-258,6 1 0,2-8 0,2 2 0,0-5 103,0-2 1,1-9-1,2-6 1,2-5-23,2-2 1,4-1 0,-6 1-1,3 0 51,-3-1 0,0-1 0,0-4 219,3-1 1,-10-1 204,-13 8 1,-7 9 0,-5 8-182,-2 10 0,-10 0 0,4 10 0,-2 2 2,0 3 1,3 3 0,-3-1-70,8 0 0,4 0 0,3 1-312,0-1 0,8-7 0,2-3 0,2-2 71,5-5 1,3-2 0,5-3 0,2 0-15,3 0 0,7-3 1,-7-2-1,-3-5-109,-2-2 0,-3-3 0,3-5 1,0 3 161,-3 2 1,5 0 0,-14-7 0,1 2 79,1 5 1,-7-2 0,4 7-185,-2-2 311,-3 7 1,-7 5-1,-2 17 1,-3 8-38,-2 4 1,-11 11-1,6-3 1,-3 8 292,0 7 0,10-3 0,-5 8 0,3-2-135,-1-6 0,1 6 1,7-3-1,0-3-124,0-2 1,0-2-1,0-3 1,-3-2-23,-4-3 0,2-8 1,-10 6-1,-2-3 151,-3-4-752,-2 6 370,-10-9 1,4 7-116,-9-9 1,3-1 0,-4-2-1,6-3 34,0-2 0,12-10 0,-7 2-4,0-4 0,2-6 55,10-4 1,5-8 0,13-12 19,4-3 0,1-10 0,14 3 0,12-7 0,11-6 273,7-2 0,10 0 1,0 7-1,7 1 148,6-1 1,-4 11 0,-9 4 0,-2 5-169,2 3 1,-5 9 0,2 6-1,0 5-236,-2 2 1,8 0-1,-8 0 1,0 0-200,-5 0 0,-5 7 0,-5 3 0,-5 0-129,-7 0 1,-6 0 0,-1-5-2,-1 2 1,-10 3 0,-2-5-682,0 2-26,-7 1 0,4-8 1150,-14 0 0,-6-10 0,-9-3 0</inkml:trace>
  <inkml:trace contextRef="#ctx0" brushRef="#br0" timeOffset="119869">112 5194 7411,'0'-15'-513,"0"1"1,0-4 1403,0-2 0,0 6 267,0-1-903,0 10 1,0 15 0,0 17-168,0 5 0,8 3 1,-1-8-1,-2 3-89,-3-3 0,6-2 1,-1-3-1,1-2-323,2-5 1,-5 2-1,7-7 49,-2 2 0,7-4 0,-2 4 77,5-2 0,0-5 0,-3-12 0,-5-8 121,-2-5 1,8-2 0,-6-1 0,3 1 96,0 0 0,-8-3 0,6-2 0,-4-5 98,-4-3 0,5 8 1,-2-6-76,-3 1 1,0 10-1,0-3 285,2 8 0,0 14-238,-7 3 1,0 10 0,0 13-1,0 1-48,0 6 0,8-5 0,2 7 1,0-2-3,0-1 0,4 4 0,-4-6 1,3 0 76,4-7-72,3 2-5,-8-9 5,8-1-17,-8-2 1,11-10-1,-1 0 17,0 0 0,1-3 0,-4-4 1,-1-8-15,-3-5 0,-3-4 0,3-4 1,-8-1 75,-4 1-66,7-6-11,-8-1 94,8-10 0,-10 1 8,0-1-102,0 11 1,0-6-46,0 10 0,-2-2 0,-6 5-176,-7-3 0,-2 8 0,0 9 1,2 4-175,-3 4 1,6 2 0,-3 3-431,-2 0 0,7 3 187,2 4 0,8 5 608,8 11 0,4-1 0,11 0 0</inkml:trace>
  <inkml:trace contextRef="#ctx0" brushRef="#br0" timeOffset="120533">1026 5127 7583,'2'13'1284,"6"-6"-1206,-6-4 0,18-3 0,-5 0 2,5 0 1,-5-10-1,-1-5-34,4-5 0,-6-2 0,3 0 0,2-1-219,3 1 0,-5 0 1,-3-1-1,1 1 101,-1 0 0,-7 0 1,3-1 83,-6 1 0,-2 0 0,-2 2 15,-6 5 0,3 5 0,-10 10 0,-2 0 40,-3 0 0,-2 0 1,0 3-1,-1 4 60,1 8 1,0 5-1,-1 4 1,4 4 137,4 1 1,-3 16-1,9-5 1,-1-1 30,0 3 1,2-7-1,8 0 1,3-3-160,4-5 0,8-5 1,12-4-1,6-6-538,1-2 1,13-3 0,13-7 0,4 0 400,3 0 0,10 0 0,2 0 0</inkml:trace>
  <inkml:trace contextRef="#ctx0" brushRef="#br0" timeOffset="121354">25030 3968 8770,'0'13'-623,"10"-3"1,2-20-1,10-3 1</inkml:trace>
  <inkml:trace contextRef="#ctx0" brushRef="#br0" timeOffset="122093">25342 3255 7569,'0'-22'21,"0"0"0,0-1 245,0 1 112,10 0 1,-5 9-147,10 6 1,-10 7 0,2 10 0,-4 12-35,-3 13 0,0 14 0,0 6 0,0-1-113,0 1 1,0 4-1,-3-4 1,-2-1-57,-2 1 0,-1 4 0,6-7 0,-3-2-78,-3-3 0,-7-3 1,6 1-1,-1-1 0,0-1 1,2-6-1,1-8 0,-1-4 1,4-3-722,1 1 680,3-21 0,3-14 1,4-25-1,5-3 10,1 3 0,7-13 0,-6 6 0,4-3-8,-3 0 1,2 0 0,-7-5 0,2-5 78,6 0 0,-9-8 0,1 6 0,-2-5 36,-1-3 1,1 7-1,-8 3 1,0 3 107,0 4 0,0 6 1,0 7-1,0 7 53,0 5 1,2 5-1,3 3 79,3 2 0,9 10-112,-2-2 0,5 7 0,2 5 0,0 5-17,0 2 1,1 10-1,-1 10-45,0 3 0,-7 2 0,-3 10 0,1 5 1,-3 5 48,0 0 0,5 8 0,-8-8 0,0 2-3,3 0 1,-7-7-1,4 5 1,-4-2-94,-3-6 0,7 6 0,1-6 0,-4-4-127,-1-5 1,-3-6 0,0 6 0,0-5-242,0-3 1,0-3 11,0-6 0,-3-8 1,-4-3-30,-8-2 0,-5-13 0,-2-11 0,0-6 141,0-3 0,-1-6 1,-2-1-1,-2 0 211,-2-2 0,-1-3 0,8-7 0,-1 3-71,1 2 1,0 2-1,2-2 1,5 7 268,8 5 0,4 3 1,8 0-222,10-1 1,5 1-1,22 2 1,7 3-286,6 2 0,4 0 1,8-5-1,-3 6-16,-4 6 0,-3 6 1,-8 2-1,3 0 311,-2 0 0,-3 0 0,-2 0 0</inkml:trace>
  <inkml:trace contextRef="#ctx0" brushRef="#br0" timeOffset="122852">27794 4191 7569,'-15'-15'519,"0"1"186,10 9 0,-3-3-714,16 16 1,2 4-1,7 10 1,-2 1-264,2-1 1,-4 0-1,-1 0 1,1 1-89,-1-1 1,0 0 359,3 1 0,15-1 0,-5 0 0</inkml:trace>
  <inkml:trace contextRef="#ctx0" brushRef="#br0" timeOffset="123306">32340 4191 7569,'13'0'235,"-3"3"-222,-10 4 1,0 6 0,0 11 0,0 4-320,0 1 0,-10 11 1,-5-5 305,-5-1 0,-12 18 0,-3-5 0</inkml:trace>
  <inkml:trace contextRef="#ctx0" brushRef="#br0" timeOffset="124886">2341 4927 7913,'-8'-15'0,"-1"3"275,-4 2 0,6-5 1,-8 7-1,-2 1 25,-3-3 0,5 8 0,0-6 0,-2 6-136,-3 2 1,-2 10 0,2 4-80,5 6 0,-2 10 0,9 0 0,3-1-30,3 4 1,2-9 0,0 9 0,2-4-73,6 1 0,-3-8 0,9-7 0,4 0-267,2-3 0,2-2 0,3-7 0,2 2 217,3 2 0,2 1 0,-5-11 0,3-4 27,-3-8 1,-2 2 0,-3-1 0,0-4 30,1-2 1,-9 1 0,-1 1 0,-3 3 69,-5-2 1,-3-3 0,-4-2 22,-6 0 1,3 2 0,-10 3 0,-2 4-94,-3 3 1,-2 0 0,-3 5 0,-2-2 8,-3 2 0,1 3 0,6 2-651,1 0 0,7 0-1169,0 0 1820,20-10 0,-2-3 0,19-9 0</inkml:trace>
  <inkml:trace contextRef="#ctx0" brushRef="#br0" timeOffset="125398">2653 4481 7569,'7'-22'-66,"1"-1"121,-1 11 354,3-8 1,-5 20 0,7 0-162,-2 13 1,-2 6 0,-8 4 0,0-1-80,0 0 1,0 8 0,0 2 0,0 0-149,0 1 0,0 4 0,0-5 0,0 0-128,0 0 1,0 6 0,0-6 0,0 0 29,0 0 1,-8 5 0,1-7 0,2-3-513,2-2 271,3-3 0,0-12 0,3-10 217,4-12 0,-2-8 0,8-5 117,-3-5 0,4 6 0,-4-6 0,0 3 1,3 2-10,-1 3 1,0-6 0,6 14 344,-3-6 1,0 5 0,7 3-167,0 2 1,0 5 0,1 10-130,-1 2 0,-7 8 0,-3-5 0,-2 2-7,-5 6 1,0 1 0,0 4-1,2-1-37,-2 0 0,-2 1 0,-6-1 1,-2 0-81,-2 0 0,-10 1 1,2-1-1,-3 0-163,4 1 0,-6-9-355,5 1 1,-5-10 331,-2 3 0,9-16 0,6-7 0,5-4-407,2-4 0,0-9 660,0-5 0,9-5 0,4-3 0</inkml:trace>
  <inkml:trace contextRef="#ctx0" brushRef="#br0" timeOffset="125870">3032 4526 7569,'20'-35'0,"-3"5"0,-2 5 0,0 3 321,-3 0-138,8 0 1,-15 9 252,10 6 1,-10 7-233,2 7 0,3 6 0,-3 9 1,-2 3-1,-2 4 11,-3 9 1,0 4 0,0 0 0,0-3-161,0-2 0,0 1 0,0 4 0,0-3-211,0-1 0,0-11 0,0 5 1,0-2-612,0-1 0,2 1 0,3-8-691,3 1 1458,-1-11 0,-7-2 0,0-10 0</inkml:trace>
  <inkml:trace contextRef="#ctx0" brushRef="#br0" timeOffset="126364">2943 4704 7677,'-20'-3'923,"5"-4"-646,-5 5 0,20-8 0,0 7-179,13-4 0,6 2 0,4-8 1,-1 1-102,0 0 0,8 7 1,2-5-1,0 2-330,1 1 1,6-1-1,1 8 1,7 0-104,5 0 1,0 0 0,-8 0 0,1 0 217,0 0 1,-3 0-1,-5-2 1,-7-3 217,-6-2 0,-1-1-13,-1 8 107,-10 0 0,-4 0 0,-16 0 329,-7 0 0,-4 0 1,-4 0-119,1 0 0,0 0 0,2 3 1,3 4-98,2 8 1,0 5-1,-7 2 1,2 0-90,5 1 0,-2 1 1,9 4-1,1 1-148,-3-1 1,7-4 0,-4-1-71,4-1 0,11 0 0,2-2 0,2-3 47,5-2 1,3-10 0,3 5-143,-1 0 0,0-8 0,0 6 1,1-8 91,-1-8 0,-7-1 0,0-9 0,0 3 105,-3-2 1,5-3 0,-9-2 0,-3 0 85,-3-1 0,6-6 0,-1-1 0,-2 3-10,-3 2 0,-2 3 0,0-1 0,0 1 288,0 0 1,0 7-87,0 0 0,-2 10 1,-3 0-161,-2 10 1,-1 7-1,8 13 1,0 2-43,0 3 0,0 2 1,3-4-1,2 1-186,2-1 1,3-4 0,-3-1-272,8-1 0,5-2 1,2-5-11,1-8 0,-1-4 0,0-6 225,0-4 1,-2 2-1,-2-10 1,-6-3 45,-2-1 1,5-4-1,-8 1 1,-2 0 324,-2 0 0,4-1 1,0 1-1,-2 0 455,-2-1 0,-3 8 660,0 1-1115,0 9 0,0-3 0,0 16 1,0 7-169,0 4 0,0 4 0,0 1 1,0 4-135,0 1 1,0 1 0,0-8-1,2 1-897,6-1 1,-6 0-1365,6 1 1079,-6-1 1276,-2-10 0,10-12 0,2-12 0</inkml:trace>
  <inkml:trace contextRef="#ctx0" brushRef="#br0" timeOffset="126864">3901 4459 7643,'-15'-30'175,"0"0"0,8 1 0,-5 6 200,2 1-432,2 10 0,18 2 0,5 10-152,5 0 0,-5 0 0,-1 2 0,1 6 209,-2 7 0,16 4 0,-4 4 0</inkml:trace>
  <inkml:trace contextRef="#ctx0" brushRef="#br0" timeOffset="127356">4258 4503 7569,'0'23'165,"0"-1"1,0 0 0,0 0 0,0 1 0,0-1-1,0 0 106,0 1 1,0 6-1,0 1 1,0-3-96,0-2 0,0-10 1,0 0-188,0 2 1,0-4-286,0 1 0,0-11 102,0-3 0,0-10 1,0-12 72,0-1 0,7 1 0,0-3 1,1-2 62,2-3 1,-5-2 0,7 5 0,1-3 126,-1 3 1,-5 0 0,8-1 0,0-1 204,-3 2 0,8 9 0,-5 3 169,5-2 1,2 7-1,1 3-228,-1 4 1,-10 6 0,-2 4-1,-2 8 44,-1 5 1,3 12-1,-5 5 1,2 3-182,-2-3 0,-2 5 0,-3-5-550,0 5 249,0 3 158,0-11-1043,10-1 568,-8-1 229,8-7 156,-10 7-1074,10-10 553,-8 0 198,8 1 157,0-11-347,-7 8 311,16-18 357,-16 8 0,17 0 0,-8 3 0</inkml:trace>
  <inkml:trace contextRef="#ctx0" brushRef="#br0" timeOffset="127820">5840 4793 7366,'0'-22'22,"0"0"0,0-1 0,-2 1 0,-3 0 0,-5 2 414,-3 5 1,6-5-1,-8 8-207,-2-1 0,7-6-45,-10 16-60,8-7 57,-11 10 46,1 0-45,10 0-78,-8 0 73,7 10 0,-9 2 0,0 11-117,10-1-85,-8 0 43,17 11 1,-14-9 0,7 6 0,0-5-59,0-3 0,3 0 0,7 1 4,0-1 1,2-2-1,6-3 1,7-5 14,4-2 1,-4-2-1,0-8 1,5 0-43,7 0 0,-10-8 1,6-2-1,-3-2-78,-1-5 0,1-3 1,-3-2-1,-4-1 123,-3 1 1,5 0 0,-8 0 0,-2-1 93,-3 1 1,6 0 0,-1-1 238,-2 1-300,-2 0 14,-3 9 18,0-6 353,0 16-31,0-7-319,-10 10 1,0 10-1,-5 5 1,8 5-56,4 2 1,3 3-1,0 2 1,0 3-360,0-3 0,8-2 1,2-3-1,2 0-156,5 1 357,3-1 119,-8 0-1611,8 1 736,-7-1 919,9-10 0,0 8 0,1-8 0</inkml:trace>
  <inkml:trace contextRef="#ctx0" brushRef="#br0" timeOffset="128299">7423 4726 7569,'-10'-22'0,"7"10"-234,-17-8 0,8 17 0,-8-2 0,3 10 1,4 10 269,3 5 1,3 2 0,7 1 0,0-1-55,0 0 1,0 3 0,0 2-1,0 3 7,0-3 1,0-2 0,3-3-60,4 0 0,5-9 0,11-6 1,-1-4 16,0-3 1,1 0-1,-1 0 1,0-3 20,0-4 0,1-6 0,-1-9 49,0 0 0,-7 0 0,-3-1 0,1 1 11,-1 0 1,-7-1 901,3 1-715,-6 10 0,-2 4 1,0 16-1,0 7-137,0 4 0,0-4 1,0 0-1,3 2-15,4 3 0,-2 3 0,7-1-85,-2 0 1,8-10 0,-4-2-7,6 0 0,-5-7 0,0 4 0,0-7-20,-3-7 0,1 2 1,-8-10-1,4-2 30,4-3 0,-8-2 0,2-1 0,-4 1 111,-3 0 1,0-1 0,0 1-31,0 0 0,-10 7 0,-5 3-171,-5 2 0,-2 2 0,0 8 0,-1 0-136,1 0 0,2 3 0,3 4 0,4 8 33,4 5 0,-6 2 1,7 0 210,3 1 0,3-1 0,2 0 0</inkml:trace>
  <inkml:trace contextRef="#ctx0" brushRef="#br0" timeOffset="128808">7891 4749 7263,'22'-13'-35,"0"3"1,-2 13-1,-5 4 1,-8 8 225,-4 5 1,-3 2 0,0 0-1,0 1-100,0-1 1,0-7 0,0 0 0,0 2-102,0 3 0,0-5 0,0 0-306,0 2 0,2 0 125,6-2 0,-3-5 0,9-13 90,4-4 1,-6-5 0,3-11-1,0 1 53,-3 0 1,8 0 0,-5-3 0,2-2 71,-2-3 1,5-7 0,-8 7 163,1 3 0,4 2 1,-7 3-1,2-1 222,6 1 1,-6 10-163,3 4 1,-3 8 0,6 5-112,-4 3 1,-6 9 0,4-2-1,-2 5-243,-5 2 1,5 8-1,0-1 1,0-1-81,0-4 1,-3-9 0,-4 0-1,2 2-503,2 3 0,3-5 689,-3 0 0,-2-10 0,10 2 0,0-7 0,7-7 0,-9 2 0,-6-10 0,-2 0 0,0 0 0,2 1 0,1-1 0,-8-8 0,0 1 0,0 0 0,0 0 0,0-1-216,0 1 0,0 0 356,0-1 59,10 11 0,-5 2 1,7 13-1,-2 4 26,-5 8 1,5 5 0,-3 2 0,1 0 11,2 1 0,-5 6 0,7 1 0,-2-3-40,-5-2 0,5-10 0,0 0-81,2 2-142,-7-7 181,5 10 0,0-18-155,-8 8 0,18-10 102,-17 0-282,6 0 86,1-10 36,-7-2 0,14-10 0,-7-1-425,2 1 343,-7 0 1,8-8 0,-8 0-649,2 3 592,1 2-581,2 3 304,-8 0 182,8-1-34,-10 1 38,0 0 287,0 9 0,0-6 0,0 16 0,0-7 0,10 20 0,2 2 0</inkml:trace>
  <inkml:trace contextRef="#ctx0" brushRef="#br0" timeOffset="129432">8938 4793 7363,'22'10'-110,"1"-8"0,-1 6 289,0-6 1,1-2-1,-1 0 1,0 0 41,0 0 0,1 0 1,-1-2-178,0-6 1,1-4-250,-1-10 202,0 0-29,-10 9 122,8-7-407,-17 8 191,17 0-15,-18-8 100,8 17 81,-10-17-82,0 18 70,0-18-306,-10 18 21,-2-18 67,-1 17 10,-7-7 32,8 1 40,-10 6-9,0-7 331,-1 10-134,1 0 2,0 0 216,-1 10-155,1 2 10,10 11-30,-8-1 0,17 0 1,-4 1 410,5-1-386,2 10 0,0-7 0,2 5-139,5-6 1,-2-4 0,10-2 0,3-6-475,1-2 231,14-3 122,-9-7-616,9 0 524,-11 10 0,8-7 1,-1 4-477,-2-4 425,-2-3 255,-2 0 0,-1 0 0,0-10 0,0-5 0,-7 2 0,0-1 0,0-4 0,-3-2 0,6-2 0,-11 0 0,-2 0 0,5-1 0,-3 1 0,-2 0 0,-2-1 0,-3 1 0,0 0 0,0 9-46,0-6 47,0 16 2,10-7-1,-8 0 367,8 8-172,-10-8 28,0 10-203,0 10 303,10 2-139,-7 10 8,6 1 0,-9 2-13,0 4 0,0-2 0,0 8 0,0 0 462,0 0-499,0-8 2,0 5 0,0-2-15,0-1 0,3-6-194,4-8 0,-2-11 1,10 4-1,0-8-98,-3-8 1,1-4 0,-6-10 0,6-3-197,-1-5-292,8 6 276,-8-9 163,10 11 98,1-10 0,-1 7 1,0-7-1,1 2-51,-1 0 1,3 1 0,2 9 0,3 3 162,-3 2 0,5 7 0,0-4 0,0 2 0,1 5 0,-4 3 0,4 12 0,1 2 0</inkml:trace>
  <inkml:trace contextRef="#ctx0" brushRef="#br0" timeOffset="129980">10476 4659 7569,'15'-2'0,"0"-6"0,-10 3 0,2-9-918,-4-4 831,-3-2 0,0-2 124,0 0 0,-3 0 0,-4 2 0,-6 2 43,1 4 0,-8 6 0,5-4 0,-5 2 5,-2 5 1,0 2 0,0 3 0,-1 3 81,1 4 1,0 3 0,-1 10-1,1 0-89,0 5 1,2 2 0,5-5 0,5 0-35,0 1 1,8-1 0,-6 0 0,6 1-92,2-1 0,10-7 1,2 0-1,3 0 29,0-3 1,0 5-1,7-9 1,0-3-46,1-3 1,-1-2-1,0 0 1,1 0-72,-1 0 1,0-2 0,0-6 78,1-7 0,-4-4 0,-4-4 0,-5 3 80,0 6 0,-7-6 1,4 5 65,-4-5 0,-3 5-80,0 0 1,-3 10 5,-4-2 0,2 7 0,-8 7 1,3 8 66,5 5 1,3 10 0,2 2 0,0 3 49,0 4 0,0 3 0,0 3 0,0 0 25,0-1 1,7 8 0,1 3-1,-3-1-20,-3 1 0,6 4 0,-1-7 0,-2-2 34,-2-3 1,4-3 0,0 1-1,-2-3-36,-2-5 0,-3 3 0,0-11 1,0-1-128,0-4 0,-3-1 55,-4-1 0,-5-10 1,-11-4-1,1-6-61,0-2 1,7-2 0,0-6-1,-2-7-357,-3-4 1,-2-4 0,-1-1 0,1-6-181,0-7 0,7-5 0,2-3 0,3 0-1042,6 1 1265,1-11-180,13 8 490,-8-7 0,18 9 0,3 1 0,1 9 0,18-7 0,-17 17 0,7-17 0,1 15 0,-1-10 0,0 2 0,-2 8 0,-1 7 0</inkml:trace>
  <inkml:trace contextRef="#ctx0" brushRef="#br0" timeOffset="130754">10743 4793 7569,'23'0'-306,"-8"0"-427,-1 0 1276,-9 0 1,5 3-376,-10 4 0,3-5 0,4 6-157,8-6 0,-3-2 0,1-2 0,-1-3-51,1-2 0,1-8 0,6 5 1,-2 0-203,-4 0 0,-6-7 0,4 2 82,-2-5 0,-2 5 0,-8 0 101,0-2 1,-3 4-1,-4 1 32,-8 2 0,5 0 0,0 5 85,0-2 1,-2-1 0,-11 8 67,1 0 1,0 10-1,0 3 81,-1-1 1,8 5 0,3-7 0,2 3 107,5 4 0,3 3 1,2 2-102,0 1 1,0 6 0,0 1-1,2-3-52,6-2 0,4-3 1,10 1-1,1-1-166,-1 0 0,3-7 1,2 0-1,5 0-65,3-3 0,-6-2 0,6-10 0,0 0-50,-1 0 0,-4-3 0,5-4 0,-3-8-74,-5-5 0,5 1 1,-2-1 41,-3-3 0,-4 6 0,-6-13 0,-5 6 42,-2 1 1,-2 1 0,-8 0 0,0 0 100,0-1 1,0 8 0,-3 3 0,-4 0 15,-8-1 0,-5 8 0,-2-2 114,0 4 1,-1 3-1,1 3 58,0 4 0,2 6 1,3 9-1,4 0-98,3 1 1,3-9-1,7 1-21,0 3 1,2-1 0,6 0 35,7-2 0,4-10 0,4 5 0,-1-3-70,0 1 1,8-1 0,0-9-85,-3-6 0,-2-4 0,-3-10 1,0-1-34,1 1 0,-4 0 0,-1-3 0,-3-2-68,2-3 0,-5-2 0,1 2 0,-1-5 69,0 1 1,-4-8 0,4 5 0,-2-6 2,-5-1 1,-2-1 0,-3 3 0,0 3 70,0 1 1,0 11 0,0-3 0,-3 8 62,-4 7 1,2-2 0,-10 12 76,-2 8 1,4 16 0,1 18 0,2 6 187,5 1 0,-5 8 0,3 3 0,2-3 50,2-5 1,3 2 0,3-14 0,2 0-192,2-6 1,10-4-1,-2-3 1,3 1-145,-4-1 0,6-2 0,-5-3 0,5-5-138,2-2 0,8 8 0,0-6 1,-3 0-434,-2-4 1,-3-3-1,0 0 1,0 2-318,1-2 0,-1-2 0,0-3 860,1 0 0,-1-10 0,0-13 0,1-11 0</inkml:trace>
  <inkml:trace contextRef="#ctx0" brushRef="#br0" timeOffset="132078">12616 4749 7514,'14'-30'0,"-1"0"0,-3 3-34,-5 2 0,5 3 0,-3-1 1325,-2 1-1093,-3 0 0,-4 10 0,-5 7-136,-8 10 1,-3 17-1,1 15 1,2 5 32,-2 3 1,7-1 0,0 3 0,3 3-120,-1 2 0,1 0 0,7-8 0,0-2 14,0-4 0,0 1 0,2-9 0,6-3 37,6-2 0,6-3 0,3-2 0,-1-5 14,0-8 1,3-4-1,5-3 1,7-3 9,5-4 1,0-8 0,-2-12 0,-3-5 59,2-3 1,-4-2-1,0-8 1,-3 1-34,-5-1 0,-5 8 1,-4 0-1,-6 0 19,-2 2 1,-3-5 0,-7 11 0,0-1 13,0-2 0,-9 7 1,-6-7-1,-5 5-189,-2 4 1,-11-4-1,-4 15 1,-2-3-238,2 0 0,-6 10 0,9-2 0,-3 4-46,-1 3 1,11 0 0,-3 0 0,8 3-300,7 4 1,-2 5 0,7 11-367,-2-1 1026,7 0 0,-5 0 0,10 1 0</inkml:trace>
  <inkml:trace contextRef="#ctx0" brushRef="#br0" timeOffset="132441">12749 4704 7379,'15'7'50,"0"1"0,0-1 0,0 3 342,0 5 0,-8 5 0,5 2 0,1 0-235,-1 1 0,1 6 0,4 1 0,-2-3-370,2-2 0,3-10 0,5 0 1,2 0-226,3-3 0,-1 0 0,-4-7 0,2 3 438,3-3 0,0 7 0,-8 1 0</inkml:trace>
  <inkml:trace contextRef="#ctx0" brushRef="#br0" timeOffset="133050">13463 4905 7569,'0'-13'1192,"0"3"1,9 10-1124,6 0-35,5 0 1,2 0 194,-9 0-45,7 0-1,-8 0 1,10 0-1519,10 0 691,-7 0 356,7 0 160,1 0 128,-9 0 0,9 0 0,-11 0 0</inkml:trace>
  <inkml:trace contextRef="#ctx0" brushRef="#br0" timeOffset="133403">14376 4682 7569,'0'-23'-134,"0"1"-92,0 0 1,0-1 475,0 1 1,0 0 0,3 2 235,4 5 0,-4 3-262,4 4 1,-4 8-1,-3 0 1,0 13 0,0 9 17,0 8 0,0 4 0,0 11-220,0 0 0,0-1 1,0 1-1,0-1-10,0 1 0,0-3 0,0-2 1,0-3-50,0 2 0,0-4 0,0 0 0,0-3-646,0-5 1,0-9 133,0-4 0,10-11 0,2-3 86,0-13 1,6-6 0,-11-6 462,-2-5 0,7-4 0,1-11 0</inkml:trace>
  <inkml:trace contextRef="#ctx0" brushRef="#br0" timeOffset="133404">14109 4793 7600,'-22'0'390,"-1"0"1,6-10-187,10-5 1,9 3-1,23 0 1,4-1-212,9 1 1,4-1 0,2-4 0,1 2-18,-1-2 0,1 7 0,0 3 1,-1 2-195,1-3 0,-1 6 0,1-6 1,-1 6-135,1 2 0,0 7 0,-3 3 0,-5 2 352,-7 6 0,4 2 0,1 2 0</inkml:trace>
  <inkml:trace contextRef="#ctx0" brushRef="#br0" timeOffset="133982">15000 4771 7467,'-22'0'-3,"0"0"0,7 0 0,0 0 1,-2 0-1,-3 2 425,-2 6 0,-1 4 1,1 10-326,0 1 1,2-1 0,3 0 0,4 1-96,3-1 0,3-7 0,7 0-16,0 2 0,2 0 0,6-2-94,7-8 1,4-4 0,4-3 0,-1 0-183,0 0 1,1 0 0,-1 0 115,0 0 1,-2-10-1,-3-2 1,-4-3 45,-3 0 1,7 0 0,-5-7 83,1 0 0,-3-1 0,-10 1 275,0 0 1,0 7 302,0 0 0,-3 10-269,-4-2 1,2 4-1,-8 6-129,4 4 0,1 5 1,8 11-1,0-1-109,0 0 1,3 1 0,2 1 0,4 4-217,4 1 1,-1 1 0,6-10 0,-4-3-260,4-2 1,2-3-1,2 3-132,0-7 1,0 2 579,1-3 0,-1-10 0,0-9 0</inkml:trace>
  <inkml:trace contextRef="#ctx0" brushRef="#br0" timeOffset="134548">15312 4459 7569,'0'-15'556,"0"0"-328,0 0 0,0 13 1,0 12-1,0 12-31,0 8 0,0 9 0,0-2 1,0 5-81,0 3 1,0 0 0,-2-1 0,-3-2-113,-2-5 1,-8 6 0,7-6 0,1 5-192,-3 2 0,5-6 0,-7-4 1,2-2-89,5-4 1,0-6-1,0-5 50,-3-2 1,1-12 84,7-3 0,2-3 0,3-12 1,3-2 175,-3-3 1,5-2 0,0 0 0,-1-1 82,1 1 1,0 0-1,-2 2 1,4 3-13,0 2 0,8 7 0,-5-4 41,5 2 1,2-5 0,1 8-24,-1 2 0,-7 10 1,-3 5-1,0 2-61,1 5 1,-8 3-1,2 2 1,-4 1 0,-3 1-13,0 6 1,0-5 0,-3 7-92,-4 0 0,2-7 1,-8 5-1,1-5-71,0-3 0,4-7 1,-7-3-1,1 0-559,1 1 0,1-8 268,4 2 0,-2-14 0,-4-8 0,6-5 400,6-2 0,2-10 0,-10-3 0,-3-10 0</inkml:trace>
  <inkml:trace contextRef="#ctx0" brushRef="#br0" timeOffset="134549">15624 4347 7569,'23'-19'-225,"-1"4"1,0 5 567,1 10 1,-11 17-1,-5 8 1,-4 5 7,-3 2 0,-3 15 0,-2-3 0,-4 6-188,-4 4 0,6-7 0,-6 5 0,3-4-68,5-4 0,3 1 1,2-1-1,0 1-236,0-1 0,0-2 0,0-4 0,0-6-585,0 0 0,2-15 0,6 6 111,7-4 1,5-9 0,2-2 614,0-6 0,0-2 0,1 0 0</inkml:trace>
  <inkml:trace contextRef="#ctx0" brushRef="#br0" timeOffset="134923">15959 4994 7453,'2'-13'251,"6"6"302,7 4 0,-3 3 0,3 0-369,2 0 1,-5 0 0,3 0-1,3 0-114,1 0 0,4-7 0,-1-3-133,0-2 1,1-1 0,-4-4 0,-1 5-139,-3 2 0,-8 0 0,5 2 117,-2-7 1,5 3 0,-7-3-157,-3-2 0,-3 5 1,-4-1-1,-3 1 179,-3-1 0,-7 6 0,5-5 0,-2 2 107,-5 5 1,4 2-1,-2 3 1,-2 0 50,-3 0 1,-2 0 0,2 3 0,3 4-1,2 8 298,-2 5 1,-1 5 0,1 2-135,2 3 1,10 7 0,-2-8 0,4 1-377,3 2 1,3-7 0,4 7 0,8-5-248,5-4 0,2 4 1,0-12-1,1 2 198,-1-2 1,0-3 163,1-4 0,9-6 0,2 8 0</inkml:trace>
  <inkml:trace contextRef="#ctx0" brushRef="#br0" timeOffset="134924">16672 5061 7569,'15'0'0,"0"-3"1201,2-4-850,13 4 1,-6-14 0,6 9-235,-5 3 0,-10-4-798,0 1 0,-8-2 681,8 3 0,-10 4 0,5-7 0</inkml:trace>
  <inkml:trace contextRef="#ctx0" brushRef="#br0" timeOffset="146595">17831 4459 7569,'2'-13'-22,"6"11"228,7 14 1,-5 6 0,0 19 0,-3 2 0,0 6 0,1 4-124,2 3 1,-5 1 0,10-9 0,-1-2 0,1-2-1,0-6-185,2-1 0,-4 4 1,2-7-30,2-3 1,-5-5-1,1-5 8,-3-2 0,0-10 0,-5 5 52,2 0 0,3-10 0,-5 0 0,2-12 33,-2-8 0,5-2 1,0-3-1,0-2 112,0-3 1,5-7 0,-8 4 0,1 1-34,1 0 1,-6-5 0,4 5 0,-4 0 39,-3-1 1,7 1-1,1 5 1,-3-3 4,-3 3 1,-2 2 0,0 3 0,0 0 155,0-1 1,0 8-115,0 1 1,0 11-74,0 3 0,0 17 1,0 16-1,0 1 12,0 6 1,8 2 0,1 0 0,1-2-17,0-3 0,5-2 0,-5 2 0,0-8-31,0-4 0,5-2 0,-5-4 0,-1-1 126,1-3 1,8-11-65,-3 4 1,-3-6 0,3-4-64,2-6 1,-4-4-1,-1-10 1,0-3-69,1-5 0,-6 3 1,8-10-1,0 0-145,-3 2 0,6-7 1,-9 5-1,1-3-112,0 3 0,-2-3 0,-8 11 0,2 2-664,6 2 970,-6 12 0,18 3 0,-8 10 0</inkml:trace>
  <inkml:trace contextRef="#ctx0" brushRef="#br0" timeOffset="146965">18812 4726 7569,'12'10'303,"0"0"156,-4 5 0,-3 2-134,10-9 1,-10 9-1,2-2 1,-5 5-247,-2 2 0,8 0 0,-1 1 0,-2-1-288,-2 0 0,-3-7 0,0 0-34,0 2-1875,0-7 2118,0 0 0,-10-30 0,-3-5 0</inkml:trace>
  <inkml:trace contextRef="#ctx0" brushRef="#br0" timeOffset="147350">18789 4592 7569,'13'-12'-144,"-3"-8"199,-10 18 1,2-16 235,6 11 1,-6 2 0,8 13-323,0 6 1,-5-1 0,10-1-1404,2-2 1434,3-3 0,2 3 0,0 3 0</inkml:trace>
  <inkml:trace contextRef="#ctx0" brushRef="#br0" timeOffset="147351">19101 4303 7569,'0'-13'442,"0"3"1,8 13-1,-1 7 1,-2 10-183,-2 7 0,4 13 0,0-3 0,-2 5-13,-2 2 0,-3 1 0,0-1 0,0-1-400,0-6 0,0 5 1,0-7-1,0-1-511,0-4 0,0 2 0,0-2 0,0-3 664,0-2 0,10-3 0,2 0 0</inkml:trace>
  <inkml:trace contextRef="#ctx0" brushRef="#br0" timeOffset="147731">19057 4838 7569,'-23'-28'0,"4"6"91,4 2 0,5 1 1,10-4 376,0 1 1,0 7 0,2 0 0,6 0-307,7 3 0,4 2 0,4 10 1,-1 0-406,0 0 0,3 0 1,2 0-1,3 0 114,-3 0 1,-2 0-1,-3 0 1,1 0-1114,-1 0 1242,-10-10 0,8-2 0,-7-11 0</inkml:trace>
  <inkml:trace contextRef="#ctx0" brushRef="#br0" timeOffset="148042">19369 4169 7590,'-3'-20'239,"-4"5"0,4 0 47,-4 15 0,5 15 0,2 22 0,0 6-54,0 1 1,0 8-1,0 3 1,0-1-55,0 1 0,0-1 0,0-7 115,0-2-291,0 4 0,2-14 0,3 7 0,2-2-129,-2-3 0,-2-7-365,-3 7 154,0-10 139,0 5 0,0-22 5,0-10 0,0-10 0,2-12 0,3 0 99,3-1 0,2-6 0,-5-1 0,4 0 143,4-2 0,-6 7 0,6-5 0,-1 6 146,0 1 1,1 8 0,4 1 31,-2-4 1,0 8-1,7 3 43,0 4 1,-2 6 0,-2 4 0,-4 8-161,4 5 1,-6 5 0,3 2 0,0 3-267,-3-3 1,8-2 0,-8-3-1,3 0 16,0 1 1,0-8-1,7-3 141,1-2 0,9 7 0,2-4 0</inkml:trace>
  <inkml:trace contextRef="#ctx0" brushRef="#br0" timeOffset="148429">20684 4481 7569,'12'-12'0,"-2"2"154,-10 10 108,10 0 196,-8 10-217,18 2 0,-17 20 103,4 5-178,-4 5 0,-3 3-144,0 0 1,0-8 0,2 0 0,3 0-242,2-2 1,1 4 0,-8-6-1,0-1-430,0 0-485,0-2 729,0-8 1,-3-7 404,-4 0 0,-5 0 0,-11-3 0,1-2 0</inkml:trace>
  <inkml:trace contextRef="#ctx0" brushRef="#br0" timeOffset="148430">20439 4882 7569,'0'-22'133,"0"0"1,0-1-1,2 4 1,6 1 0,6 6-13,6 2 1,5 3-1,5 4 1,7-2-160,5-2 0,-5-1 0,0 8 1,0 0-102,-2 0 0,5 0 0,-11 0 0,1 0-312,2 0 0,-14 0 0,4 0 451,-2 0 0,0-10 0,2-2 0</inkml:trace>
  <inkml:trace contextRef="#ctx0" brushRef="#br0" timeOffset="148821">20951 4436 7569,'-15'-29'-29,"1"-1"1,-1 0 24,-8 8 597,11 0-418,-8 9 0,18 16 0,-6 19 1,6 10-32,2 3 1,7 10-1,3-3 1,0 7-52,0 1 1,0-3-1,-5-3 1,5 1-45,2 0 0,-7-1 0,5 1 0,-3-1-267,1 1 1,-1-3 0,-7-5-1,3-7-32,4-5 1,-4-3-59,4 0 0,3-12 0,-3-10 0,-2-12 205,-2-8 1,-1-10-1,3-2 1,3-3 116,-3-4 1,5-1 0,-3 0 0,-2 6-8,-3 2 0,1-6 0,2 9 0,2 1 810,-2 4-535,8 1 0,-8 11 1,7 7-146,-2 10 1,5 7-1,-8 13 1,-2 2-22,-2 3 0,-3 0 0,2-8 0,3 0-143,2 1 1,8-1 0,-7 0 0,-1-2-113,3-5 0,-5 5-122,10-5 0,0 2 114,7-2 0,-7-8 0,-3-14 112,-2-8 1,5-5 0,-5-2 0,0 0 21,0-1 0,0 1 0,-5-3 136,2-5 0,3-2 289,-3-5-58,-4 15 1,7 22-1,-10 15 1,0 5-255,0 2 1,0 8-1,0-1 1,-3 1-317,-4 2 1,4-7-1,-4 5 1,4-6-749,3-1 1,0-8 227,0-1 0,0-11 736,0-3 0,0-10 0,0-12 0</inkml:trace>
  <inkml:trace contextRef="#ctx0" brushRef="#br0" timeOffset="149377">21219 4570 7548,'-13'-10'-477,"13"10"365,15 0 0,5 8 1,2 7-1,1-6-30,-1 1 1,3-5-1,2 8 1,3-3 141,-3-5 0,7 7 0,1 0 0</inkml:trace>
  <inkml:trace contextRef="#ctx0" brushRef="#br0" timeOffset="149687">21754 4637 6679,'-23'0'128,"1"0"1,0 0 0,-1 3 33,1 4 1,7-2 0,0 10 0,-2 0-31,-3-3 0,-2 8 0,0-8 0,2 3-84,5 0 1,-2-8-1,9 8-144,3 3 1,5-9 0,8-1-1,7-3 94,4 2 1,6-4 0,2 4-137,3-4 89,0-3 1,0 2 0,-1 3 0,-1 3 74,-4-4 1,-1-1 0,-1-1 0,0 3 607,0 3 0,1-1 130,-1-7-605,0 0 10,-9 10-142,-3-7 0,-10 16 0,-3-6 0,-4 2-263,-8 0 1,-5-3 0,-2 5-1,-1-4-200,1-3 0,0 4 1,2-4-1,3 0-928,2 0 1364,10-2 0,-25 1 0,5 4 0</inkml:trace>
  <inkml:trace contextRef="#ctx0" brushRef="#br0" timeOffset="150376">23002 4793 7376,'0'-22'-746,"7"7"783,1 0 0,-1 0 0,-7-7 0,0 0 162,0-1 0,7-6 1,1-1-1,-3 0-115,-3-2 0,-2 7 0,-2-7 0,-3 2 12,-3 1 0,-1-1 1,4 5-1,-5 0-5,-3 3 0,6-5 1,-8 12 13,-2-5 0,4 8-63,-2 4 0,1 8-24,-9 8 0,8 12 0,3 9 1,2-1 37,5-4 0,0 9 0,0 4 1,-2 5 56,2 2 1,2 11 0,3 4 0,0 6 78,0 2 0,0 2 1,-2 5-1,-3 5-145,-2 1 0,-1 4 1,11-10 115,4-2-941,-5-13 918,18 6-9,-17-18-257,17 17 45,-18-27 113,8 15-551,0-17-169,-8 0 338,18-3 115,-17-10-455,7-9 272,-10 6 1028,9-16-837,-6 7-468,7-10 167,-10 0 162,0 0 366,-10-10 0,7-3 0,-16-9 0,6-10 0,-19-3 0,-3-9 0</inkml:trace>
  <inkml:trace contextRef="#ctx0" brushRef="#br0" timeOffset="151000">22667 5261 7569,'0'-35'-994,"-7"3"1053,0 10 725,-1 0 0,11 9-734,4 6 0,5 4 1,11 3-1,-1 0-124,0 0 1,1 0 0,-1 0-198,0 0 175,0 0-105,1-10 127,9 8 0,-7-10 5,4 4 1,-4 6-1,-3-8 70,1 0 0,-1-2 280,0-11 1,-7 3 445,0 6-315,-10 4-321,15 20 1,-18 2 0,6 10 0,-6 3-1,-2 5 0,0-3 0,0 8 0,0-1-215,0 1 0,0-8 0,0 3 0,0-5-275,0-3 1,0 0-717,0 1 47,0-1 1068,0 0 0,0-19 0,0-6 0</inkml:trace>
  <inkml:trace contextRef="#ctx0" brushRef="#br0" timeOffset="151001">23091 4860 7569,'0'-27'21,"0"4"113,0 4 0,0 6-133,0-2 1,2 8-360,6-8 1,4 10 0,10-2-40,1 4 1,-8 3 396,-1 0 0,1 10 0,8 3 0</inkml:trace>
  <inkml:trace contextRef="#ctx0" brushRef="#br0" timeOffset="151700">23559 4971 7569,'0'-12'-258,"0"-8"437,0 18 36,0-8 0,0 12 1,0 6-262,0 7 0,0 4 1,0 4-1,-3-1 3,-4 0 0,5 1 0,-6 1 0,6 4-46,2 1 1,0-6-1,0-9-223,0 4 150,10 2 158,-8-8 0,8-12 0,-10-15 1,0-5 34,0-2 0,0-3 0,0-2 23,0-3 0,7-7 0,1 7 0,-3 1 30,-3-4 0,6 9 1,2-6 227,2 5 1,-5 13-241,8 4 0,-10 8 0,5 5 1,-3 5-43,1 3 0,2 2 0,-5 7 0,2 0-23,-2 0 1,5 1 0,0-1 0,2 0-17,6 1 0,-6-1 1,3 0-1,2 0-13,3 1 0,-5-8 0,0-3 0,2-2-44,3-5 1,2 5 0,1-3-1,-1-2-13,0-2 1,0-13-1,1-5 57,-1-5 1,-7-2 0,-3-1 0,-2 1 45,-5 0 0,-2 0 0,-1 2 0,3 2 117,2 4 0,1-1 0,-11-8-2,-4 1 1,-5 2-73,-11 5 1,8 6-1,1 9-5,-4 0 1,-2 2-1,-2 5-63,0 8 0,7 5 0,3 2 0,2 1-84,5-1 1,2 0 0,3 1 0,0-1-19,0 0 0,0 0 1,0 1 39,0-1 0,10 0 0,5-2 5,5-5 0,-5-5 1,0-10 72,2 0 0,3-10 0,-1-5 12,-4-5 1,3-2-1,-11 0 1,1-1 57,1 1 0,-6 0 1,7 0-18,0-1 1,-8 1-1,6 0 406,-6-1-444,-2 11 12,0 2 0,0 27-26,0 6 1,0 11 0,0-4-1,0-3-49,0-2 0,8-3 1,1 1-1,4-4-9,4-4 0,-4 3 0,1-8 1,4 0 11,2-1 1,2-1 0,0-8 0,0-3 9,1-4 1,-1-5 0,-2-11 0,-3 1 13,-2 0 0,-3-11 1,6-4-1,-6-2 5,-2 2 0,5-13 0,-8 5 0,1-2-39,2 0 0,-8 0 1,6-2-1,-6-6 16,-2-2 0,-2 5 0,-3-5 0,-5 5 47,-3 10 0,8 0 0,-5 12 1,3 3 298,0 2 0,-3 13-247,2 5 1,6 14 0,-6 8 0,6 5 41,2 2 1,-8 15-1,1 5 1,2 3 60,3 4 0,-6 3 0,1-2 1,2 4-14,2 3 1,6-7 0,2 2 0,5-5-95,2-2 1,3-3-1,7-3 1,0-4-155,1-3 1,-1-2 0,3-8 0,2-2-114,3-5 0,2-5 0,-2-10 0,4 0-7,1 0 1,5-3 0,-11-4 0,1-8-365,2-5 0,-5 5 1,8 0-1,-3-2 248,-4-3 1,-4 8 0,-1 4 0,-1 6 318,0 2 0,0-10 0,1-2 0</inkml:trace>
  <inkml:trace contextRef="#ctx0" brushRef="#br0" timeOffset="152086">25743 4793 7569,'-15'-12'-660,"0"4"761,10-4 1,-7 9 106,5-4 1,2 5 0,-10 4-26,-3 5 1,6 6 0,-3 9-1,-2 0-20,-3 1 1,5 6 0,3 4 0,2 1-9,5 6 1,3 2 0,2 3 0,0-1-56,0 1 0,9-8 1,6-3-1,5-1-229,2-6 1,1-5-1,1-7 1,4-5 43,1 0 0,1-8 0,-8 3 1,1-7-8,-1-6 1,8-11 0,-1-1 0,-1-10 41,-4-5 0,-1-2 0,-3-7 1,-3-1 138,-2 1 1,-8-1 0,6 0 0,-4 1 20,-4-1 1,-2 1 0,-3-1 0,0 3-99,0 5 0,-3-5 1,-4 7-1,-8-2-60,-5 0 0,-2 17 0,0-2 0,-1 4 56,1 6 1,0 2 0,0 10-1,-1 0-86,1 0 1,0 10 0,-1 5 0,1 5-192,0 2 0,2 0 0,3 0 0,4 3 4,3 5 1,-4-5 0,6 4 0,3-4-218,3-2 0,2-1 482,0 0 0,-10 0 0,-3 1 0</inkml:trace>
  <inkml:trace contextRef="#ctx0" brushRef="#br0" timeOffset="152687">25721 4905 6961,'22'9'766,"-7"-6"0,-3 7-566,-2 0 1,0 0 0,-5 7 0,5-2-169,2 2 0,1 3 1,4 2-1,-2 1-377,2-1 1,3 0 0,2-2 0,-2-3 70,-5-2 0,5 0 0,-5 7 0,5-2-720,2-5 994,0 5 0,0-8 0,1 10 0</inkml:trace>
  <inkml:trace contextRef="#ctx0" brushRef="#br0" timeOffset="152688">26367 5194 7569,'0'-22'170,"10"0"1,-7-1 55,4 1 1,-2 7 0,2 3-101,8 2 0,5 3 1,2 7-1,1 0-27,-1 0 1,0 0 0,0 0-1,1 0-517,-1 0 0,0 0 0,1 0 0,-1 0-352,0 0 1,0 0 769,1 0 0,9 0 0,3 0 0</inkml:trace>
  <inkml:trace contextRef="#ctx0" brushRef="#br0" timeOffset="153254">27214 4815 7569,'0'-14'54,"0"-1"72,0 0 1,0 0 300,0 0 0,-2 13-254,-6 2 0,6 10 1,-6 14-1,3 4-26,-2 1 0,4 11 0,-4-3 0,5 5-58,2 3 1,0-1-1,0 1 1,0-3-102,0-5 1,7 3-1,0-8 1,1 0-80,2 0 0,-5-4 0,10-11 0,2-5-154,3-2 1,-5-2 0,-1-8-248,4 0 0,2 0 0,-1-3-2,-4-4 0,3-6 0,-11-9 494,-2 0 0,-5 7 0,-7 0 0,-8-2 0,-5-3 0,-2 7 0,-11-16 0,-1 4 0</inkml:trace>
  <inkml:trace contextRef="#ctx0" brushRef="#br0" timeOffset="154522">26947 4994 7569,'-23'-10'124,"11"7"0,5-9 0,14 7 0,8-2 1,5 2-199,2 2 1,10 3 0,5 0 0,3 0-81,-3 0 0,13 0 0,-6-2 1,3-3 82,0-3 1,-2 1-1,-1 7 1,-1 0-143,-6 0 0,-5 0 0,-10 2 0,0 3 213,1 3 0,-8 2-69,-1-3 0,-9-2-176,3 10 498,-6-10 1,-12 2-1,-4-12 148,-6-2 0,-3-1 0,1 8-196,0 0 0,0 10 0,-1 5 0,3 5-124,6 2 1,-4 1-1,11-1-131,2 0 1,2 0-1,3 1 1,0-1-26,0 0 0,8 1 0,2-4 0,2-1-82,5-3 1,-4-3-1,2 5-40,2-2 1,3-10 0,2 3 94,0-6 1,1-4 0,-1-6 63,0-7 1,-2-12 0,-5-3 0,-5 3 107,0 2 0,-8 0 0,6-2 0,-3-2 67,2 1 0,-4-4 1,4 2-1,-5 3 17,-2 2 1,0 3 0,0 0 189,0 0 1,-9 9-184,-6 6 1,2 7 0,1 7-147,2 8 0,3 5 1,7 2-1,0 0-86,0 1 0,7 1 0,3 4 0,0 1-127,0-1 0,5-4 1,-6-1-1,1-1 28,0 0 1,8-2-1,-6-3 1,3-4-130,0-3 0,-8-3 1,8-7 204,2 0 0,-4-10 0,-1-5 0,-2-4 80,-5-4 0,5-6 0,-3-4 0,-2 1 71,-2 0 0,4-5 1,1 5-1,-3-3 33,-3-5 1,-2 1 0,0-1 0,0 3 72,0-3 0,0 8 0,0 0 0,0 2 233,0 0 0,0 1 298,0 6-563,0 11 1,0 5 0,0 14-1,3 8-39,4 5 0,-5 9 0,6 4 0,-6-1-42,-2 0 0,0 15 0,0-2 0,0 2-80,0 0 1,0-3 0,0 1-97,0 0 0,0-1 1,0-2-1,0-2-170,0-3 0,0-10-163,0 3 425,10-15 0,0-15 0,5-15 0,-5-5 69,0-2 1,-8-8-1,8 0 1,-2 3-35,-1 2 1,3-4 0,-5-1 0,5 5 38,2 8 0,-4 0 1,4 7-1,0 0 49,1 0 0,2 2 1,7 8 113,0 0 0,-7 0-91,0 0 0,-3 3 1,3 4-1,-5 8 1,-3 5-38,1 2 1,-1 1 0,-9 1 0,-6 4-138,-6 1 1,1 1 0,-2-8-1,-2 1-236,-3-1 1,5-2 0,3-3-1,0-5-461,-1-2 1,8-5 500,-2-12 1,4-6 0,3-9 0,0-3 257,0-4 0,0 1 0,3-9 0,2-2 0,2-3 0,3-10 0,-5 0 0,2 2-14,-2 3 1,5 0-1,0-3 1,0-2-15,0 3 1,7 9 0,-4 6 0,2 1 143,-1 6 1,-6 5 0,7 7 297,2 8 1,-5 4 0,1 6-161,-3 4 1,0 13 0,-5 12 0,2 3 1,-2 4 0,-2 6 1,-3 4-1,0 3-109,0-2 0,0-3 1,0 0-1,0 0-91,0-2 1,2 2-1,5-15 1,8 0-75,5 0 0,2-2 0,1-10 1,-1-5-60,0-8 1,8 3-1,0-3 1,-1-2-47,4-2 1,-9-11 0,6-2 0,-5-2-29,-3-5 0,0-3 1,1-5-1,-4-2 77,-4-3 1,5-2 0,-7 5 0,-1-3 25,-5 3 1,-4 2 0,-3 3-1,0 0 82,0-1 0,-3 1 0,-4 2-23,-8 5 1,3 5-1,-3 10 1,-3 0 4,-1 0 1,-4 10-1,4 5 1,1 5 50,3 2 0,3 3 0,-5 2 0,4 5 21,3 3 0,3-5 1,7 4-1,2-1-113,6-6 1,4-2 0,11-3 0,-1 0-157,0 1 0,0-9 0,3-1 0,2-3-25,3-5 1,0-3-1,-5-2 1,2 0-179,3 0 1,7 0 0,-5-2 0,0-3 383,0-3 0,8-9 0,-5 5 0,2-3-49,0 0 1,-10 7 0,3-4 0,-5 0 170,-3-1 0,0 8 0,-2-5 1,-3 3-1,-2 0 0,3 2 1,-1 5-1,-2 7 0,-8 8 0,-4 5 1,-3 2-1,0 0 0,0 1 1,0-1-1,0 0 0,0 0 1,0 1-1,0-1-178,0 0 1,2 1-1,3-1 56,2 0 0,11 0 0,-6 1 0</inkml:trace>
  <inkml:trace contextRef="#ctx0" brushRef="#br0" timeOffset="155334">30067 4793 7658,'0'-12'414,"-7"12"1,-1 15 0,1 4-228,-3 4 1,7 9 0,-4 5 0,4 5-233,3 3 0,0-1 0,0 1 0,0-3-291,0-5 0,0 3 1,0-8-85,0 3 1,-7-8 0,0 3 0,-1-6 419,-2-1 0,-2-11 0,-10-2 0</inkml:trace>
  <inkml:trace contextRef="#ctx0" brushRef="#br0" timeOffset="155959">29866 5239 7338,'-14'-22'137,"-1"-1"1,10 1 257,-3 0 0,6 7-338,2 0 1,10 10-1,5-2 1,7 4-159,8 3 0,-6 0 0,9 0 0,-4 0-19,1 0 1,2 0-1,-5 0 1,3 0-76,-3 0 0,1 0 1,-1 0-201,3 0 1,-8 0 0,-10-2 394,-2-6 0,7-14 0,-4-13 0</inkml:trace>
  <inkml:trace contextRef="#ctx0" brushRef="#br0" timeOffset="155960">30245 4749 7569,'-7'-23'-21,"-3"1"164,-2 0 54,7 9 0,-5 6 1,10 14 169,0 8-138,0 5-161,0 22 0,-8-10-84,1 20 46,-1-10-537,8 13 540,0-11-32,0 11 130,0-8-244,-10 7 0,8-9-154,-5 0 82,4-11 114,3 8-34,0-17 152,0 7-174,0-9 0,10-11 0,2-2 247,1 0-147,7-8 1,-11 6 84,6-16-80,5-4 1,-10-10 0,7-1-1,-4 1 45,-3 0 1,7-3 0,-5-2 0,3-3 65,0 3 0,-7-1 0,6 1 75,4-2 1,-6 1 255,3 13-287,-10 6 1,5 11-1,-10 5 1,0 8-45,0 5 1,0 2 0,0 1-1,0-1-102,0 0 1,0 8 0,2-3-1,6-4 11,7-6 1,4-5-1,1 6 1,-2-6-44,-4-2 0,1-3 0,8-7-36,-1 0 1,0 0-1,0 0 1,1-2 7,-1-6 1,-7-4-1,0-10 1,0-1 44,-3 1 1,5 0-1,-7 0 1,0-1 17,0 1 0,-3 0 0,-7-1 0,0 1 11,0 0 1,0 0 0,-2 2-1,-3 2 15,-2 4 1,-11 6-1,3-4 81,-4 2 0,-4 2 1,3 11-1,3 4-42,2 8 0,8 5 0,-6 2 0,4 1 174,4-1 0,2 8 0,3 2 0,0 0-139,0 0 1,8-2-1,1-8 1,4 0-125,4 1 0,10-3 0,3-6 1,-3-6-111,-2-6 1,5 6-1,2-1 1,0-2-138,0-2 1,6-3 0,-6-3-1,0-2-138,0-2 0,-2-3 0,-8 5 1,0-3-549,1 3 967,-11 3 0,8-8 0,-8-2 0</inkml:trace>
  <inkml:trace contextRef="#ctx0" brushRef="#br0" timeOffset="156665">357 6710 7497,'0'-22'297,"0"9"0,0 6-37,0 14 0,8 6 1,2 11-1,0 6-95,-1 7 1,1 5-1,-5 5 1,3 3-177,-3 2 1,5 7 0,-3-4 0,0-1-187,3 1 0,-7-6 0,7-9 1,-3-5-362,1-3 1,1-5 0,-4-10 120,3-2 0,7-12 1,-8-3 436,-2-13 0,-2 3 0,-3-19 0,0 4 0</inkml:trace>
  <inkml:trace contextRef="#ctx0" brushRef="#br0" timeOffset="157362">402 6754 7569,'0'-34'0,"0"4"5,0 5 1,7 3 77,1 0 1,9 7-1,-2 2 1,5 4-19,2 4 0,0 2 0,1 3 0,-1 0 88,0 0 1,-7 8-1,0 1-68,2 4 1,3 2-1,0 7-87,-5 0 1,2 1 0,-10-1 0,-2 0-164,-2 0 1,-13 1 0,-5-1-188,-5 0 0,5-2 0,1-3-14,-4-2 0,1-7 0,0 4 366,2-2 0,0 7 0,-7-4 0</inkml:trace>
  <inkml:trace contextRef="#ctx0" brushRef="#br0" timeOffset="157363">825 6665 7569,'10'-12'-88,"3"2"1,-1 12 0,-2 6 0,-3 7 0,1 5 266,-3 2 0,0 0-160,2 0 0,-2-9 0,7-3 0,1-3 52,-1 1 0,3-1-86,7-7 0,-2-2 0,-3-3 19,-2-3 0,-10-2 77,3 3 1,-8 4-78,-8-4 0,-2 7 0,-7 5-112,2 2 0,0 8 1,-7-7-92,0-3 0,7-3 0,0-2-33,-2 0 1,7-2 0,2-6 231,6-7 0,2-14 0,0-6 0</inkml:trace>
  <inkml:trace contextRef="#ctx0" brushRef="#br0" timeOffset="158213">1115 6086 7569,'12'-10'-63,"-2"7"1,-10-4-1,0 14 1,0 8-1,0 8 357,0 6 0,0 6 0,-2 10 1,-3-1-118,-3 1 0,1-1 0,7 1 0,0-1-115,0 1 0,0 0 0,3-1 0,1-2 1,4-2-113,-3-3 1,5-10-1,0 3-104,2-5 0,0-3 1,6-2-1,-3-5 32,2-8 0,-5-4 1,3-3-1,3 0 22,1 0 0,4-10 0,-1-5 0,0-5 11,1-2 0,-1-8 0,-2 0 1,-3 3 143,-2 2 1,0 3 0,4 0 0,-1-1 101,-3 1 1,-10 7 0,5 3 383,-1 2-328,-6 3 1,7 9-266,-10 5 1,0 6 0,0 9 0,0 0-213,0 1 0,0-8 0,0-1 0,-3 1-433,-4-2 0,4-1 697,-4-5 0,-5-4 0,-1 7 0</inkml:trace>
  <inkml:trace contextRef="#ctx0" brushRef="#br0" timeOffset="158214">1472 6286 7569,'0'-22'-143,"0"0"155,0 9-512,0 4 344,0 28 1,10-11 0,4 14 0,6-5 26,3-4 0,-1 4 0,0-7 0,0 0 129,1 0 0,9 7 0,3-4 0</inkml:trace>
  <inkml:trace contextRef="#ctx0" brushRef="#br0" timeOffset="159065">1873 6376 7237,'0'-13'167,"-3"3"0,-2 13-18,-2 4 0,-8 6 0,8 9 0,-1 0 15,-2 0 1,8 1-1,-6-1-130,6 0 1,2 1 0,2-1 2,6 0 1,2-7 0,7-3 0,-4 1-205,-4-1 0,9-7 0,-3 2 0,4-4-5,4-3 1,-1 0-1,0-3 1,-2-4 56,-5-8 1,5-5 0,-8-2 30,1 0 1,6 0 0,-6-1 219,-1 1 0,-2 0 548,-10-1-390,0 11 0,0 5-212,0 14 0,0-2 0,0 10 3,0 2 0,0 3-42,0 2 0,10-2 0,5-3-104,5-2 0,-6-10 0,1 3-18,3-6 87,1-2-184,4 0-12,-1 0 190,0-10-93,1-2 0,-1-10 0,0-1 0,-2 1 33,-5 0 0,5-1 1,-8 1-1,0 0 66,-4 0 1,-6-1-1,-2 1 96,0 0 0,0 7 56,0 0 42,0 10-207,0-5 162,0 10-142,0 0 24,0 10-15,0 2 123,0 11-121,0-1 44,0 10-30,10 3-42,-7 9-299,7 1 366,0 0 119,2-1-136,10 1 0,0-1-6,-9 1-534,7 9 554,-8-7-24,10 8 32,1-1-156,-11-7 1,-2 8 131,0-11-41,-8-9 1,8 5 0,-10-11-1,0-1 51,0-4 0,-7-9 1,-3-2-1,-3-3 49,-4-5 0,-3 4 1,-4-1-1,-4-3-56,-1-3 0,-1-4 0,5-3 1,-2-5-85,-3-2 1,0-3-1,11-10 1,1-2-173,3-3 1,10-7-1,-2 7 1,5 3-77,2 2 0,2-5 0,5 1 0,11 1-102,9 4 1,0-1 0,10-2 384,3-3 0,12-10 0,5 6 0</inkml:trace>
  <inkml:trace contextRef="#ctx0" brushRef="#br0" timeOffset="159066">3121 6465 7616,'20'-10'487,"-5"10"0,2 10 0,-10 12 0,-2 0-151,-2 1 0,-1-1 1,3 0-429,3 0 0,-1 1 0,-7-1-601,0 0 0,8-7 38,-1 0 0,3-10 655,-3 2 0,-4-4 0,7-3 0</inkml:trace>
  <inkml:trace contextRef="#ctx0" brushRef="#br0" timeOffset="159067">3255 6153 7569,'0'-23'-178,"0"1"1,0 7-309,0 0 1,0 8 571,0-8 0,0 13-190,0 2 0,2 7 0,3 10-55,3-2 1,9 0 158,-2 7 0,5 1 0,2-1 0</inkml:trace>
  <inkml:trace contextRef="#ctx0" brushRef="#br0" timeOffset="159764">3700 6220 6781,'-14'2'431,"-1"3"0,0 5-333,2 2 0,-6 1 0,4 4 0,-3-2-11,4 2 0,1-4 1,8 1-18,-2 4 0,-1-6-77,8 3 0,3-10 0,4 2 0,6-2 1,-1 3 0,8-6 0,-5 6 1,5-6 47,2-2 0,0 8 1,0-1-1,1 0 73,-1 3 0,0-7 1,1 7-1,-1-3 1,-2 3 228,-5 2 0,2-4-107,-10 7 0,1-8 1,-8 8-325,0 2 0,-8 3 0,-2 2 0,-2-2-73,-5-5 1,-3 2 0,-2-7-1,-1 0-205,1 0 0,0 5 1,-1-8-1,4 1 365,4 2 0,-5-8 0,8 8 0</inkml:trace>
  <inkml:trace contextRef="#ctx0" brushRef="#br0" timeOffset="160420">4547 6153 7569,'0'-23'-297,"0"1"240,0 0 0,0-1 0,0 1 1,0 0-1,3 2 0,2 3 668,2 2 1,1 0-16,-8-7 0,2 7-146,6 0 0,-3 13-332,9 2 1,-9 17-1,3 15 1,-6 5-102,-2 10 1,0 0 0,0 13 0,0-1-169,0-2 1,0-2-1,0-8 1,0 0-179,0-3 0,0 3 0,0-17 0,0-3-286,0-2 1,0-10 0,3-3 149,4-2 1,-2 5 464,10-7 0,0-11 0,7-9 0</inkml:trace>
  <inkml:trace contextRef="#ctx0" brushRef="#br0" timeOffset="160421">4503 6442 7569,'-22'-7'25,"-1"-3"307,1-2 1,2-3-186,5-7 0,15 9 0,15 6 0,5 4-171,2 3 0,8 0 0,0 0 0,-1 0-87,4 0 1,-6 0-1,7 0 1,-1-2-466,-6-6 286,8 6 158,-11-18 1,9 15-7,-11-10-63,0 10 159,0-15 42,-9 8 0,7-10 0,-8 0 0</inkml:trace>
  <inkml:trace contextRef="#ctx0" brushRef="#br0" timeOffset="161048">4904 5662 7569,'0'-15'-23,"0"1"109,-10 9 1,8-5-29,-8 10 125,10 10 46,0 2-175,0 10 0,2 10 1,3 6-1,3 4 1,-3 5 95,-3 5 1,-2-3-1,2 8 1,3-2-110,3-6 0,-1 6 1,-7-3-1,0-3-102,0-2 1,0-5-1,0-2 1,0-5-158,0-3 12,0-2 133,0-8 0,0-7-28,0 0 1,3-10-137,4 2 162,-4-4 1,9-6 0,-7-4 0,2-8 16,-2-5 1,5-10 0,-2-2 0,-1 0 78,3 0 1,-7-5 0,6 4 68,1-1 1,-7 6 0,7-4 0,-3 2 121,1 1-61,-1 9 1,-5 3 40,6 9-105,-6 1-48,8 7 1,-10 10-4,0 5 0,3 4 0,2 4 0,2 1 79,-2 6-256,7-5 191,1 17-13,-1-7 9,8-1-76,-8-1 1,3-4 63,0 1-169,0-10 151,7 0 5,1-8-45,9 0 1,-7-2-159,4-10 189,6 0-26,-10 0-117,7 0-15,-10 0 131,10-10-60,-7-2 1,7-3 24,-9 0 15,-1 0 35,-10-7 0,6 0-66,-11 0 209,0-11-167,3 9 1,-7-9-28,4 11 230,-4 10 17,-3-8-210,-10 8 61,-3-1 1,-1-4 181,-1 9-182,10 1 60,-15 7-80,8 0 1,-3 0 10,0 0 1,7 2 0,-4 6 0,0 4-11,-1 1 0,6 6 0,-5-4 1,2 5-55,5 2 0,2 1-76,3-1 106,0 0 1,0-7 0,3-3-1,2 1-27,2-1 1,10-4-1,-2 4 1,5-2 5,2-5 1,-7-3-1,0-2-112,2 0 0,3 0 0,2-2-101,1-6 179,-1 6 15,-10-18 79,8 8 1,-17-10-119,4-1 283,-4 1-117,-3 10 7,0-8-112,0 7 0,0-1 242,0-1-26,0 10 63,0-5-235,0 10 0,-3 2 1,-2 6 81,-2 7 1,-1 4-1,8 4-40,0-1 1,0 0 0,0 1-124,0-1 65,10 0 1,-5-2 0,10-3-24,2-2 1,3-3-1,2 3-45,1-7 0,-1-6 1,0-4-1,-2-6-74,-5-7 0,5-4 0,-5-4 0,2 1 14,-2 0 0,5-10 0,-5-3 0,2-2 53,-2 0 1,2 0-1,-9-6 1,-1 4 38,3 2 0,-8-1 1,6-6-1,-6 2 98,-2 5 1,0-3 0,-2 10 238,-6 3 0,3 5 80,-9 7 1,9 8-249,-3 14 1,3 15 0,0 15 0,-2 5 2,2 3 0,2 7 0,6 3 1,2-1-120,2 0 1,3-1-1,-5-11 1,5-3-192,2-2 0,1-9 1,4 1-1,-5-4-254,-2-3 1,5-7-1,-5-2-464,3-3 1,-9-1-237,4-1 1119,-6-6 0,-2-2 0,0-12 0</inkml:trace>
  <inkml:trace contextRef="#ctx0" brushRef="#br0" timeOffset="161668">5952 6220 7612,'-23'-35'271,"11"3"1,4 9-81,6 1 0,12 10 0,5 4 0,5 6-144,2 2 0,8 0 0,2 0 1,2 0-210,6 0 1,2 0-1,3 0 1,-1 0-336,1 0 1,7 2-1,0 3 497,-3 3 0,-11 9 0,-6-5 0</inkml:trace>
  <inkml:trace contextRef="#ctx0" brushRef="#br0" timeOffset="162264">7155 5885 7413,'0'-22'-484,"0"0"923,0-1 0,7 8-206,1 1 1,2 9 0,-5 0-123,2 10 0,1 17 1,-8 15-1,0 5-33,0 3 0,-8-1 1,1 3-1,2 3-61,2 2-1,3 0 1,0-7 0,0-3-11,0-5 0,3-3 0,2-6 0,5 1-333,2-1 1,3-4 98,7-1 1,-7-4-1,0-4-40,2-7 0,3-8 1,0-8-1,-3-4-37,-2 0 0,-7-8 1,4 5 304,-2-5 0,-3-2 0,-7 0 0</inkml:trace>
  <inkml:trace contextRef="#ctx0" brushRef="#br0" timeOffset="162265">7066 6220 7569,'-22'-15'71,"-1"0"1,4 0 214,4-7 1,7 9-315,16 6 1,4-3 0,10 2 0,3 4-69,5 1 0,2 3 1,8 0-1,-6 0-146,-2 0 0,6 0 1,-6 0-1,2 0-42,6 0 1,-8 0 0,-2 0 283,-5 0 0,7-10 0,3-2 0</inkml:trace>
  <inkml:trace contextRef="#ctx0" brushRef="#br0" timeOffset="162914">7512 5484 7301,'-8'-15'77,"1"0"0,-1 20 0,8 5 0,0 12 143,0 8 0,0 17 0,0-2 0,0 2-71,0 0 1,0 7 0,0 6-1,0 2-93,0-3 0,0 3 0,0-7 1,0-1-83,0 0 1,0-9-1,0-8 1,0 0-73,0-2 1,8-3 0,-1-9-1,-2-1-163,-2 0 0,4-7-72,1 0 137,-1-10 120,3 5 7,-8-10 1,8-10 7,-10-5 0,8-5 0,-1-5 0,-2-2 38,-2-3 1,4-7 0,0 5 260,-2-3-231,8 8 1,-11-13 0,8 11 0,-2 2 163,-1 2 0,3 2 120,-3 1-144,-4 10 0,14 4 0,-9 16-18,-4 7 0,-1 7 1,-1 5-1,3 3-94,3-3 1,2 5-1,-5-2 1,2-3 50,-2-2 0,5-3 0,0 1-169,2-1 1,3-2-1,7-5 30,1-8 0,-1-4 0,0-3 0,1 0-205,-1 0 1,0-10-1,0-5 217,1-5 1,-1-2 0,-2-1 0,-3 1-21,-2 0 1,-10 0 0,2-1 52,-4 1 0,-3 0 0,0-1 0,0 1 16,0 0 0,-10 7 1,-2 0-1,-3 0 98,0 3 1,0 2-1,-7 10 1,-1 0-38,1 0 0,7 0 1,3 2-1,2 6-3,5 7 1,-5 7-1,3 5 1,2 5 32,2 3 0,6-5 0,2 4 0,5-1-78,2-6 1,10-2 0,10-3 0,1-2-204,-1-5 1,7-5-1,-1-10 1,4 0-164,2 0 0,1 0 1,-1 0-1,1 0-234,0 0 0,-8 0 579,0 0 0,0 0 0,8 0 0</inkml:trace>
  <inkml:trace contextRef="#ctx0" brushRef="#br0" timeOffset="163687">8782 6086 7569,'-7'-23'-14,"-1"1"0,1 0 44,7 0 42,0 9 1,2 3 0,3 13 0,5 4-16,2 8 1,-4 5 0,4 5 0,1 2-43,-1 3 1,-7 9 0,2-4-1,-2 2 7,3 0 0,-6-10 1,6 3-1,-6-5-16,-2-3 0,0 1 1,3-4-1,2-1-60,2-3 0,3-11 0,-3 4 5,8-6 1,-2-2 0,2 0-1,2 0-12,3 0 1,2-10-1,0-4 1,-2-6 53,-5-2 0,5-1 0,-5 1 62,4 0 1,-4 7-1,0 2 56,2 4 1,-4 1-47,2 8 0,-8 0 1,8 0-13,2 0 0,-4 8 0,2 1-36,2 4 1,3-6-1,2 6 1,0-3-31,1-6 1,-4 1 0,-1 0-1,-3 3-29,2-3 1,-5-3 31,3-2 0,-2-10 0,1-5 36,-6-4 0,2-4 1,-3 1 28,-2 0 0,-2 0 0,-6-1 0,-4 1-23,-8 0 1,2-1 0,-4 1 0,-5 2-11,-5 5 1,-3-2-1,8 10 1,-1 2-7,1 2 1,0 3 0,-1 3-71,1 4 0,0 13 0,2 10 1,5-3-148,8-2 1,4 4-1,3 1 1,0-3-56,0-2 1,0-3 0,3-2 0,4-2 39,8-4 1,5-9-1,2 3 1,0-6 215,1-2 0,-1-2 0,0-6 0,1-4 0,-1-10 0</inkml:trace>
  <inkml:trace contextRef="#ctx0" brushRef="#br0" timeOffset="164358">9607 5774 7569,'0'-42'-86,"0"4"1,0 4 93,0 4 1,0 5 0,0-4 0,0 4 302,0 3 0,0 12 0,0 10-191,0 12 1,0 10-1,0 8 1,0 7 15,0 5 1,0 3 0,0 2-1,0 2-137,0 3 0,2 0 1,3-7-1,3 0-43,-3-1 0,-3-2 0,-2-2 0,0-5-23,0-3 1,0-2-1,0-8-469,0 0 204,0-10 223,0-2 1,0-12-1,0-6 1,0-6 13,0-6 0,2-5 0,3-2 0,5-3 63,3 3 1,-6-5 0,6 2 0,-1 3-30,0 2 0,-7 10 1,5 3 215,0 2 1,2-5-1,11 7-20,-1 4 0,-7 11 1,-3 8-1,1 5 39,-1 2 0,-7 8 1,2 2-1,-4 0-112,-3 0 1,0 5 0,0-7-1,-3-3-21,-4-2 0,2-3 1,-7 1-1,-1-4-112,1-4 0,-1 5 0,-4-7-763,2-1 174,0-2 1,-4-13 519,4-4 1,5 2 0,10-10-1,0-2 140,0-3 0,7-2 0,3 2 0,0 3 0,0 2 0,7 0 0,-2-5 0,5 3-33,2 2 1,1 10 0,-4-5 0,-1 2 188,-3 1 0,-1 0 0,9 9 76,-1 6 0,-7 1 0,-3 9 0,-2-3-54,-5 2 1,5 3-1,0 2 1,0 0-92,0 1 0,7-4 0,-2-1 0,5-6-56,2-2 0,-2 0 0,-3-5 0,-2 2 49,2-2 0,3-2 0,2-3-152,1 0 1,-3-3-1,-3-4 74,-2-8 1,-10 3 0,2-3 10,-4-3 0,-3 6 1,-3 0-1,-4 2-57,-8 5 1,-5 2-1,-2 3 1,-1 0 16,1 0 1,0 0 0,0 0-1,-1 0-589,1 0-54,0 0 0,9-10 670,6-4 0,7-6 0,5-2 0,2-1 0,21-9 0,-4-3 0</inkml:trace>
  <inkml:trace contextRef="#ctx0" brushRef="#br0" timeOffset="164359">10342 5774 7569,'23'-20'-55,"-1"5"0,0-2 261,0 9 1,-2 11 0,-5 12-1,-8 4 55,-4 4 0,-3 9 0,0 5 0,0 8-7,0 7 1,0 2-1,0 8 1,0-5-191,0-3 0,0-1 0,2-9 0,3-2-373,3-5 1,2-2 0,-5-8-516,2 3 1,3 0-590,-3-8 1413,-4-10 0,7-2 0,-20-20 0,-2-2 0</inkml:trace>
  <inkml:trace contextRef="#ctx0" brushRef="#br0" timeOffset="164360">10253 6264 7569,'-22'-22'-54,"9"0"0,-4 7 194,10 0 1,2 2-1,12-1 1,8 6 114,5 6 1,2 2 0,3 0 0,5 0-94,7 0 1,5 0-1,2 0 1,-2 0-103,-4 0 1,4-3-1,-8-2 1,4-2-266,-1 2 1,-8-5 0,6 0 0,-3 0-134,-5 0 1,-2 3 0,-2 7-889,-1 0 798,-10 0 1,-2 2 427,-10 6 0,-20-6 0,-4 8 0</inkml:trace>
  <inkml:trace contextRef="#ctx0" brushRef="#br0" timeOffset="165155">11613 6130 7569,'-10'-12'-319,"7"-8"354,-17 8 1,15-1 0,-7 3 0,0 3-68,-1 0 0,6-1 1,-8 8 109,-2 0 1,4 0 0,-2 3 0,1 4-17,1 8 0,-4 7 0,7 5 1,0 3-66,0-3 1,3 1 0,7-1 0,0 3-68,0-3 0,0-10 0,0-2 0,2 0 65,6-3 1,2 1 0,7-8-1,-2 2-37,2-2 1,3-2-1,2-3 1,-2-3-47,-5-4 1,5 2 0,-5-10 0,2-3 67,-2-1 1,2-4 0,-7-1 0,0-4 77,0-1 0,-3-1 0,-4 8 1,2-1-1,2 1-35,-2 0 1,-3 7 137,-2 0 0,-2 10 1,-5-2-90,-8 4 1,2 3 0,1 3-1,2 4-82,5 8 0,0 5 0,0 5 0,-2 2 21,2 2 1,2 1 0,3-7 0,0-1 6,0 0 0,0 0 0,0 1-44,0-1 0,10-10 1,3-2-21,-1 0 1,8-7 0,-5 2 3,4-10 0,4-8 0,-1-9 19,0 0 0,-7 2 1,-2 0-1,-1 0-11,0-5 1,-4-2-1,4 2 1,-2-2-14,-5-3 1,5-7-1,-3 5 1,-2 0-12,-2 0 1,-3 9-1,0 9-95,0-4 0,-3 6-193,-4-3 188,-6 10 1,-1-5-188,-1 10 345,10 0 0,-5 0 0,10-10 0,0-2 0</inkml:trace>
  <inkml:trace contextRef="#ctx0" brushRef="#br0" timeOffset="165930">11858 5618 7569,'0'-30'0,"0"0"-110,0 3 0,-8 2-108,1 3 1,-1 0 872,8-1-450,0 1 0,-2 12 0,-3 10-81,-2 13 1,-1 9-1,8 8 1,0 7 6,0 5 0,0 12 1,0 6-1,0 4-114,0 3 0,0-3 0,0-2 1,0-5-41,0-2 0,0-3 0,0-10 0,3-5-34,4-7 1,-2-5-1,10-3 1,2-2-104,3-6 0,2 4 10,1-11 1,-1-2 0,-2-12 71,-5-8 1,2-5 0,-10-2 0,1 0 52,2-1 1,-8-7 0,8 1 0,-2-1-39,-1-2 0,0 7 0,-7-5 202,0 6-59,0 11 0,0 6 0,0 14 0,0 8 2,0 5 0,0 2 0,0 0 0,0 3 6,0 5 1,0-5-1,0 4 1,0-4-76,0-2 1,3-1 0,4 0 0,6 0-24,-1 1 0,8-8 1,-5-3-82,5-2 1,2 5-1,0-8 1,0-2-16,1-2 0,-1-11 1,-2-2-1,-3-2 53,-2-6 1,0-9-1,5-2 1,-3-1 13,-2-2 1,-8 7-1,6-7 1,-3 2 46,-5 0 1,-3-7 0,-2 7 0,0 1 62,0-4 0,0 16 0,0-5 159,0 2 1,0 13-183,0 7 1,-7 9 0,-1 14 0,3 2-2,3 4 1,2-2 0,0 8 0,0-3 29,0-4 1,0 6 0,2 1-1,3 0 30,3-6 0,6-4 0,-4-3-218,3 1 149,2-1 0,-1-7 1,1-3-8,3-2 1,-6-2-1,3-11-27,2-4 1,-4-6 0,-1-9 0,0-3-2,1-5 1,-8 3-1,2-10 1,-4-3-47,-3-2 1,0-2 0,0 2 0,0 2-20,0 3 1,-3 2-1,-4-2 1,-6 5-77,1 0 0,-8 14 0,5-1 0,-5 6-467,-2 8 0,10 5 340,4 8 1,6 4-1,2 10 1,0 1 264,0-1 0,10 0 0,2 10 0,10 3 0</inkml:trace>
  <inkml:trace contextRef="#ctx0" brushRef="#br0" timeOffset="166841">12883 6063 7569,'22'-9'-82,"-7"4"0,-2-10 0,-4-3 341,-4-1 1,-2 4 0,-6 2-63,-4 3 0,2 3 0,-10 7-55,-2 0 0,-10 3 1,-3 4-54,3 8 1,2 5-1,3 4 1,-1 4 17,1 1 0,7 1 1,3-8-1,2 1-224,5-1 1,2 0 0,3 1 0,0-1-59,0 0 0,10-7 0,5 0 76,5 2 0,2-7 0,1-3 0,-1-4 34,0-3 1,0 0-1,1-3 1,-1-4-36,0-8 1,-7-5 0,0-2 0,2 0 47,3 0 0,-5-3 0,-3-3 0,-2-1 132,-5 2 0,0-6 46,3 4 1,-6-1 0,3 8-39,-10-1 0,0 11 157,-10 5 1,10 14-1,-2 8-169,4 5 0,3 2 0,0 0 0,0 0-94,0 1 0,0-1 0,3 0 0,2 1-58,2-1 0,11-2 0,-6-3 0,3-5-15,0-2 0,0 5 0,7-7-74,0-3 0,0-3 1,1-4 84,-1-6 0,0-4 1,-2-10-1,-5-1 70,-8 1 1,3-8-1,-2 0-41,-3 3 1,-3 2 0,-2 3 351,0 0 0,-2 10-14,-6 4 1,6 8-123,-6 8 1,6 14-1,2 12-98,0 1 1,0-3 0,0-9-1,0-1 19,0 0 0,7 1 1,3-4 9,3-4 1,1 3 0,9-11-231,-1-2 0,0-3 0,1-4-33,-1-6 148,0-4 39,-9-10 0,6 9-205,-16-16-50,17 14 224,-18-17 0,8 9-9,-10 1-1,10 0-26,-8-10 248,8 7-214,-10-7-3,0 9-1,0 1 82,0 0 0,-7-1-48,0 1-17,-1 10 5,8-8 11,0 18-22,-10-8 1,8 15-1,-6 7 15,6 10 1,2 15 0,0 1-1,0 4 104,0 2 1,0 8 0,0 0 0,0-2 40,0-3 1,7 5 0,1 0 0,-1-3-47,3-2 0,-8-2 1,8 0-1,-2-1 169,-1 1-188,1-1 0,-8-9 7,0 7 4,10-17-6,-8 7-129,8-10-55,-10 1 170,0-1-3,-10 0-162,8 0 0,-18-7 42,5 0 1,3-10-1,-3 3 1,-3-6-50,-1-2 0,-4 0 0,-2 0 1,-2-2 10,-2-6 1,-1-4 0,7-11-1,1-1-381,0-6 1,0 3 0,-1-8-123,1 3-58,10-8 209,2 6 44,10-1-147,0-7 287,0 17 1,10-17 0,5 5 248,4-5 0,14 7 0,1-7 0,11 7 0</inkml:trace>
  <inkml:trace contextRef="#ctx0" brushRef="#br0" timeOffset="167442">13886 5930 7569,'12'-23'1,"-4"1"-119,-6 0 0,-4 10 304,-6 4 0,-4 3 0,-10 0-78,-1-2 0,1 2 0,0 10 0,2 5-141,5 2 0,-5-5 0,8 8 0,-3 0 51,0-2 1,10 6 0,-2-4-1,2 3-152,-3-4 0,6 6 1,-5-5 41,4 5 0,11 2 0,1-2 0,4-3 19,4-2 1,3 0-1,2 5 104,1-5 1,6 2-1,1-7 137,-3 2-72,-2-7 0,-3 13 0,1-8 426,-1 2-263,-10 3-70,-2-3 1,-10 8-6,0-5 1,0-3 0,-2 3-1,-3 2-125,-3 3 1,-9-5 0,2 0-204,-5 2 0,-2-4 0,0 2-162,-1 2 0,1-7-279,0-3 0,0-4-748,-1-3 1333,1 0 0,10-3 0,4-4 0,6-8 0,2-5 0,0-2 0</inkml:trace>
  <inkml:trace contextRef="#ctx0" brushRef="#br0" timeOffset="172355">14978 6220 7569,'0'-23'0,"0"1"0,0 0 0,0-1 0,-2 1 46,-6 0 0,3 7 1,-10 3 100,-2 2 0,5-5 0,-3 5 0,-3 0 0,-1 0 0,-4 5-18,1 3 1,0 2 0,-1 0 0,1 0-77,0 0 0,0 10 0,2 4 1,2 6-27,4 2 1,6 11 0,-4 1-1,2 3-66,5 1 1,2-11-1,3 3 1,0-6 10,0-1 0,10-1 0,5 0 0,5-2 18,2-5 0,1-3 1,1-7-1,4 3-27,1-3 1,8-5 0,-4-5 0,-1-5-202,0-3 0,5-9 0,-7-10 0,0-3 124,2-4 0,-7-3 0,2-6 0,-7-1 83,-5-3 1,-3-8 0,5 6-1,-4 0 21,-3-1 0,-3-4 1,-7 7-1,0 2 76,0 3 0,0-5 0,-3 2 0,-1 8 182,-4 10 1,1 7 0,7 3 99,0 0 0,0 12-269,0 10 0,0 10 1,0 15-1,0 4 31,0 8 0,-8 6 1,1 4-1,2 2-79,2 3 0,3 8 0,0-6 0,0 1-26,0-1 0,-2 8 0,-3-5 0,-2 0-77,2-5 1,2-5 0,3-5 0,0-5-182,0-7 1,0-5-171,0-3 1,3-10 332,4-4 0,3-16 0,7-7 0,-4-7 4,-3-8 0,7 3 0,-5-10 0,3 0 164,0 2 0,-8 1 1,6 6-1,-1-1-22,1 1 1,-9 11 0,6 5 282,0 2 0,-5 2-289,10 8 0,-10 18 1,3 4-1,-6 5-17,-2 5 0,0-4 0,0 6 0,0-2-53,0-4 0,0-3 1,2-3-1,3 0-5,3 0 1,2-9-1,-5-3-239,2 0 1,10-8 210,-2 5 0,-2-4 0,-1-6 0,0-4 5,1-8 0,-6 3 1,6-3-1,-1-2 27,0-3 1,-7 5-1,5 3 1,-2-1 741,-1 1-294,1 7-344,-8-5 1,0 12 0,2 6 73,5 7 0,-4 14-168,4 9 0,-2-6 1,3-5-183,7-10 0,4 1 160,4-11 1,-1 1 0,-2-11 26,-5-4 0,4 2 1,-6-10-1,2-5 1,-3-5-1,-2-4 0,-5 1 1,-3 4-1,-2 1 1,0 1 44,0 0 1,-2-1 0,-5 1 133,-8 0 0,-5-1 0,-2 4-143,-1 4 0,-6-3 0,-1 11 1,3 2-182,2 3 0,3 2 1,-1 2-1,3 6-204,6 6 0,-4 6 1,11 5-1,2 2-156,2 3 1,3 0 0,0-8 510,0 0 0,10-9 0,3 6 0,9-6 0</inkml:trace>
  <inkml:trace contextRef="#ctx0" brushRef="#br0" timeOffset="173030">15959 6063 7359,'12'-22'-202,"5"0"553,-9 0 0,-3 9 1,-13 6-150,-6 4 0,1 13 1,-2 5-1,0 7-57,3 8 1,-5-5 0,7 7 0,0-2-98,0-1 1,3 1-1,7-7-119,0-1 0,2 0 0,3 0 0,5 1 1,2-4 59,6-4 1,1 3-1,4-11 1,-1-2-156,0-2 1,1-3 0,-1 0 0,0 0 105,0 0 1,1-10 0,-1-5 0,-2-5 0,-3-2 127,-2-1 0,-8 1 1,6 0-16,-3 0 1,-3-8-1,-7 0 1,0 3 22,0 2 0,0 3 1,0-1-1,-2 1 45,-6 0 1,-4 2 0,-10 3-223,-1 2 0,-6 10-485,-1-2 472,0 4 0,10 6 0,3 4 1,5 8-55,2 5 0,2 2 0,8 0-196,0 0 1,0 1 0,3-3 0,4-6 363,8-6 0,15 4 0,4 1 0</inkml:trace>
  <inkml:trace contextRef="#ctx0" brushRef="#br0" timeOffset="173643">16471 5907 7569,'0'-12'-1084,"0"2"1306,0 10 0,0-10-123,0 8 24,0-8-50,0 10 50,-10 0-25,8 0 228,-18 0-101,18 0-62,-18 0-33,17 0-268,-16 0 148,16 10 0,-14-5 0,7 10-28,-2 2 1,7-5 0,-3 3 42,6 3 0,2-6-82,0 3 0,10-3 1,4 3-1,4-5 39,-3 0 0,4-8 0,-4 8 0,5-2 108,2-1 1,1 10 132,-1-2-135,0-5 0,-7 10 1,-3-5-13,-2 5 1,-2 2 0,-8 0 0,0 1 496,0-1-501,0 0-122,-10-10 143,7 8-84,-16-7 0,6 6 1,-9-1-285,0-3 0,2-8 0,3 5-369,2-2 1,0-2 230,-7-8 0,9-10 0,6-5 413,4-5 0,3-2 0,0 0 0</inkml:trace>
  <inkml:trace contextRef="#ctx0" brushRef="#br0" timeOffset="174227">16627 6086 7569,'13'0'177,"7"0"23,-8 0 1,3 0 0,0 0 2,2 0 0,-5 0 0,3 2 0,3 3-81,1 3 0,4-1 0,-1-7-157,0 0 0,1-7 0,-1-3-93,0-3 1,-2-2-1,-3-7-50,-2 0 0,-10 0 0,3-1 133,-6 1 1,-2 0 0,0-1 0,0 1 34,0 0 1,-7 7-1,-3 0 1,-3 0 11,-4 3 1,5 2 0,-1 8 7,3-6 1,-7 6 188,5-8-191,-11 10-6,11 10 6,-8-8 130,8 18 5,-1-18-129,-7 18 14,18-7-11,-18 9 29,18 0-24,-18 0 201,17 11 0,-6-6 0,9 8 0,0-3 5,0-5 1,0 5-1,0-2 1,2-3-144,5-2 0,6-5 0,9-3 1,0-5 37,1-2 1,-1 5 0,0-7 0,1-3-263,-1-3 0,0-2 1,0 0-1,1 0-172,-1 0 0,-7 0 1,0 0-455,2 0 540,3 0-436,2 0 250,-9 0 147,6-10-120,-16 8-121,17-8 142,-8 0 1,0 7 179,8-6-1,-17-1 184,16 7 0,-6-17 0,9 8 0</inkml:trace>
  <inkml:trace contextRef="#ctx0" brushRef="#br0" timeOffset="174720">17407 5885 7569,'0'-22'-64,"0"0"-80,0-1 129,10 11 217,-7-8-12,7 18-29,-10-18 0,0 17 0,0-16 51,0 16 1,-10-7-43,7 10-100,-16 0 96,16 0 0,-7 0 0,0 0-212,8 0 78,-18 0 0,17 0-233,-16 10 160,16-7-1,-17 16 153,18-16 0,-18 17-65,18-18 56,-18 18-258,17-8-17,-7 1 103,10 7-11,0-8-28,0 0 135,0-2-59,0 0 0,0-5 1,3 7-86,4-2 0,6 5 0,9-5 82,0 2 1,1-7 0,-1 5 0,0-2 102,0-1 1,-7 1 0,0-6 0,3 3 95,1 2 0,1 3 0,-3-5-85,-2 3 99,-10 9 0,5-12 0,-10 10-53,0 2 1,-2 1-1,-6-1 1,-4-2 170,0 2-201,-8-7 67,7 10-718,-9-8 317,10 1 140,-8-3-293,7-1 208,1-6 66,-8 7 0,18 0-530,-18-8 301,17 8 82,-16-10 17,6 0 1,-2-7-1,3-3 1,0 0-668,-1 0 916,8 3 0,-5-3 0,10-3 0</inkml:trace>
  <inkml:trace contextRef="#ctx0" brushRef="#br0" timeOffset="175615">18344 5662 7560,'0'-22'182,"0"7"1,2 3 318,5 2-267,-4 2 1,7 11 0,-10 4-1,0 8 1,0 5-25,0 2 0,0 10 1,0 6-1,0 4-190,0 2 0,0 1 0,0-1 1,0 1-184,0 0 1,0 4 0,0 1-1,0-6-349,0-2 0,-8 5 1,1-12-1,2 0 9,3-6 1,2-4 0,-3-5 502,-4-5 0,4 5 0,-7-8 0</inkml:trace>
  <inkml:trace contextRef="#ctx0" brushRef="#br0" timeOffset="176263">18254 6130 7569,'-10'-22'110,"8"7"230,-5 0-157,4 0-71,3 3 72,0-8 45,0 18-46,10-8-119,-8 10-1,8 0 120,0 0-446,3 0 251,-1 0-79,8 0 290,-8 10-425,11-8 175,-1 18-1,0-17 205,10 6-781,-7-9 343,7 0 32,-9 0-516,-1 0 316,10 0 93,-17 0 360,15 0 0,-18-9 0,10-4 0</inkml:trace>
  <inkml:trace contextRef="#ctx0" brushRef="#br0" timeOffset="177013">18745 5529 7521,'-15'-30'-20,"0"0"0,10 8 306,-2 7-13,-6 0 1,11 8 0,-6 12-72,6 14 0,2 16 0,0 0 0,0 4-20,0 8 1,0 3 0,0-3-123,0 5 1,0-2 0,0 9 0,0 0-1,0-2 34,0-5 1,-3 3 0,-2-3 0,-2-3-337,2-1 1,3-14 0,-1-4 0,-2-5-281,-2-3 0,-1-7 250,8 0 0,3-10 0,4 0 125,8-10 1,-3-8 0,3-12-129,3-4 135,-8 4 252,9-17-221,-6 7 17,-1-9 139,8 9 1,-10-12 0,7 10 0,-4 5 246,-4 4-157,-1 6-15,2 0 0,-8 7 207,6 0-135,4 10-165,-9-5 185,16 20-24,-16 2-83,7 11-44,-10 9 92,0-7-73,0 17 18,0-8-26,0 1 169,0 7-164,10-7 9,-8 0-110,8-3 129,0-10-44,2 0 49,1 1-190,7-1 0,-8-10 153,10-2-179,-9-10 171,6 0-1,-6 0-20,9 0-324,0 0 156,-9-10-30,7-2 169,-8-10-321,10-1 147,0 1-1,-9-10 2,7 7-34,-18-7 137,8 10 1,-10-1-47,0 1 24,0 0 0,0-8 0,-2 0 82,-6 3 0,-2 10 0,-7 4 1,2 3-1,-2 6 54,-3 1 1,5 3-1,0 0 1,0 3 117,3 4 0,-5 8 0,7 12 0,0 5-37,0 3 1,2 0 0,8 4 0,0-4-74,0-3 0,0 5 0,3-7 0,2-3-106,2-2 0,11-10 1,-1-3-1,8-2-235,4-5 1,4-2-1,-6-3 1,3 0-173,-3 0 1,8 0 0,2 0 0,2 0 443,-2 0 0,15-10 0,-4-3 0</inkml:trace>
  <inkml:trace contextRef="#ctx0" brushRef="#br0" timeOffset="177655">20283 6197 7569,'-10'-22'-40,"7"0"77,-17-1 0,10 8 261,-4 1-221,4 9 1,0-13 40,-5 11 0,3-1 0,-3 8 0,0 3 25,2 4 1,-6 1 0,6 12-1,-2 4 26,1 1 0,1 0 1,-2-3-1,5 1-208,1-1 1,6 8 0,-4-1-102,4-2 1,3-2-1,3-2-14,4-1 0,5-10 1,11-4 58,-1-6 1,8-2 0,-1-2-61,-1-6 0,-6-4 0,-5-10 1,-4-1 96,-3 1 0,4 0 1,-6-1-1,-1 1 100,3 0 1,-7-8-1,4 0 112,-4 3 0,-3 2 88,0 3 0,-3 10-205,-4 4 1,4 16 0,-4 7-54,4 4 0,3 4 0,0-1 40,0 0 1,3 1-1,2-1 1,5 0-161,2 0 1,0-7 0,8-2 0,0-1-876,5 0 1,2-7 1010,-5 3 0,1 4 0,-1 1 0</inkml:trace>
  <inkml:trace contextRef="#ctx0" brushRef="#br0" timeOffset="178254">20751 6153 7569,'-8'-23'6,"1"1"0,-11 0 113,4-1 1,-6 11-1,-3 5 52,1 4 0,7 13 0,3 7 1,0 8 0,-1 5 0,8 0 0,-2-8 0,4 0-98,3 1 0,0-1 1,3-2-1,2-3-154,2-2 0,11-8 0,-4 6 0,6-3 14,2-6 0,1 6 1,-1-2-1,0-3-45,1-3 0,-1-4 0,0-3 0,0-5-32,1-2 0,7-3 1,-1-10-1,-2-2-2,-2-3 1,-2-10-1,-1 3 1,-2-2 88,-6 1 1,4-4 0,-8 5 0,0-5 35,0-3 1,-3 3-1,-7 3 1,0 4-26,0 3 0,0-5 1,0 7 191,0 3 0,0 9 137,0 4 1,-3 9 0,-1 0 0,-4 10-75,3 9 1,3 9 0,2 6 0,0 9 11,0 4 1,-3 5-1,-2 2 1,-2 6-43,2 2 1,2-5-1,3 5 1,0-3-305,0-4 1,0-6 0,0-4 0,3-5-194,4-3 0,-4-2 0,7-8 123,0 0 1,-5-10 0,7-2-1,0-2-487,1-1 1,-8-2-1,2-12 681,-4-8 0,-3-5 0,0-2 0</inkml:trace>
  <inkml:trace contextRef="#ctx0" brushRef="#br0" timeOffset="178255">20773 6108 7625,'-22'0'366,"12"0"0,10 0-224,12 0 0,8-2 1,5-3-1,4-3-266,9 3 1,-4-5 0,1 0-347,-3-2 432,8 7 0,-8-12 1,5 7-98,-7-3 0,2 6-410,-2-8 208,-1 10 177,-6-5 1,-1 10-341,0 0 500,-9 0 0,6 0 0,-16 0 0,17 0 0,-8 0 0</inkml:trace>
  <inkml:trace contextRef="#ctx0" brushRef="#br0" timeOffset="178256">21308 6063 7557,'-15'10'282,"0"5"0,3 5 1,-3 2-1,7 1-163,6-1 0,2 0 1,0 1-1,0-1-165,0 0 0,0 0 0,0 1 1,0-1-230,0 0 0,0-7 0,0 0-516,0 2 1,2-7 103,6-2 687,-6-6 0,8-2 0,-10 0 0</inkml:trace>
  <inkml:trace contextRef="#ctx0" brushRef="#br0" timeOffset="178894">21174 5685 7569,'0'-13'-677,"0"3"699,0 0 1,3 8 0,4-3-127,8 10 0,-3 0 0,3 10-69,2 2 0,1 3 1,-1 2 172,-2 0 0,-10 1 0,15-1 0,-8 0 0</inkml:trace>
  <inkml:trace contextRef="#ctx0" brushRef="#br0" timeOffset="178895">21620 6130 7574,'-15'10'93,"0"5"1,3-3 29,-3 3 1,-2 0-1,9 8 74,3-1 1,3 0 0,2 0-318,0 1 0,2-1-15,6 0 0,4-7 1,10-3 46,1-2 0,-1-2 0,0-8 0,-2-3-57,-5-4 1,5 2 0,-6-10 95,6-2 1,0-3 0,-5-2 0,-8-1 74,-4 1 0,4 0 1,1 0 58,-3-1 0,-13 1-108,-7 0 1,-14 9 0,-6 6-65,0 4 0,3 3 0,10 3 0,0 4-23,-1 8 1,1-3 0,2 3-523,5 3 632,5 2 0,13-1 0,4-4 0,8-7 0,5-6 0,2-2 0</inkml:trace>
  <inkml:trace contextRef="#ctx0" brushRef="#br0" timeOffset="179628">21910 6086 7497,'22'-13'62,"-10"3"0,6 13 0,-11 4 106,-2 8 0,-3 5 0,-2 2 0,0 3-102,0 5 1,0-5-1,0 7 1,0-2-5,0-1 0,0 3 0,0-4 0,0 1-85,0-1 0,3-6 0,2-5 0,2-2-65,-2 2 0,-2-4-3,-3 2 0,2-10 48,6 2 0,2-7 0,7-7 1,-2-8-13,2-5 1,-5-10 0,1 1 2,-3 1 1,5-4 0,-8 0 0,0-3 26,3-4 0,0-3 0,8-3 0,-6 3 47,-2 5 1,0 4 0,-5 11 0,2 0 242,-2 0-129,8 9 0,-11 6 0,5 14-24,-4 8 1,-3 15 0,0 4 0,0 4 73,0-1 0,0 0 1,2 8-1,3-1 21,3 1 0,2-11 1,-3-1-1,8-4-178,5 1 0,-5 0 1,2-8-1,5 0-128,6 1 0,1-4 1,-6-1-1,-1-6 40,0-2 0,8-3 1,0-7-1,-3 0-351,-2 0 1,-3 0-1,0 0 1,0 0-150,1 0 1,-1 0 0,0 0 558,1 0 0,-1 0 0,0-10 0,0-2 0</inkml:trace>
  <inkml:trace contextRef="#ctx0" brushRef="#br0" timeOffset="180081">23180 6175 7334,'0'-15'134,"0"0"1,0 13 0,0 2-39,0 12 0,0 15 1,0 3-67,0-3 0,0-2 1,2-3-1,3 1-54,3-1 0,-1 0 0,-4-2 0,2-3-136,2-2 1,10 0 35,-2 7 1,5-2 0,2-5 46,1-8 0,-1-4 1,0-6 47,1-4 1,-1-5 0,0-11 0,0 1 32,1 0 1,-8-8 0,-1 0-1,1 1 101,-2-4 0,-3 9 1,-8-6-1,3 5 156,2 3 1,1 0 113,-8-1-315,0 11 0,0 5 1,-3 11-1,-2 6-36,-2 3 0,0 2 1,7 7-1,0 0-55,0 1 0,2-1-15,6 0 1,1-7 0,9-3-1,-3-2-56,2-5 0,3 5 0,2-2-161,0-4 0,1-4 0,-1-4 0,0-6 27,0-3 0,1-2 1,-3-7-1,-3-3 236,-2-4 0,0 4 0,7-27 0,0 5 0</inkml:trace>
  <inkml:trace contextRef="#ctx0" brushRef="#br0" timeOffset="180548">24005 5595 7467,'0'-12'73,"0"5"1,0 14 0,0 8 56,0 5 1,0 9 0,0 4 0,0-1 23,0 0 1,-8 8 0,1-1 0,2 8-90,2 5 1,-4 3 0,0-6-1,2 3-91,2-2 1,-4-3-1,-1-2 1,3-1-53,3 1 1,-6-11 0,1-4-1,2-5-462,3-3 413,2-10 1,9-4 0,4-16 151,-1-6 0,6-14 0,-9-1 1,1-1 35,0-2 1,5 0 0,-7-6 0,-1 6 34,3 0 1,-8 7-1,8-4 59,0 4 0,-7 10-147,4 0 1,3 13 52,-3 2 1,1 9 0,-6 14-35,6-1 1,-6 0 0,6 3 0,-6 2-53,-2 3 0,8 0 1,1-8-75,4 0 0,-1 1 0,6-1 0,-4-2-35,4-5 1,-6-5 0,3-10 0,2 0 67,3 0 0,-5 0 0,0 0 0,2-3 21,3-4 0,2-6 0,-2-9 0,-3 2 96,-2 5 1,-2-5 0,2 6 408,-8-6-10,5-2-333,-9 9 1,14 6 0,-9 14-82,-3 8 1,4 5 0,-1 2 0,-3 0-109,-3 1 1,1-1-1,2 0-348,2 1 1,3-1 4,-3 0 0,-4-7 0,7-3 141,0-2 1,-5-5-1,7-12 274,-2-8 0,-3-5 0,3-12 0,3-3 0</inkml:trace>
  <inkml:trace contextRef="#ctx0" brushRef="#br0" timeOffset="180984">24584 6041 7569,'-10'-42'0,"-2"2"0,-3 6 18,0 2 67,10 2 1,-12 8 69,9-1 1,1 8-336,7 1 0,10 9 0,5 0 59,5 10 0,2 0 0,0 9 0,0 1 42,1-2 0,-1 7 0,0-6 0,1 6-211,-1 2 0,0-7 1,0 0 289,1 3 0,-1 1 0,0 4 0</inkml:trace>
  <inkml:trace contextRef="#ctx0" brushRef="#br0" timeOffset="181644">24941 6041 7569,'15'0'-333,"-1"0"271,-9 0 344,5 0 0,-12 0 0,-3 3-135,-3 4 1,-9-2 0,5 10-1,-3 2-65,0 3 1,8 2 0,-6 1 0,3-1-63,5 0 0,3 1 0,2-1 0,0 0-36,0 0 0,0-7 1,0 0-1,2 2-37,6 3 1,2-5-1,7-3 1,-2 1-70,2-1 0,-4-7 1,1 3-1,4-6 60,2-2 0,2 0 0,0-2-113,0-6 1,1-4-1,-1-10 1,0-1 92,1 1 1,-9-8-1,1-2 1,0 0 101,-2 0 1,4-8-1,-10 3 1,1-5-2,2-3 0,-8-7 0,6 0 0,-6 3-8,-2 2 0,0 2 0,0 0 1,-2 3 52,-6 5 0,6-2 1,-6 9 377,6 3-285,2 12 0,0 7 0,0 16 0,0 9-38,0 10 1,0 8-1,0 10 1,0-1 5,0 1 0,-8 2 1,1 2-1,2 3-53,2-2 1,1 4 0,-3-2-1,-2-2-133,2-3 1,2-5 0,3-5 0,0-7-73,0-5 0,0-3 0,3-2 55,4-5 1,-4-3-1,6-7-20,1 2 1,3-2 0,9-12 46,0-8 1,-7 3 0,-2-3 0,-1-3 37,0-1 1,-4-6 0,7-2 0,0-3 67,-3 3 0,8-6 0,-5 1 1,2 0 44,-2 0 1,5 2 0,-6 10-1,4 3 334,-3 2 1,4 10-295,-4-2 1,3 7 0,-4 7 0,-6 8-64,-6 5 0,-2 12 1,0 3-1,3 2-33,4 0 0,-2-2 1,8 4-1,-1-4-283,0-3 0,1-2 0,4-8 0,-2 1-251,2-1 1,3-7 0,2-3 0,1-2 66,-1-5 0,0 5 1,1-3-1,-1-2 423,0-2 0,0 7 0,1 2 0</inkml:trace>
  <inkml:trace contextRef="#ctx0" brushRef="#br0" timeOffset="182099">26746 6153 7485,'-15'0'-38,"3"2"187,2 6 1,2 4-1,8 10 1,0 1-117,0-1 1,0 0-1,0 0 1,3 1-24,4-1 0,-2-7 1,10-3-86,3-2 1,-1 0-1,0-5 86,-2 2 1,0 1 0,5-11-27,-5-4 1,2 2 0,-7-10 42,2-2 0,-7-3 0,3-2 0,-6-1 92,-2 1 1,0 0 0,0 0-64,0-1 1,-7 1 0,-3 2 0,-3 3-74,-4 2 1,5 10 0,-3-2-1,-3 4-214,-1 3 0,-4 0 1,1 3 17,0 4 0,9 5 1,3 8-1,3-3-275,0-2 0,-1 0 487,8 8 0,10-9 0,5 1 0,15-10 0,4 5 0</inkml:trace>
  <inkml:trace contextRef="#ctx0" brushRef="#br0" timeOffset="182789">26969 6130 7569,'15'-19'-3,"0"4"218,-10-5 0,5 20 0,-10 0-68,0 12 1,0 8 0,0 2 0,0 1-199,0-1 0,0 0 1,0 1 120,0-1 1,0 0 0,2-2-50,5-5 0,-2 2 0,10-9-198,3-4 0,-6 6 0,3-2 0,2-3 103,3-3 1,2-9 0,1-3 0,-1-2 32,0-6 1,0 1 0,-2 0 0,-5 2 57,-8-3 0,3-1 0,-2-4 0,-1 1 109,3 0 1,-7 7 528,4 0-498,-4 0 1,-11 5-120,1 10 1,-8 3 0,7 11-15,3 4 1,3 2 0,2 2 0,0 0 0,0 1-4,0-1 1,10-7 0,2 0 0,3-1-24,0-1 0,0 4 1,7-7-1,0 0-7,1 0 1,-8-3-1,-1-7 4,4 0 0,-1-2 0,0-3 0,-4-5 51,-3-2 0,5-3 1,-8-8-1,-2 1 14,-3 0 0,-2-8 0,0 0 0,0 1-122,0-4 1,0 9-1,-2-9 1,-5 4-150,-8-1 1,-5 0 0,-5 8-60,-5 0 0,6 2 0,-6 5 0,5 5-139,3 0 0,0 8 1,2-3 408,5 10 0,5 7 0,10 10 0,0 1 0,2-8 0,6-1 0,14-9 0,13 5 0</inkml:trace>
  <inkml:trace contextRef="#ctx0" brushRef="#br0" timeOffset="183375">27615 6019 7569,'23'0'-345,"-1"0"506,0 0 1,-7 0 57,0 0 0,-10 2 0,2 6-64,-4 7 1,-3-3 0,0 3 0,0 2-81,0 3 1,0 2 0,0 1-88,0-1 0,-3 0 0,-2 1-148,-2-1 0,-1 0-18,8 0 28,0-9 1,3-3 78,4-10 0,3-10 0,8-5 0,-6-5 104,-2-2 0,5 0 0,-5-1-11,2 1 1,-5-3 0,6-2-1,-3-3 1,-3 3 6,3 2 0,-7 3 0,4 0 0,-2-1 127,2 1 0,-4 7 485,4 0-507,-4 10 0,4 5 0,1 15 0,-3 5-36,-3 2 1,-2 3 0,0 2 0,0 3-100,0-3 0,0 5 0,3-2 1,1-3-98,4-2 0,2-2 1,-3-1-48,8 0 0,-3-10 0,3-2 2,3 0 0,1-7 0,4 4 0,-1-4-3,0-3 0,1-10 1,-1-3 24,0 1 0,0-8 1,1 5-1,-1-4 92,0-4 1,-2 1-1,-3 0 1,-4-1 92,-3 1 0,5 0 0,-8-1 1,1 1 44,1 0 1,-6 0 0,7-1 240,0 1 70,-8 0-350,8-1 1,-12 14-1,-6 9-82,-7 12 1,-2 0 0,0 3 0,2 3-1,-3 1 1,6 1 0,0-3-1,2-2 3,5 3 0,-5-6 0,2 3 19,4 2 1,1-4 7,3 1 1,7-6 0,3 4 0,3-2 12,4-5 0,-5 0 0,3 0 1,3 2 12,2-2 0,2 0 1,0 0-1,-2 5 56,-5 3 0,2-6 1,-7 5-1,0 1 50,0-1 1,-3-4 0,-7 7-53,0 2 0,0 3 0,-2-1-71,-6-4 0,-4 5 1,-10-7-1,-1 1-43,1 1 1,0-7-1,-3 4 1,-2 0-182,-3 1 1,0-8-1,11 5 1,1-3-311,3 1 1,0-1 0,-4-5-940,4 6 1111,-5-6 1,18 6 0,-3-13 334,10-3 0,-1-9 0,11 2 0,0-5 0,7-2 0</inkml:trace>
  <inkml:trace contextRef="#ctx0" brushRef="#br0" timeOffset="183928">29331 5863 7487,'0'-22'-174,"0"-1"1,8 1 360,-1 0 0,1 7 1,-6 3 1067,6 2-1007,-6 2 0,-2 26 1,-12 6-97,-1 8 1,1-2-1,7 7 1,-2 3-169,2 2 1,2 3-1,3-3 1,0-3-251,0-2 1,0-2 0,0 2 0,0-7-220,0-5 0,0-3 1,0 0-681,0 1 1165,0-11 0,0-2 0,-10-10 0,-2 0 0</inkml:trace>
  <inkml:trace contextRef="#ctx0" brushRef="#br0" timeOffset="184631">29131 6220 7569,'-13'-23'-339,"-6"11"1,9-8 960,-5 5 0,5 3-490,10-3 0,2 3 0,6-3-152,7 7 0,12 6 0,5 2 0,3 0-32,4 0 0,1 0 1,0 0-1,-3 0-365,3 0 1,-6 0 0,1-3 0,-3-2 180,-5-2 0,-2-8 0,-3 5 236,1-2 0,-1-3 0,0-7 0</inkml:trace>
  <inkml:trace contextRef="#ctx0" brushRef="#br0" timeOffset="184962">29666 5529 7569,'-3'-15'-231,"-4"0"400,4 10 0,-7-3 0,10 16 0,0 7-48,0 5 0,-7 12 1,0 5-1,2 5-112,2 3 0,-4-1 1,-1 1-1,1-1 0,-3 1 1,8 7 0,-6 0-1,6-5-17,2-7 0,0-1 0,0-9 1,0-3-95,0-2 0,0-10 1,2-3 43,6-2 0,1-5 1,9-12-1,-6-8 46,-2-5 0,5-2 1,-5-3-1,0-2 31,0-3 0,4-7 0,-4 7 0,0 3 64,0 2 1,5-5 0,-5 1 63,2 1 1,-7 11-123,3 2 0,-6 13 83,-2 2 0,0 10 1,0 12-39,0 0 1,0 8 0,0 2-1,3 0-44,4 0 1,-4 1 0,6-6 0,-1 3-17,-1-3 1,8-2-1,-5-6 1,3-1-55,4-3 1,-5-10 0,3 2-1,2-4-156,3-3 0,3 0 0,-1-3 0,-2-4 140,-6-8 1,6-5 0,-7-2 0,2-1-30,-1 1 0,-9 0 0,3-1 234,-6 1 1,-2 0 0,-2 2 0,-6 3-35,-7 2 1,-4 10-1,-1-5 1,0 3-40,-2-1 0,12 1 0,-12 9 0,2 6-19,0 7 1,5 4 0,3 6-1,2 5-24,5 7 0,2-2 1,3-1-1,0-2-203,0-4 1,10-3 0,8-3 0,6 0-36,6 0 0,10-7 1,-6-2-1,6-3-131,5-6 0,-6-1 1,13-3-1,-7 0 340,-8 0 0,5 0 0,-7 10 0,9 2 0</inkml:trace>
  <inkml:trace contextRef="#ctx0" brushRef="#br1" timeOffset="211981">160 7962 7569,'0'-13'-445,"0"1"438,0 4 829,0 6-721,0-8 1,0 13-1,0 4 1,0 8-27,0 5 0,0 4 1,0 4-1,0 1 1,0-1-17,0-4 1,0 6 0,0 0-79,0-3 1,0-2-1,0-3 1,0 0 26,0 1 0,0-8 1,0-1-11,0 4 1,-8 2 11,1 2 0,0-7 81,7 0-48,0-11 1,-3 6-31,-4-10-82,4 0 6,-7 0 1,10-10-1,0-4 19,0-6 1,0-2 0,0-1-1,0 1 7,0 0 1,0-1 0,0 1 22,0 0 1,3-1-1,2 1 1,2-3 44,-2-4 0,5 4 0,-3-5 26,-2 5 1,5 11 38,-2-1 1,2 10 82,-3-3-114,-4 6 0,14 12 1,-10 5-47,-2 4 1,5 11 0,-2 0 0,-3-3-47,-3-2 1,5 5 0,1-1 0,-3-1 32,-3-4 1,6-1-1,-1-1-163,-2 0 1,-2-7-1,-3 0 150,0-10 1,0 2 0,0-14-32,0-8 0,0-7 0,0-5 33,0-3 0,0 0 0,0 5 0,0-2 26,0-3 0,2-7 0,3 7 0,2 3 36,-2 2 1,5-4-1,0-1 24,3 3 0,-6 12 0,5 5 34,-2 0 1,8 8-72,-3-6 1,-3 13 0,0 8 0,-2 4-45,-5 8 1,0 2-1,0-2 1,3 2-32,-4 3 0,-1-1 1,-3-6-1,0-1 1,0 0 1,7 0-1,1 1-1,-3-1 0,-3 0 1,1-2-11,4-5 0,6 2 50,9-9 1,0 7 0,0-8 1,1-2 1,-8-5 0,-1-5 0,4-5-11,2-2 1,-6-3-1,1-5 1,0 3 0,-3 2 1,6 0 0,-8-7 0,0-1-22,0 1 0,-1 0 0,-4 0 0,3-1 17,-3 1 0,-3 7 1,-2 0-3,0-2 0,0-3 0,-2-2-7,-6 0 1,3 7 0,-9 2 14,-4 3 0,6 3 0,-3 7 3,-2 0 0,-1 10 0,1 2 1,5 3-3,2 0 1,-8 0 0,6 7 0,0 0 1,-6 1 0,11-1-3,2 0 1,2 1 0,3-1-60,0 0 1,0-7 0,3-3-68,4-2 1,3 0 0,8-5 5,-4 3 0,-6-1 0,7-7 39,2 0 1,-5-7 0,1-3-1,-1-3 38,1-4 0,-6 5 0,5-3 0,-2-3 22,-5-1 0,5 4 0,-2 0 180,-4-2 1,1-1 528,3 3-612,-6 5 1,11 10 0,-8 3 0,2 4 108,-2 8 0,-2-2 0,-1 1-216,5 4 0,-2 2 0,8 2-280,-3 0 1,7-2 0,-5-3-846,1-2 0,7-10 1152,-6 3 0,6 4 0,3 0 0</inkml:trace>
  <inkml:trace contextRef="#ctx0" brushRef="#br1" timeOffset="212426">1007 8051 7569,'-8'-23'372,"1"1"-150,0 0 0,4 2 817,-4 5-752,4-5 1,-7 20 0,13-2 0,2 9-112,2 6 0,3 2 0,-3 7-173,8 0 1,3 0 0,-1 1 0,-2-1-317,2 0 1,-4-7-1,1 0-643,4 2 1,-1 3-787,-2 2 1742,5-9 0,-8-3 0,1-10 0,-4 0 0</inkml:trace>
  <inkml:trace contextRef="#ctx0" brushRef="#br1" timeOffset="213009">1207 7939 7569,'0'-12'-45,"0"-8"0,0 5 433,0-5 0,-2 8-176,-5 5 1,4 7 0,-7 7 0,3 8-82,-1 5 0,-2 5 0,3 2 1,-5 5-237,-1 3 0,-4-6 1,7 6-1,0-3-135,0-5 1,-5 6 0,8-4-1096,2-1 1335,-7-4 0,9-1 0,-7-1 0</inkml:trace>
  <inkml:trace contextRef="#ctx0" brushRef="#br1" timeOffset="213010">1252 8006 7569,'10'-12'186,"2"2"0,3 12-24,0 6 1,-10 4-1,2 10 1,-4 1-85,-3-1 1,0 0 0,0 1 0,0-1-210,0 0 0,7 0 0,1 1-590,-3-1 0,-3-7 721,-2 0 0,0 0 0,0 7 0</inkml:trace>
  <inkml:trace contextRef="#ctx0" brushRef="#br1" timeOffset="213407">1252 7761 7569,'12'-22'-231,"-2"-1"1,-7 11 365,4 5 0,-2 4-229,10 3 1,-8 0-1,8 0 1,0 3-345,-2 4 1,6 3 437,-4 5 0,5 15 0,2-6 0</inkml:trace>
  <inkml:trace contextRef="#ctx0" brushRef="#br1" timeOffset="214188">1519 7939 7509,'0'15'-92,"0"0"1,3 0 230,4-3 0,-4 8 0,4-5-90,-4 5 1,-1 2 0,3 0-75,3 1 1,-1-1 0,-7 0-109,0 0-248,0-9 220,0-3 0,0-13 0,0-4 100,0-8 0,0-5 1,0-2-1,0 0 36,0-1 1,7-6-1,1-1 1,-3 3 73,-3 2 0,6 3 0,2-1 1,0 1 112,-1 0 0,1 9 1,-5 3-1,3 1 0,9 6-91,-2-4 0,5 14 0,0 8-49,-6 5 1,4 2 0,-8 0-45,2 1 1,-7-1-1,5 0 1,-3 0 2,1 1 1,-1-1-1,-4 0-72,4 1 0,-4-9 69,4 1 1,-2-10-12,2 3 1,-2-13 0,8-5-1,-3-3 2,-5-4 0,-3-3 0,1-2 1,1 0 41,4-1 0,-1 1 1,-4 0-1,2 0 81,2-1 0,1 8 0,-8 1 12,0-4 0,2 8-32,6 3 1,-6 7 0,5 7 0,-4 8-41,-3 5 1,0-5 0,0 0 0,0 2-35,0 3 1,7 2-89,1 0 103,-1 1 0,1-8 1,2-3-41,2-2 1,-5 5-47,8-8 1,-7-2 30,7-12 0,-11 2 0,6-10 0,-2-2 22,-1-3 0,1-3 1,-6 1-1,3 0 8,3 0 1,-1-1 0,-7 1 64,0 0 1,0-1 408,0 1-358,0 10 0,0 4 0,0 16-34,0 7 1,0-3 0,0 3-18,0 2 1,0 3-1,2 2-100,6 1 0,-6-1 0,8-2-16,0-5 1,-5 2 0,10-10-64,2-2 1,-4-2 0,2-3 33,2 0 1,-5-3 0,1-4 44,-3-8 1,4 3 0,-6-3-1,-1 0 43,3 3 1,-7-8-1,7 7 165,-1 1 1,-6-8 298,4 5-331,-4 5 0,-3 3-12,0 14 0,0 6 0,0 9-59,0 0 1,7 1-112,1-1 1,2-2 0,-5-3 31,2-2 0,10-10-50,-2 2 0,-2-4 0,1-3 0,1-3-69,-2-4 0,4-6 1,-7-9-1,0 0 143,0 0 0,0-1 0,-5 1 0,2 0-2,-2-1 1,0 4 0,0 1 0,2 3-60,-2-2 285,-2 7 0,-1 0-168,6 10 0,-3 0 1,7 3-56,-2 4 0,0 3 1,-5 7-1,2-2 14,-2 3 0,0-1 0,0 0 1,2-2-52,-2 3 1,5-6-93,-2 3 1,9-10 69,-2 2 1,2-7-1,-2-7 1,-5-6-15,0 1 1,-5-8 0,7 5 0,-2-5 23,-5-2 0,5-8 0,0 1 1,0 2 8,0 2 1,0 2-1,-5 1 1,2 0 148,-2 0 1,0 7 381,2 0 0,-2 10 109,10-3-401,0 6 98,-3 12-184,8 2-23,-17 11 0,17-1-116,-6 0 146,6 0 70,-7 1-898,16-1 387,-24 0 205,35 1-30,-25-1-1365,17 0 1507,-10 0 0,0 1 0,1-1 0</inkml:trace>
  <inkml:trace contextRef="#ctx0" brushRef="#br0" timeOffset="-212879.73">4038 7672 7374,'-7'-22'49,"-1"-1"0,-7 8 833,8 1-746,-10 9 1,7-3 0,-5 16-85,7 6 1,-2 6 0,3 5-1,2 2-5,3 3 1,-6 2 0,1-2-1,2 5-67,2-1 0,3 8 0,0-7 0,0 2-65,0 0 0,10-9 0,3 1 1,1-4 6,1-3 0,-2-7 0,4 0 53,-2 2 0,0-4 29,7 2 1,0-13 61,1-2 1,-4-10 0,-1-12-1,-6 0-33,-2-1 0,0 4-1,-5 1 1,2 3 3,-2-2 1,0 5-1,0-3-43,3-3 1,-1 6-1,-7-3-11,0-2 0,-2-3 0,-3-2 42,-3-1 0,1-1 0,7-4 0,0-1 40,0 2 1,-8 2 0,1 2 0,2 1-5,2 0 1,-4 0-1,0-1 100,2 1 1,-5 0-109,2-1 0,-7 9-38,8-1 1,-3 10 0,5-5 14,-2 0 1,-3 7-68,2-4 1,-4 5-42,-10 2 0,7 0 0,2 2 1,1 3-99,0 2 1,7 3 0,-5-5-95,0 3 0,0 2-61,-5-3 0,3-4 0,7 6 66,-3 1 1,1-5 0,9 10 0,3 2 265,3 3 0,-1 3 0,-7-1 0</inkml:trace>
  <inkml:trace contextRef="#ctx0" brushRef="#br0" timeOffset="-212220.73">3971 7850 8103,'15'3'481,"0"4"0,-3-2 0,6 7 0,-6 1-455,-2-1 1,5-4 0,-5 6 0,2 1-306,5-2 1,3 7 0,2-6 0,1 6-59,-1 2 1,0-7 0,1 0 25,-1 3 1,10-6-1,3 0 1,-1-2 310,-4-5 0,5 8 0,-1-1 0</inkml:trace>
  <inkml:trace contextRef="#ctx0" brushRef="#br0" timeOffset="-211475.73">4707 7850 7498,'-10'-12'904,"7"-8"0,-4 18-858,14-6 0,6 6 1,9 2-753,0 0 598,0 0 1,1 0-1,2 0 1,2 0 148,2 0 0,9 0-41,-9 0 0,1-10 0,-8-3 0</inkml:trace>
  <inkml:trace contextRef="#ctx0" brushRef="#br0" timeOffset="-211474.73">5242 7583 7569,'-3'-13'209,"-4"6"1,4 7 0,-4 7-65,4 8 1,3 5 0,0 5 0,3 2-68,4 3 0,3 2 0,7-2 0,-2 4-36,3 1 0,-6 5 0,3-11 1,0-1-71,-3-4 1,5 6-1,-7 0 4,3-3 0,-1-10 0,5-4 39,-2-3 0,-2-5 0,4-13 0,-5-7-5,-2-5 0,8-4 0,-6-6 0,0-5-140,-4 1 0,2-8 0,-3 4 1,-2-4 2,-2-2 0,4-1 0,0 3 0,-2 2-104,-2 3 0,-3 8 0,0-6-188,0 3 0,2 12 198,6 12 0,4 16 1,10 7 220,1 5 0,-3 2 0,-6 0 0,16 10 0,-5 3 0</inkml:trace>
  <inkml:trace contextRef="#ctx0" brushRef="#br0" timeOffset="-210697.73">5843 7694 7569,'13'0'170,"-3"0"0,-10-2 97,0-6 0,-10 6-144,-5-6 0,2 6 1,1 4-39,2 6 1,-5 4 0,8 10-103,2 1 1,0-3 0,0-3 0,-2-2-78,2 2 0,2-5 0,3 3-60,0 3 1,8 1 0,1 1-129,4-5 1,-6 2 132,8-9 1,0-1 0,5-9 19,-5-6 0,2 3 1,-7-9-1,0-4 118,0-2 0,0-2 0,-5 0 93,2 0 1,0-1-1,-7 1 32,0 0 0,0-1 697,0 1-524,0 10 1,0 4-201,0 16 1,0 4 0,0 10-80,0 1 1,0-1 0,3 0-1,2 1 5,2-1 1,3 0-1,-5 0-135,3 1 1,9-3 0,-5-3 0,3-5-13,0-2 1,0-2-1,5-11 77,-5-4 1,4-6-1,-6-9 1,2-3 19,-1-4 0,-6 1 0,4-6 0,1-1 8,-1 0 0,-7 6 0,2-9 0,-2-1 39,3-3 0,-6-3 1,6-2-1,-6-2 11,-2-3 0,-7-8 0,-3 6 0,-3-3 38,-4-5 0,7 7 0,0 3 1,3 8 78,-1 7 0,1 4 1,7 11 34,0 0 1,0 12-62,0 10 1,0 12-1,0 18 1,0 10-5,0 9 1,3 8 0,1 10 0,4 0-46,-3 0 0,-3 0 1,1-1-1,2-1-37,2-6 0,1 3 1,-8-10-1,0-5-108,0-7 0,2 2 0,3-7 0,5-1-120,2-4 0,-4-8 0,4-4 119,-2-4 0,7-9 0,-2 3 54,5-6 1,-5-4 0,-3-6-1,1-6-92,-1-6 72,-7-3 51,15 1-33,-18 0 41,18 0 0,-15-1 1,7 1-1,1 0 13,-1-1 0,-7 1 0,5 2 0,-2 3-16,-1 2 107,0 10-122,-7-5 31,0 10 0,0 0 138,0 10-148,0 3 93,0 9 2,0 0-86,10 0 15,-7 1-111,7-1 107,-10 0-8,0 1 1,10-11-183,-8 8 180,18-18 0,-15 16 20,10-11-30,0 0 7,-3-7-225,8 0 1,-18 0 175,18-9-132,-18 6 139,18-17 1,-15 8-13,10-10 0,-7 7 0,4 0 1,0-2-74,1-3 228,-8-12-149,5 7 0,-10-7-28,0 9 22,9 1 11,-6 10 1,7-8 309,-10 5-185,0 5 0,2 0-14,6 10 1,-6 10 154,6 5-201,-6 5-13,-2 2 16,0-10-12,0 8 22,10-7-19,-8 9 187,8 0-27,-10 0-112,0 1-197,10-1 176,-7 0-5,17 1 28,-18-11-180,18 8 147,-8-18 0,1 18-4,6-17-221,-6 6 215,-1-9-13,8 0-210,-8 0 205,11 0-17,-1 0 11,0 0-90,-9 0 82,16-9-18,-24-4-160,35-9 161,-35 10-1,25-8 1,-18 7-119,10-9 101,1 0 9,-11-1-19,8 1 95,-18 0-89,8 0 8,-10-1 48,0 1 0,0 7-40,0 0 0,0 0 1,0-7 6,0 0 0,-2 9 0,-6 6 5,-7 5 1,-4 2-3,-4 0 1,1 0 34,10 0-38,-8 0 3,17 9 202,-16 4-2,16 9-187,-17 0-3,18 1 189,-8-1-6,10 0-142,0 1 307,0 9-133,0-7 0,0 7-128,0-10 0,2 0-11,6 1 1,4-1 0,10-2-1,1-3-47,-1-2 0,0-3 0,3 6-171,5-4 219,-5-9 7,7 5-117,0 0-38,-7-7 96,17 7-516,-17-10 228,17 0 136,-18 0-153,9 0 0,-11-3 0,0-2-498,0-2 561,1-1-786,-1-2 332,-10 8 309,8-8 354,-17 0 0,17-2 0,-8-11 0</inkml:trace>
  <inkml:trace contextRef="#ctx0" brushRef="#br0" timeOffset="-209063.73">8028 8051 7853,'-23'10'0,"3"5"265,6 4 1,11-4 0,13-2 0,2-4-759,6-4 0,-6 5-203,3-2 1,0-1 695,7-7 0,-10-10 0,-2-2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47:16.368"/>
    </inkml:context>
    <inkml:brush xml:id="br0">
      <inkml:brushProperty name="width" value="0.17143" units="cm"/>
      <inkml:brushProperty name="height" value="0.17143" units="cm"/>
      <inkml:brushProperty name="color" value="#5B2D90"/>
    </inkml:brush>
  </inkml:definitions>
  <inkml:trace contextRef="#ctx0" brushRef="#br0">0 47 7569,'0'-23'2055,"0"10"-1497,0 3 0,0 28-467,0 5 1,0 13 0,0-2-1,0-1-121,0 1 1,0-1 0,0-4-119,0 2 0,0 0 0,0-8 1,0 0-3043,0 0 3190,0-10 0,0 8 0,0-8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47:08.999"/>
    </inkml:context>
    <inkml:brush xml:id="br0">
      <inkml:brushProperty name="width" value="0.17143" units="cm"/>
      <inkml:brushProperty name="height" value="0.17143" units="cm"/>
      <inkml:brushProperty name="color" value="#5B2D90"/>
    </inkml:brush>
  </inkml:definitions>
  <inkml:trace contextRef="#ctx0" brushRef="#br0">27027 637 7553,'0'-23'252,"0"10"1,0 5 0,0 16 0,0 7-32,0 6 0,0 10 0,0 0 0,0 0-215,0 2 0,0-4 0,0 7 1,0 0-151,0 0 1,0-8 0,0 3 0,0-5 46,0-3 1,0 1-1971,0-1 2067,0 0 0,0 0 0,0 0 0</inkml:trace>
  <inkml:trace contextRef="#ctx0" brushRef="#br0" timeOffset="170">26818 916 7569,'-13'-16'53,"5"1"-1,6-1 1,2 1-6,0-1 0,10 3 0,6-2 0,4 7-94,3 5 1,1 3 0,1 0 0,4 0 27,2 0 0,2 0 0,-4 0 1,2 0-162,-3 0 1,0 0 0,1 0 0,2 0-591,-3 0 770,-13 11 0,16-9 0,-5 9 0</inkml:trace>
  <inkml:trace contextRef="#ctx0" brushRef="#br0" timeOffset="784">27236 405 7569,'0'-23'-50,"0"0"0,0 12 0,-3 11 1,-2 16 328,-3 12 0,1 0 1,7 11-1,0 2-142,0 3 1,0 5-1,0 3 1,0 2 13,0-3 0,-8-2 0,0-2 0,3-1-227,2 1 0,3-11 0,0-5 0,0-5-455,0-3 1,0-8-676,0 1 1028,0-11 0,11-5 0,2-16 0,2-4 118,1-3 1,-9-1 0,9 1 0,-1-3 47,-2-5 0,8 6 0,-8-6 0,2 5 274,1 3 1,-9 2-1,6 3 669,-2 3-732,7 9 1,-16-1-1,8 14 1,-2 9-42,0 4 1,0 6-1,-6 0-124,6-3 0,-3 11 1,8-16-1,0 0-48,0 3 0,2-9 1,9 1-1,-1 0-41,0 0 0,0-8 1,0 3-1,1-5-4,-1-3 1,0-3-1,0-2 1,0-5 30,1-3 1,-9-3 0,1-7-1,2 0 9,2 0 1,-4-1 0,-3 1 0,-3 0 5,-5 0 0,-2-1 0,-3 1 1,0 0-4,0 0 0,-3 0 0,-5-1 0,-7 4 9,-6 4 1,-2-2-1,0 11 1,0 1 76,-1 4 1,1 12 0,0 8-1,2 8 114,6 5 0,-3 2 0,10-2 0,3 5-181,2 1 0,3-4 1,3-10-1,5 1 1,10-1-1,8 0 1,7 0-1,1-2-228,-1-6 0,8-2 0,-5-8 1,3 3-228,0-3 1,-8 6-1,5-4 1,0-2 451,0-2 0,-8-3 0,6 0 0</inkml:trace>
  <inkml:trace contextRef="#ctx0" brushRef="#br0" timeOffset="1092">28698 521 7569,'0'-23'0,"0"0"504,0 10-311,10 13 1,-7 5 0,5 10-35,-6 3 0,-2 11 1,0 4-1,0 3-92,0 6 1,0 1 0,0 4-1,0-1 53,0 1 0,0-11 1,0-3-1,0-2-222,0 0 0,8-8 0,0-7 0,-1-1-1117,4-2 0,-6 5 162,10-10 1057,-10 0 0,6 2 0,-11 3 0</inkml:trace>
  <inkml:trace contextRef="#ctx0" brushRef="#br0" timeOffset="1283">28396 776 7569,'-10'-13'-49,"0"0"0,-3 8 0,10-5 102,8-3 1,16 8 0,0-5 0,10 2-50,5 0 1,-5 0 0,10 8 0,5 0-165,6 0 0,2 0 0,-8 0 1,-2 0-156,-5 0 1,2 0 0,-10 0 314,-3 0 0,-2 0 0,-3 0 0</inkml:trace>
  <inkml:trace contextRef="#ctx0" brushRef="#br0" timeOffset="2306">28930 637 7569,'-13'-13'-95,"3"3"1,10 20 0,0 6 196,0 4 1,0 11 0,0 0-1,0-3-112,0-2 1,0 5 0,0 0-1,0 0 45,0 3 0,0-9 0,0 6 0,0-5-75,0-3 1,0 1-206,0-1 206,0-10 1,0-6 0,0-14 0,2-9-18,6-4 0,2-6 1,9-3-1,-4-2-70,3 3 0,3-8 0,2 0 0,0 0-16,0 5 1,3 5 0,2 5 0,3 3 76,-2 3 1,-3 10-1,-3-3 1,0 5 64,0 3 0,0 0 0,1 0 0,-1 0 0,-8 8 0,-2 2 27,-3 3 284,9-7 102,-17 4 0,6-10-217,-16 0 1,-5 0-1,-10 0-64,0 0 0,7 0 0,1 0 0,-3 2-49,-3 6 0,6-3 1,2 11-1,0 2-36,0 2 0,5 4 0,-5-1-120,3 0 1,2 0-1,8 1 1,0-1 60,0 0 0,0 0 1,0 0-149,0 1 0,11-1 0,4-3 46,6-4 0,2-6 0,0-10 0,0 0 22,1 0 0,-1-10 0,0-6 37,0-4 0,-2-3 0,-3-1 0,-5 1 7,-3 0 0,6 0 0,-9 0 0,-2-1 78,-2 1 1,0 0 0,2 0 151,3-1 1,-1 1 149,-7 0 0,-2 10-178,-6 5 0,5 8 0,-7 8-55,0 8 1,7 4 0,-5 3-120,6 1 1,2-1 0,2-2-1,4-3-15,1-3 0,11-7 0,-2 5-54,4-3 1,4 5-1,-1-7-31,0-3 1,0-2 0,1-3 0,-1 0 23,0 0 1,-8-8-1,-2-2 1,0 0-41,0-1 1,-5-7-1,5 3 99,-3-6 0,-2 6 0,-8-1 84,0-2 1,0-3 0,-3-2 9,-5 0 0,6 8 287,-6-1-227,6 1 1,2-1 271,0 1-257,0 10 0,0-3-58,0 16 1,0-3-1,0 10 1,0-7 61,0 7 0,0 1 1,0 7-30,0 0 0,0 0 0,0 1 0,0-1-25,0 0 1,0 0 0,0 1 0,0-1-2,0 0 0,0 0 0,0 0-207,0 1 1,0-9-473,0 1-364,0-1 636,0-2 0,0-13 0,2-16 0,3-4 326,3-3 0,0-11 0,2-2 0,3-10 0</inkml:trace>
  <inkml:trace contextRef="#ctx0" brushRef="#br0" timeOffset="2437">29766 359 7593,'15'-13'61,"1"5"0,-4 16 0,4 7-166,-8 6 0,5 2 1,-1 0 291,1 0-187,8 1 0,-8-1 0,10 0 0</inkml:trace>
  <inkml:trace contextRef="#ctx0" brushRef="#br0" timeOffset="3117">30067 776 6791,'-7'16'286,"-1"-1"1,3 3-125,2 3 1,3 2-1,0 0-92,0 1 0,0-1 0,0 0-92,0 0 0,0 0 0,-2 1-320,-6-1 35,5-10 0,-7-6 120,10-14 0,10-9 97,6-15 1,2 5 0,0-7-1,-3 2 1,1-3 43,-3-2 1,0 5-1,-8-5 1,5 5 170,3 11 1,-8-3 0,5 10 129,1 0 0,-6 2 3,10 11 0,-10 3 1,3 5-78,-5 7 0,4 6 1,1 2-1,-3 0-71,-2 0 1,5 1 0,-1-1 0,-1 0-137,-4 0 0,8 1-283,6-1 1,5-10 87,2-6 1,0-4 0,-2-6 119,-6-4 1,3 1 0,-8-9 0,1-3 56,-1-3 1,-2 6 0,-6-1-1,4-2 149,1-2 1,1 4-1,-8 1 348,0-3 1,-3 7-310,-4 4 0,4 7 1,-7 7-1,2 9 33,0 4 1,1 4 0,7-1-256,0 0 0,0 8 1,0 0-378,0-3 0,2-10-352,6-2 1,-3-11 806,11 3 0,-1-16 0,8-5 0</inkml:trace>
  <inkml:trace contextRef="#ctx0" brushRef="#br0" timeOffset="3270">30462 475 7441,'-8'-16'-545,"0"1"607,1 9 1,9-4-21,6 10 1,-3 8 0,8 2 0,0 1-117,0-1 1,2 8 0,6-3-1,-3 6 99,-3 2-25,1 0 0,17 1 0,4-1 0</inkml:trace>
  <inkml:trace contextRef="#ctx0" brushRef="#br0" timeOffset="4378">30972 823 7569,'-12'-13'-14,"-1"5"0,8 16 124,-3 7 0,-3 6 1,6 2-1,-2 0-50,1 1 0,-4-1 0,0 0-87,-3 0 0,8-7 0,-6-3 1,4-1-502,-1 1-86,0-8 477,8 6 0,8-22 0,2-4 0,1-6 52,-1-2 1,5 0 0,-4 0 0,2 0 94,5-1 1,-5 1 0,-1-3-1,1-2 60,0-3 0,-8 8 1,3 7-1,-3 1 306,3 2-286,-5-8 0,7 21 0,-10 0 65,0 13 0,0 0 0,0 5-96,0 8 1,8 5 0,-1 8-45,-1-8 1,6-6 0,4-1 12,4-1 0,1-8 1,-3-2-1,-2-3-50,2-4 0,2-4 0,4-2 0,-1 0-16,0 0 1,0-2 0,0-6 0,1-8-1,-1-4 1,0-3 0,0-1 0,-2 1 14,-6 0 1,3 0 0,-10-1-1,0 4-5,2 4 0,-7-4 0,4 4 0,-7-2 0,-7 3 0,-4-6 0,-7 8 0,3 0 24,-3 6 0,-3-4 0,-2 4 0,0 1 40,0 4 0,-1 4 0,1 4 1,3 4 50,4 3 0,-2-6 1,8 6-1,-1 0 4,1 0 0,2 3 0,8 7-87,0 0 0,0 0 1,3-2-1,5-3-52,7-3 0,-2-7 0,2 5-81,4-3 1,1-2 0,3-8 37,1 0 1,-4-2 0,-2-4 0,-5-4 47,-3-3 0,-2 5 0,-5-7 56,5-3 0,-6-3 0,6-2 0,-6 0 48,-2 0 0,0 7 1,0 1 77,0-3 0,0 5-84,0-3 1,0 14-1,0 2 1,0 13 51,0 7 0,0 14 0,0 7 0,-2 8-1,-6 5 0,6 0 0,-6-5 0,5 3-14,3 2 1,0 0 0,0-7 0,0-4-46,0-4 0,0 2 0,0-7 0,0-1 18,0 1 1,0-3 0,0-8-1,0 0 10,0 1 0,-10-1 0,-6-3-16,-4-4 1,4-3 0,1-8 0,-3 3-14,-3-3 0,-2-3 1,0-2-1,2-2-17,6-6 1,-6-2-1,8-8 1,0 2-98,5-2 0,-2-5 0,2-5 1,3-6-151,3-2 0,2 5 0,0-5 0,0 2-59,0 6 0,2-5 0,6 2 0,7 2 48,6 3 1,10 11 0,3 2 0,2 3 41,5 5 0,-5-6 0,3 4 0,-1 1 187,-1 4 0,4 2 0,-10 0 0,10 0 0,-5 0 0</inkml:trace>
  <inkml:trace contextRef="#ctx0" brushRef="#br0" timeOffset="5704">31994 660 7450,'0'23'34,"0"1"0,0-1 0,0 0 1,0 0-3,0 0 0,0 1 0,0-1 1,0 0-45,0 0 1,0 1 0,0-1-129,0 0 0,0 0-240,0 0 228,0-10 1,0-13-1,2-15 44,6-6 0,-3-5 0,8-2 1,-3-3 65,-5 3 1,6-6 0,-1 3-1,0 3 29,1 2 1,-1-5 194,-2 0 0,-6 8-22,6 7 1,-5 22-1,-3 1-49,0 11 1,7 6 0,1 1-1,-3 4-41,-2 2 0,-3 0 0,0-8 1,0 0-46,0 0 1,0 1-1,2-1-37,6 0 1,-5-8-36,5 1 0,-3-11 1,0 0-19,3-10 0,7-8 1,-5-7-1,3-1 5,5-2 0,-5 5 0,3-13 1,-1 5 37,-2 3 1,5-8 0,-10 0 0,0 2 37,2 4 1,-8 1-1,9 1 184,-1 0-136,-7 0 0,7 12 1,-10 11-1,0 13 24,0 8 0,0 2 1,0 0-1,0 1 27,0-1 1,0 8-1,0 0 1,0-3-37,0-2 1,3-3-1,2 0 1,5-2-64,3-6 1,-5 6-1,7-8-16,3 0 1,3-3-1,2-10-76,0 0 0,0 0 0,1-2 0,-1-4-51,0-1 0,0-11 0,-2 2 0,-3-4 66,-3-4 1,-2-1 0,5-4 0,-5-2 5,-2 3 1,-4-1 0,-7 1-1,0-3 22,0 3 1,0 10-1,0 2 58,0-2 1,-10 0 33,-5 3 0,-6 4 0,-2 11 109,0 0 1,-1 13 0,1 8-119,0 7 0,10 6 0,3-6 0,2 6 5,0 2 0,0-8 0,8 3-110,0-5 1,0-3-90,0 0 1,8-7 0,3-3 44,1-3 1,4-5 0,5-13 0,-3-7 11,-3-6 1,1-2 0,4 0 0,-2 0 19,-2-1 0,-3-6 0,5-1 0,-5 2 38,-3 3 0,-2 3 0,-6 3 405,6 4-170,-6 6 0,9 12 0,-11 6 0,0 8 0,0 7 1,-3 3-70,-5-3 0,6 8 1,-6-11-91,6 9 0,2 2 1,2-8-76,6 0 1,-3-7 0,10-4-23,4-1 0,-7-3 0,4-11 3,2-5 1,-5 3 0,0-10 0,0-3-23,0-3 0,-6-2 1,6-1-1,-3 1 55,-4 0 0,-4 0 0,-2 0 0,0-1 32,0 1 1,0 0 0,0 0 0,0 0-17,0-1 0,0 1 1,0 0 361,0 0-217,-10 10 0,0 13 1,-8 18-1,5 10 102,2 11 1,-4 7 0,5 9 0,-1 4 15,1 0 0,0 8 0,4-2 1,-1 4-67,2 1 1,2 2-1,3-15 1,0 0-91,0-1 1,0-2 0,0-5-1,3 0-265,4-2 0,-2 4 0,8-14 0,-2 1-460,-6 1 1,5-11 15,-2 3 0,2-8-23,-2-7 1,-6-16-1,6-18 312,-5-10 1,-3-6 0,0-10 0,-3 0 310,-5-5 0,-4-13 0,-12 3 0</inkml:trace>
  <inkml:trace contextRef="#ctx0" brushRef="#br0" timeOffset="5904">32922 451 7569,'23'-15'-204,"0"-1"117,1 11 0,-1-13 0,0 10 36,0 3 1,8 3-1,0 2 1,0 2 461,3 6 0,-9 2 0,4 8 0,-9-2-85,-4 2 1,-11 3 0,3 2 0,-6 0-170,-2 0 0,-10 0 1,-5 1-1,-6-1-129,-2 0 0,0 0 1,-1 0-1,1 1-342,0-1 1,0-8 0,-1-2 0,1 0-2136,0 0 2449,0-8 0,-11 16 0,-2-8 0</inkml:trace>
  <inkml:trace contextRef="#ctx0" brushRef="#br0" timeOffset="30993">22130 2076 7508,'0'-23'99,"0"0"0,0 12 1,0 11-48,0 13 1,8 8-1,-1 2 1,-2 0-24,-2 0 0,0 1 0,2-1 0,2 0-52,-1 0 0,-4-7 0,1-1-63,5 3 0,-6-5 0,8 0 7,1-3 1,-9 1 0,9-6 22,-1 3 0,-5-1 0,11-9 18,2-6 0,-5-2 0,-1-8 1,1 2 13,0-2 1,-5-3 0,5-2 0,0 3 35,0 4 1,-8-4-1,3 4 1,-3-2 22,2 3 1,-4-6-1,7 8 67,1 0-72,-9 3 0,9 12-31,-11 6 0,2 5 0,3 10 28,3 0 0,7 1 0,-4-1 83,2 0 0,-8-8 0,5-2 3,0-2 1,-4-1 33,9-2 1,-2-8-1,5 0-105,-2-13 0,-11-8 0,2-2 0,-4 0 7,-3 0 0,8-1 0,-1 1 0,-1-3-14,-4-5 1,-2 6 0,0-9 0,-2 3-346,-6 0 1,3 0 0,-11 8 0,-2 0-103,-2 0 0,-4 10-610,1 5 1022,10 5 0,3 24 0,10 5 0</inkml:trace>
  <inkml:trace contextRef="#ctx0" brushRef="#br0" timeOffset="32439">22989 2146 7430,'7'-16'-175,"1"1"1,0 7-1,-8-8 483,0-2 1,-11 0-189,-4 3 0,-6-3 0,-2 10-80,0 3 0,0 5 0,-1 5 0,4 5-11,4 3 1,-2 3-1,8 7 1,0 0-11,-1 0 1,4 1 0,7-1-118,0 0 0,0 0 1,2 0 35,6 1 0,2-9 1,8-2-1,-2-3-90,2-5 1,2-2 108,4-3 1,-4-3-1,-2-2 1,-2-5 23,2-3 0,-8 5 0,1-7 0,-4-3 37,1-3 0,0-2 1,-6 2-1,3 3 111,3 3 0,0-1 0,-8-7 60,0 0 65,0 0-202,0 0 1,0 12-1,0 11-25,0 13 0,0 8 1,0 2-1,0 0-12,0 0 0,0 1 0,3-1 1,2 0-9,2 0 0,9-7 0,-6-3 0,1-1-41,-1 1 1,8-7 0,-3 4-48,6 0 0,-6-7 0,1 4 0,-1-7 1,-2-7 1,8-4-1,-6-7 1,3 3-7,-2-3 1,5-3-1,-9-5 1,4-2 32,-1-3 0,-9-2 0,1 4 0,-2-4 42,3-3 0,-5-3 1,5-10-1,-6-3 65,-2-2 1,0 8-1,0 10 1,0 2 103,0 6 1,0 10 0,-2 5 255,-6 3-294,5 2 1,-10 18 0,8 6 0,-3 7-50,3 8 1,3 7-1,-1 14 1,-2 5-47,-3 2 1,0-7-1,8 2 1,0-5 7,0-3 0,0-7 0,0-3 1,0-3-19,0-4 1,8-3-1,3-3 1,-1 0-45,0 0 1,8-7 0,-2-3 0,4-3-46,4-5 1,-1-2 0,0-3 0,0-3-81,0-5 0,1 3 0,-1-10 0,0-3 62,0-3 0,0-2 0,1 0 1,-4-1-34,-4 1 1,4-8 0,-4-2-1,2-1 69,-3 1 0,3-9 0,-10 4 0,0-6 56,2-2 0,-7-1 1,4 3-1,-4 3 27,-3 2 1,3 11 0,2-6 23,3 1 0,-1 7 0,-7-5 378,0 5-38,0 13-319,0 3 1,0 28-1,0 8-37,0 8 1,-2-4 0,-3 9 0,-3 2-26,3 3 1,-1 3 0,1-1 0,-2 1-11,1-1 0,4-2 0,2-3 0,0-2-12,0 2 1,0-7 0,0-4 0,-3-4 22,-4-3 1,4 1-1,-5-1 23,6 0-123,2-10 1,2-3 11,6-10 0,-3-10 1,8-6-1,-3-4-13,-5-3 0,6-8 1,-3 0-1,-3 0 7,-3-3 0,6 9 0,0-6 0,-1 5 58,4 3 0,-6-1 0,8 1 0,0 3 49,0 4 1,0 3 0,5 8-1,-3-3 90,3 3 1,-5 5-1,2 5-43,4 3 0,-1 10 1,0-5 3,-3 0-163,-10 7 0,6-7-30,-11 11 0,-11-9 0,-4-2 1,-6 0-30,-2 0 1,0-6 0,0 6 182,-1-2 0,1-4 1,2-4-1,3 2 115,3 3 0,10 2 305,-3-2 0,5-3-204,3 11 0,3-1 1,5 6-183,7-6 0,6 3 1,2-10-1,0-3-54,1-2 1,1-3 0,4 0 0,2 0-145,-3 0 1,0 0 0,1-3 0,2-2-176,-3-3 1,-2-10-1,-3 5 1,-2-2 76,-6-1 1,3 9-1,-7-6 1,-1 0 191,0 0 0,-2 5 0,-6-5 0,4 0-161,1 0 0,1 6 277,-8-9 1023,0 11 1,0-3-840,0 16 1,-8 5 0,1 10-181,1 0 1,4 1 0,2-1-380,0 0 1,0-8-579,0 1 0,-3-3 871,-4 2 0,4-4 0,-7-11 0</inkml:trace>
  <inkml:trace contextRef="#ctx0" brushRef="#br0" timeOffset="32589">24265 1890 7503,'0'-31'-83,"0"0"1,0 0-1,0 8 1,0 0 100,0 0 1,3 7-44,4 1 0,6 10-102,10-3 0,-2 8 0,-3 8 0,-5 7-560,-3 6 687,8 2 0,-5 0 0,10 0 0</inkml:trace>
  <inkml:trace contextRef="#ctx0" brushRef="#br0" timeOffset="33510">24613 2030 7240,'8'23'-634,"0"0"1175,-3 0 1,-3 0-162,-2 1 1,0-1-268,0 0 0,-7-8-621,-1 1 307,0-11 1,8 3-1,3-16 31,4-7 0,-1 2 0,9-3 0,1-2 71,-4-2 1,9-4 0,-5 1 0,4 0 133,3 0 0,-7 0 1,-1-1 367,3 1-271,3 0 1,0 13-19,-6 10 0,-5 10 1,-10 13-1,0 0 30,0 1 0,0-1 0,0 0 0,0 0-55,0 0 0,3 1 0,5-1-64,7 0 0,-2-8 0,3-2-28,2-2 1,0-1-1,0-5 1,-3 3 3,3-3 1,3-5 0,2-8-1,0-5-48,1 1 1,-1-9 0,-3 5 0,-2-4-12,-2-3 1,-1-1 0,6 1 0,-3 0 28,-2 0 1,-11-8 0,2 0 0,-4 3 0,-3 2 0,0-5 1,0 0 45,0 2 1,-10 4 0,-6 4 58,-4 6 1,4 4 0,1 14 0,-3 5-30,-3 7 1,6 6 0,-1 2-1,1 3-9,2 5 1,0-6 0,8 9-14,-3-1 1,0-7-1,8 5 1,3-5-116,4-3 1,-1-7-1,9-3 26,3-3 0,3-2 0,2-8 0,0 0-2,0 0 1,1 0 0,-1-3 26,0-5 0,-2 3 0,-3-8 0,-5 0 46,-3 0 0,5-2 83,-7-8 1,0 0 132,-8-1-205,0 1 1,-3 10-1,-2 8 1,-3 10 13,3 11 0,-5 12 0,0 6 0,-1 2 89,1 5 0,0 11 1,4 2-1,-1-3 42,2-2 1,2-10 0,3 0-1,0 2-76,0 3 1,0 2 0,0 1 0,0-4-77,0-4 1,0 5 0,0-8 0,0 0-7,0-5 0,0 3 0,0-3 0,-3-6-51,-4-7 1,4 3 0,-7-8 0,-1 0-112,-4-5 0,2-3 0,-2 0 144,-3 3 0,0-3 1,0-13-22,2-7 0,3-6 0,-5-2 1,5-3-1,3-5-19,5-8 0,2-5 1,3 1-1,0 1 9,0 4 1,10 2-1,6-6 1,5 6 21,2 3 0,10 2 0,6 10 0,5 3 7,2 3 1,1 9 0,2-1 0,2 2 12,3-3 1,3 5 0,-5-5 0,2 6-309,-3 2 1,-2 2 0,-2 4 0,-3 1-678,-6-1 986,6 6 0,-8-9 0,11 7 0</inkml:trace>
  <inkml:trace contextRef="#ctx0" brushRef="#br0" timeOffset="34198">26748 1867 7420,'21'-23'-232,"-5"0"0,2-1 1,-8 4-1,0 2 249,1 2 1,4 1-1,-7-8 1,-1-1 97,4 1 0,-9 8 0,6-1 0,-5-2-53,-3-2 1,0-4 0,0 1-46,0 0 0,0 7 0,0 1 0,-3 0-6,-5 2 0,3-5 0,-8 7 0,0 1-1,1 0 1,-4-8-23,-7 2 1,0-2-1,-1 3 77,1 7 1,0 5-28,0 3 1,0 0 0,2 3-17,5 5 1,-2 4 0,8 12 0,0-1 18,-1 0 0,-4 11 0,7 7 0,3 8 18,3 5 0,2 18 0,0-2 0,0 2 23,0 0 0,0-2 0,0 0 0,0-3 15,0-5 0,0-3 0,0-8 1,0 1-37,0-8 1,0 2 0,0-10 0,0 3-62,0 0 0,0-8 0,0 5 1,0-3-107,0-4 1,-3-4-1,-2-1 1,-3-1-216,3 0 0,-5-7 94,2-1 0,-2-10 0,2 3 36,-8-6 1,3-4 0,1-6-1,-1-5-63,0 0 1,0-15 0,-5 5 253,2-3 0,1-10 0,-8 0 0</inkml:trace>
  <inkml:trace contextRef="#ctx0" brushRef="#br0" timeOffset="34637">26191 2099 7528,'0'-13'7,"3"3"1,5 10 0,7 0 20,6 0 1,2 0 0,3 0-1,2 0-77,3 0 1,3 3-1,-6 2 1,6 2 71,2-1 1,-5 4 0,5-2 0,-3-3-50,-4-3 0,-11 6 0,-3 0 88,3-3-26,3-2 22,2-3 1,-8 2-50,1 6 1,-11-3-1,3 11 30,-6 2 0,-2 2 0,0 3 3,0 1 1,8-1 0,0 0-28,-3 0 0,8-10 1,0-3-1,2-2-56,1 0 1,-1 0 0,8-11-17,1-5 0,-4 3 0,-2-10 22,-2-3 0,-3-3 1,2-2-1,-7 0-36,-6-1 0,-2 1 1,0 0 18,0 0 1,-2 0 0,-6-1 0,-7 1-30,-6 0 1,-2 2 0,0 3 0,-1 5-393,1 3 165,0 2 308,10 8 0,3 0 0,10 0 0</inkml:trace>
  <inkml:trace contextRef="#ctx0" brushRef="#br0" timeOffset="34932">26911 2030 7569,'13'-11'-641,"7"9"1,-14-9 643,9 11 0,-2 3 1,2 5-1,-4 5 87,-1-1 1,-7 9 0,4-5-8,-4 4 0,-3 3 0,0 1 28,0-1 0,0 0-48,0 0 0,0-7 111,0-1 113,0 1-219,0-3 0,0-6-100,0-14 1,2-4 0,4-7 0,4 3-59,3-3 1,2-3 0,9-2-1,-1 0-94,0-1 0,-2 1 0,-3 3 0,-3 4-200,3 8 1,-5-2 383,3 2 0,-1 1 0,8 7 0</inkml:trace>
  <inkml:trace contextRef="#ctx0" brushRef="#br0" timeOffset="35444">27282 2030 7366,'0'-13'-207,"0"5"312,0 16 1,0-3-1,0 10-37,0 3 0,0 3 0,0 2-103,0 0 1,0 1 0,3-1-60,5 0 1,-3-8-111,10 1 0,1-11 134,7 3 0,0-6-1,0-2 0,-2-10 0,-3-5 60,-3-6 1,-7-2 0,5 0 120,-3-1 0,-2 1 0,-5 3 86,4 4 11,-4-5-164,7 19 0,-10-6 0,0 16 0,3 7 2,5 6 0,-6 2 0,9 0 0,-4 1 2,1-1 1,2 0-1,-5 0 1,6-2 0,2-6 1,-6 3-1,9-10 72,2-3 1,-5-2-45,2-3 1,-2-3 0,5-4-77,-2-9 1,-9-5-1,6-4 1,0-4-38,0-2 1,-8 0-1,3 6 1,-5-4-102,-3-2 0,0 0 1,0 6-1,-3-4-107,-5-2 1,-2 0-1,-6 8 1,6 2-559,0 6 803,7 5 0,-17 10 0,7 0 0</inkml:trace>
  <inkml:trace contextRef="#ctx0" brushRef="#br0" timeOffset="36175">28048 2076 7432,'13'-10'-482,"-3"5"1,-10-11 751,0-2 1,0 5-91,0-2 0,-2 7 0,-6-5-64,-7 3 0,-6 5 0,-2 12-71,-1 9 1,4 4 0,2 4 0,5-1 4,3 0 1,-1 0-1,6 0-90,-3 1 1,3-1 0,13 0-47,7 0 1,-2-7 0,3-3-4,2-3 0,2 0 0,4-5 0,-1 3-26,0-3 0,-7-2 1,-4-6-1,1-2 27,0-3 1,-5-7 0,5 5 0,-3-3 38,-5-5 1,1-3 0,-1-2 81,2 0 1,1-1 0,-8 1 0,0 0 53,0 0 0,0 7 0,0 1 1,0-3 111,0-3 0,0 6 73,0-1-203,0 11 0,8 13 1,0 15-34,-3 3 1,0 2 0,0 1 0,5 1-14,3-1 1,-8-3 0,6-3-1,-1-3-162,6-4 0,-4 2 0,4-10-201,2-3 1,3 5 0,2-2 88,0-3 0,0-10 0,-2-5 251,-6-3 0,-2 5 0,-8-8 0,3-2 0,-3-2 0,-2 4 0,-3 1 0,2-3 0,6-3 0,-5-10 0,5 0 0,-6 3 1,-2 2 0,0 3 1,-2 2 142,-6 6 1,3 5-76,-11 10 1,11 10 0,-3 5 102,6 6 1,2 2-1,0 0 1,0 1 80,0-1 1,0 0 0,0 0-265,0 0 1,0-7-135,0-1 119,0 1 1,0-6 0,0-10 1,0-13-74,0-18 1,10-2-1,5-6 1,6 6 8,2-1 1,1 11 0,-1-3-1,0 8-68,0 0 1,0 8-1,1 2 1,-1 5 58,0 3 0,0 0 0,0 3 1,1 5 97,-1 7 0,0-5 0,11 21 0,2-5 0</inkml:trace>
  <inkml:trace contextRef="#ctx0" brushRef="#br0" timeOffset="36632">29046 2030 6216,'0'-16'358,"0"1"0,0 7 0,-2-5 0,-6 3-216,-8 5 1,-4-6-1,-4 3-45,1 3 0,0 3 1,0 2-1,0 0-29,-1 0 0,4 10 1,2 6-1,5 4-47,3 3 0,2 1 0,5-1 0,-2 0-89,-3 0 1,1 0-1,7 1 1,2-4 0,6-4 1,-3 4 0,11-4 15,2 4 1,2-7 0,3-5 23,1-5 0,-1-6 0,0-5 0,3-5-19,5 1 1,-8-17-1,3 6 1,-8-3-9,0 0 0,3-5 0,2-2 0,-3-1 10,-4 1 0,2-8 1,-8 2-1,1-2 23,-1 2 0,0-5 0,-5 5 1,3-4 37,-3-4 1,-2 11 0,-3 5 446,0 5-336,0 3 1,-3 10 0,-2 8 0,-5 13 45,-3 15 0,5 11 0,-5 12 1,0 0-52,0 1 1,8-1 0,-2 3-1,4 0-81,3-2 1,0 2 0,0-16-1,0 1-170,0-1 1,3 6 0,4-8-1,6-3-163,0-2 0,8-3 0,-8 0 1,2-2-8,1-5 0,-1 2 1,8-11-1,0 1-68,1 2 0,-1-7 366,0 5 0,0-6 0,0-2 0</inkml:trace>
  <inkml:trace contextRef="#ctx0" brushRef="#br0" timeOffset="36785">29696 2215 7664,'15'8'441,"-2"2"0,-2 3-355,-6 5 1,-5 3-370,-8 2 1,-5-2 0,-7-3 0,1-5-70,4-3 1,7 0 0,-7-5 351,-3 3 0,-3 10 0,-2-5 0</inkml:trace>
  <inkml:trace contextRef="#ctx0" brushRef="#br0" timeOffset="39906">30299 2006 6846,'0'24'122,"0"-1"0,0 0 0,0 0-86,0 0 1,0 1-1,0-1 1,0 0 7,0 0 0,8 0 0,2-2 1,1-3 0,-1-2 0,8-4-76,-2 4 0,4 2 0,3-10-30,1-3 1,-4-5-1,-2-8 1,-2-5 26,2 0 1,-5-7 0,2 4 0,1-4 18,-3-4 1,5 1 0,-8 0 0,0 0 22,1 0 1,-4-1 0,-7 1 12,0 0 456,0 0-373,0 10 0,0 13 0,0 15 0,0 6-45,0 2 0,0 3 0,0 2 1,0 3-4,0-2 0,3-6 1,2-5 33,3-3 1,10-2-20,-3 3 1,-2-6-22,3-10 1,-9-10 0,6-6-135,-2-4 0,4-4 0,-5-1 0,1-4-113,-1-2 0,6-7 1,-6 4-1,0-2-54,0-5 0,-2 7 0,-8 3 0,3 8-140,5 8 0,-3-3 391,10 10 0,-7 3 0,7 12 0,1 6 0,4 11 0,-1-4 0,-4-4 0,-2 4 0,5-4 0,-3 2 0,3-3 0,3 3 0,2-7-60,0 2 0,1-8 0,-1 2 92,0-4 1,-7-3 141,-1 0 1,-10-3 39,3-4 1,-8 2-93,-8-11 1,-2 8 0,-8-5 104,2 3 1,1 2 0,-8 8-24,-1 0 1,1 11-125,0 4 1,2 6 0,3 2-121,3 0 1,10 0-1,-3 1 1,5-1-21,3 0 0,0-8 0,0 1-75,0 2 1,3 0 0,5-2 29,7-9 1,6-4-1,2-3 32,0 0 1,-7-8 0,-3-2 0,0-3 47,-1-5 1,-4-3 0,5-2 0,0 2 45,0 6 0,-8-6 1,3 6-1,-6-6 51,-2-2 0,0 8 0,0-1 312,0-2-204,0 8 0,0 2-129,0 16 0,0-3 0,0 10 0,0 3-28,0 3 0,0-6 1,0 1-1,3 2-43,5 3 0,-3-1 1,10-2-8,3-2 0,3-11 0,2 3 13,0-6 1,1-2-1,-1 0 1,0-2-66,0-6 0,0 3 0,1-11 1,1-2 16,6-2 1,-10-6 0,7-3 0,-2-1-24,-8 1 0,5-7 0,-7-3 0,2-4 3,-3-4 1,-2 3-1,-8 3 1,3 5 86,-3 2 0,-2 3 0,-3 8 0,0 0-32,0 0 337,0 10 0,-8 5-109,0 16 0,-7 7 1,5 14-1,-1 4 3,1 3 0,-5 3 0,7 7 0,3 1-104,2-1 1,3 1 0,0-3-1,0-3-17,0-2 1,0-11 0,3 5-170,4 1 0,4-8 0,7 2 0,-5-7-86,-3-6 0,8-10 0,-2 3 59,4-5 0,3-3 0,1-3 1,-1-5 26,0-7 1,-8-6 0,1-2-1,2 0-31,3 0 0,-1-11 0,-2-5 1,-5-4 29,-3-4 0,6-7 1,-8-3-1,-1 1 9,4-1 1,-9-5-1,6 8 1,-5 2 115,-3 3 1,7 5 0,1 6 0,-3 7 258,-2 5-231,-3 13 0,0 5 0,0 19 0,-3 12 99,-4 13 1,4 8 0,-5 5 0,6 5 6,2 8 0,0-3 1,-3 0-1,-2 1-70,-3-1 1,0-7-1,8-1 1,0-7-32,0-5 0,0-8 0,0 5-119,0-3 0,0-2-259,0-8 140,0-10 0,0-5 52,0-16 1,0-5 0,0-10 0,0 0-47,0 0 0,0-3 0,0-5 0,3-8 34,5-4 1,-6-4-1,9-2 1,-4 0 42,1 3 1,2-3 0,-4 18-61,1 2 1,11 14 269,-2 7 1,4 16 0,4 7-28,-1 6 0,-2 2 0,-3 0 116,-3 1 0,-2-1 0,2 0-191,-7 0 0,-5 1 0,-3-1-55,0 0 0,-11 0 0,-4-2 1,-6-3-13,-2-3 0,0-10 0,2 6 0,3-3 42,3-1 1,-1 1 0,-7-8 186,0 0 1,7 0 296,1 0-400,10-10 0,-3 10-29,16 0 1,5 10 0,10 11-59,0-6 0,3 3 1,2-8-1,3 1-127,-2-1 0,-1-2 0,0-8 0,3 0-15,-2 0 1,-4-3 0,-1-2 0,-1-5 23,0-3 0,-8 5 1,-2-7-1,0-1-16,0 3 0,-8-7 0,3 4 156,-5-4 0,-3-4 1,0 1 652,0 0-573,0 0 0,0 12 0,-3 11 168,-5 13 0,6 8 0,-6 2 0,5 0-169,3 1 1,0-1-1,0 0 1,0 0-268,0 0 0,0 1 1,0-1-165,0 0 1,0-8-560,0 1 468,0-11 1,8-13-1,0-15 425,-3-3 0,-2 1 0,-3 1 0,0-1-88,0-6 1,0 2 0,0-7-1,0 0 143,0 0 1,0 0-1,0-3 1,0 6 27,0-1 1,0 8 0,0-5 0,0 6 108,0 1 1,0 9-379,0-1 1,0 14 76,0 2 0,2 8 0,3 10 88,3-3 0,2-7 1,-4 7-1,4 1 21,3-3 0,0 7 0,5-7 0,-5 3-15,-3-1 1,8 1-1,-5 7 173,0 0 1,-3 0 0,-7 1 0,2-1 40,3 0 0,-1 0 0,-7 0 0,0 1-34,0-1 0,0-8 0,0 1 0,0 2-51,0 2 0,0-4-204,0-1 0,0-7-150,0 8 137,0-11 1,8-5 0,2-16 14,3-4 1,-5-4-1,7 1 1,1-3-22,-3-5 0,7 3 0,-4-11 1,2 1 67,-3 2 1,6-6 0,-5 9 116,4-3 1,3 7-33,1-2 1,-4 19 0,-2 12 63,-2 12 1,-11 9-1,3 5 1,-3 2 47,3 3 1,-6 8-1,6-8 1,-3-3-81,3-2 1,-3 2-1,8-2 1,-3-5-24,-5-1 0,8-7 0,3 0-70,4-3 1,-4-2-1,-1-8-54,3 0 1,3 0 0,2-2 0,-2-6-34,-6-8 1,6-4 0,-6-3-1,6-1 21,2 1 0,-7-3 1,-3-5-1,-3-5 28,-5 0 0,5-5 0,-2 7 0,-3 1 23,-2-1 0,-3 3 0,-3 8 0,-2 0 124,-3 0 1,-10 10 0,3 5-6,-6 6 1,1 4 0,1 6-1,4 10 7,-3 10 1,5-2-1,0 5 1,3-3-41,5 3 0,2-5 0,3 8 0,0-3-29,0 0 0,0 0 0,3-8-95,4 0 0,6-8 0,11-2 0,-1-2-37,0-6 0,0-3 0,0-4 71,1-6 0,-1 3 0,-3-11 0,-2 1 24,-2 2 1,-8-8-1,5 6 1,-3-6 76,-5-2 1,5 0-1,-2 0 26,-3-1 0,-2 1 1,-3 0-42,0 0 0,-3 10 0,-4 5 35,-9 6 1,-5 12 0,-2 5-1,3 9 101,4 7 1,-5 12-1,9 14 1,-4 0 115,1 0 0,9 7 0,-4-5 0,2 3-159,1 0 1,-1-8 0,8 6-82,0-4 0,0-1 0,0-9 0,0 0 0,0-2 1,0-5 1,0 2-1,-3-7 1,-2-1-150,-3 1 1,-2-6 0,2-10 0,-7-2-35,-6 2 0,6-8 0,-1-2 1,-2-6-9,-2-2 1,-4 0 0,1 0 0,3-2 31,4-6 1,-4-5 0,7-13 0,-3-5-28,1-7 1,10-6-1,-3-3 1,5 1 26,3 0 1,0-9 0,3 4-1,5 7 169,7 10 1,6 1 0,4 5-1,4 4 38,2 6 1,10 13 0,0-3 0,8 6-77,5 2 1,11 0-1,-3 0 1,2 0-170,-2 0 0,10 0 0,-7 0 1,-6 0-121,-7 0 1,4 0 0,-17 0 0,-5 0-1198,-6 0 1451,-5 0 0,-10-10 0,-3-3 0</inkml:trace>
  <inkml:trace contextRef="#ctx0" brushRef="#br0" timeOffset="41254">220 3585 7569,'0'-13'-281,"0"5"0,0 16 363,0 7 1,0 6 0,0 2 0,0 0 21,0 0 1,0 11 0,3 5 0,2 4-44,3 4 1,0-1 0,-8 1-1,0-1-135,0 1 1,0-9 0,0-2 0,0-2-101,0-6 1,0-2 0,0-3 55,0 0 1,0-7 0,-3-3-15,-5-3 0,6-5 180,-6-12 1,5-6 0,3-11 0,0 1-54,0 0 0,0 0 1,0 0-1,0-3 74,0-5 1,0 5-1,3-5 36,5 5 0,-3 11 1,10-1-82,3-2 1,3 5-1,2 1 1,0 1 7,1 6 1,-1 2-1,0 3 1,0 3 6,1 5 0,-9-3 0,-2 10 0,-3 3-8,-5 3 1,6 10-1,-4 0 1,-1-3-22,-4-2 1,-4-3 0,-4 1 0,-4-1-17,-3 0 1,-2 0 0,-8 0 0,-1-2-11,1-5 0,0 2 0,0-11-145,-1-2 0,9-2-81,0-3 1,-1-3-27,-7-4 1,10-6 0,5-10 267,6-1 0,12 1 0,3 0 0</inkml:trace>
  <inkml:trace contextRef="#ctx0" brushRef="#br0" timeOffset="41652">801 3979 7447,'0'-23'-42,"-11"2"175,-4 6 1,-6 4-1,-2 11-66,0 0 0,7 3 0,1 5 1,-3 5-4,-3 0 0,6 7 1,2-4-1,0 4-45,0 4 1,8-1-1,-3 0-111,6 0 1,4 0 0,6-2-15,7-6 0,-2 4 0,3-9 0,2 0-65,2 0 0,-4 1 0,-1-6 23,3 3 0,3-1 91,2-7 0,-2-10 1,-3-3-47,-3 0 1,-9-7 141,1 4 0,-4 3 1,-3-2 266,0-3-133,0 7-30,0 1 1,0 13-224,0 4 0,8-1 0,-1 9-141,-1 3 0,4-5 0,0 0 221,3-3 0,3 8 0,7-5 0</inkml:trace>
  <inkml:trace contextRef="#ctx0" brushRef="#br0" timeOffset="42568">1218 4095 7520,'-2'-20'-68,"-6"4"1,3-2 195,-11 10 1,9 1-1,-9 9 34,-2 6 0,5-3 1,0 10-105,3 4 1,2 1 0,8 3-60,0 1 1,0-9-1,3 1-104,5 2 1,-3 0 0,10 0-34,3-3 1,3-2-1,2 3 9,0-9 0,1-4 0,-1-3 0,0 0 38,0 0 1,-2-10-1,-3-6 1,-3-5 19,3-2 1,1 0-1,-1 0 1,-6 0 29,-1-1 1,4-7-1,-7 0 1,-3 3 25,-2 2 1,-1-7 0,3-6 0,3-5 11,-3-2 1,-2-1-1,-3-2 1,-3-2 41,-4-3 0,4-8 0,-7 10 0,2 8 104,0 11 0,1 7 1,7 3 167,0 0 1,-3 10 109,-5 5-325,6 5 0,-9 22 0,11 6 1,0 6-30,0 3 0,0 10 1,0-1-1,3 12-36,5 4 1,-6-7-1,6 4 1,-5-2-56,-3 1 0,0-9 0,2-7 0,3-1 20,3-2 0,0 6 1,-8-11-1,0-3-51,0-2 1,0-3-73,0 0 0,0-7 71,0-1 0,0-12-31,0-3 0,0-11 1,0-14-1,0-4-19,0-2 1,7-2-1,1 2 1,0-5 38,2 0 0,1-8 1,7 8 73,-3 0 1,-7 2 0,7 11-1,3 2 66,3 6 0,2 4 1,0 11-31,1 0 0,-1 0 0,0 0 10,0 0 0,-2 3 0,-3 2 0,-5 6-3,-3 1 0,-2-4 0,-8 8-69,0 2 1,0 2-1,-3 3-34,-4 1 1,-6-4 0,-8-2 0,3-5 26,3-2 0,-1-1 1,-7-5-41,0 3 0,-1 0 80,1-8 1,8 0 418,-1 0-386,11 0 1,-3 0 0,14 2 0,4 3 76,3 3 1,2 7 0,8-4 0,1 2 20,-1 5 1,0 0 0,0 0 0,0-3-101,1 3 0,-1-5 0,0 0 0,0 0-107,0 0 0,1-8 0,-1 3-95,0-6 0,-7-2 1,-1 0-50,3 0 1,0-10-1,0-5-175,-2-6 1,-11 6 0,5-1-102,0-2 1,-7 5 481,5-2 0,5-1 0,0-7 0</inkml:trace>
  <inkml:trace contextRef="#ctx0" brushRef="#br0" timeOffset="43138">2309 4118 6246,'23'0'830,"-7"3"-366,-1 5 1,-2-3 0,3 10-366,-8 3 1,-6-5 0,-2 3-390,0 2 262,0-8 1,0 11 0,0-6 43,0 6 1,-8 2 0,-2-2-17,-3-6 0,-2 6 0,-9-8 0</inkml:trace>
  <inkml:trace contextRef="#ctx0" brushRef="#br0" timeOffset="43912">2866 3631 7569,'0'-23'-333,"0"0"382,0-1 0,0 1 0,0 0 219,0 0 1,0 12 0,0 11-171,0 13 0,0 18 1,0 11-1,0 9 24,0 11 1,0-3 0,0 1-106,0-4 0,0-2 0,0-7 0,3-1-103,5 1 1,-6-11 0,6-5-1,-6-5 1,1-3-163,5 0 1,-3 0-1095,10 0 1342,-9-10 0,14-2 0,-7-11 0</inkml:trace>
  <inkml:trace contextRef="#ctx0" brushRef="#br0" timeOffset="44768">2495 4026 7569,'-13'-3'-136,"5"-5"1,16 6 0,8-6 266,4 5 1,11-4-1,3-1 1,2 0-117,5-2 1,3 5-1,0-8 1,-3 2-39,-2 6 0,-1-5 1,6 2-1,-5 3-64,-8 2 1,-5 3 0,-3 0-30,0 0 1,0 0 81,0 0 184,-10 0 9,-2 0-7,-11 0 0,0 3-74,0 5 0,0 5 0,0 10-58,0 0 0,0 0 0,0 1 0,0-1-124,0 0 1,0 0-1,0 0-21,0 1 0,7-9 0,4-2 4,2-3 1,-1 1 0,6-6 51,-2 2 1,-3-1 0,5-12-1,-5-4-11,-3-3 0,6-2 0,-9-8 0,1-1 30,2 1 0,-7 0 0,5 0 56,-6 0 1,-2-1 0,0 1 68,0 0 691,0 0-619,-10 10 1,7 5 0,-4 16-96,4 7 1,3 6 0,0 2-50,0 0 1,0 1 0,0-1-1,3-3 3,4-4 0,-1 4 1,9-7-140,3 0 1,-5 5-1,2-10-25,3-3 0,3-2 1,2-6 71,1-5 1,-4 3 0,-2-10 0,-5-3-5,-3-3 1,6-2 0,-8 0 40,-3 0 0,-3-1 0,-2 1 103,0 0 1,0 0 0,-2 2-1,-3 3 400,-3 3-182,0-1-210,8 3 1,0 13 0,0 16 13,0 4 0,8 3 0,0 1 1,-1 1-36,4 6 1,-6-5 0,8 5 0,0-5-25,-1-3 0,-6 0 0,4 1 0,0-4 63,6-4 1,-3 2-118,2-11 1,-7 1 0,5-10 0,0-4 0,0-1 0,-1-14 0,4 0 0,-6-7-9,1 0 0,-6-1 0,8 1 1,-1-6-3,1-2 1,-5 0 0,5-5-1,-3 5 14,-5 2 0,6 3 1,-3 8-1,-1 3-241,4 4 0,-6 6 1,10 10 62,3 0 0,-5 0 0,0 2 211,-3 6 0,8 5 0,-5 10 0</inkml:trace>
  <inkml:trace contextRef="#ctx0" brushRef="#br0" timeOffset="45172">4096 3956 7291,'-13'-10'-394,"-7"7"992,4-5 1,3 6-267,-2 2-283,10 0 0,-5 10 0,10 5 11,0 6 0,0 10 0,0 0 0,0-3-254,0-2 0,0-10 0,0-1-40,0 3 0,2 0 94,6-2 0,-3-6 0,10-10 24,4 0 0,-1-10 0,0-3 0,-5-3 46,-3 1 1,5-1 0,-7-7 0,0-3 63,2-5 0,-7 6 0,7-6 1,-2 2 116,-1-2 1,9 6-1,-6-9 1,1 3 296,-1 0 1,0 0 78,-2 8-308,-5 10 1,7 16 0,-10 17-121,0 9 0,2 2 1,4-6-1,1 4-196,-2 2 1,6 7 0,-1-7 0,3-2-187,5-3 1,10-1 0,6 4 0,2 2 322,5-3 0,3-2 0,3-3 0</inkml:trace>
  <inkml:trace contextRef="#ctx0" brushRef="#br0" timeOffset="26589">19066 2053 7569,'0'-23'-189,"0"-1"0,0 9 0,-2 2 191,-6 3 0,3 2 0,-11 8-10,-2 0 0,5 0 0,-2 0 0,-1 3-59,3 4 0,-7-2 68,4 11 1,-4-1 64,-3 9 19,10-12 41,2-1-91,11-11-22,0 0-15,11 0-64,-9 0 1,9-3-308,-11-5-194,0 6 295,0-8 272,0 10 0,0-11 0,-11 9 0,-2-9 0</inkml:trace>
  <inkml:trace contextRef="#ctx0" brushRef="#br0" timeOffset="28034">19066 2146 6380,'0'-24'301,"0"12"1,-2-7-145,-6 12 0,5-4-106,-4 4 1,1 4-1,-1-5-78,-9 6 1,3 4 0,-2 6-24,-3 8 0,-3-4 0,-2 1 32,0-2 0,7-1 0,1-5 33,-3 3 1,5 7 0,0-4 39,3 2 1,2-6-2,8 9 1,10-11-6,6 3 0,4 2 0,4-2 2,-1-3 1,-3 0-1,-2 0 1,-2 3 38,2-3 0,-5 5 153,2-2-6,1 10-221,-3-5 0,-6 10 0,-14-2 0,-9-3-65,-4-3 1,-4-7 0,1 5 0,0-3-59,0-4 1,7-1-1,1 0-691,-3 3 494,7-1 1,4-17-1,14-3 304,9 0 0,5-7 0,2 7 0</inkml:trace>
  <inkml:trace contextRef="#ctx0" brushRef="#br0" timeOffset="28790">20064 2169 7569,'0'-23'-477,"8"7"498,0 1 1,-1 7 0,-7-8 210,0-2 0,-2 6-133,-6-4 0,-5 11 0,-10-3-52,0 6 0,7 2 1,1 2-1,-3 3 5,-3 3 0,1 10 0,1-5 0,4 2-3,-3 1 1,5-1 0,0 9-38,3-1 0,2-8 0,8 1-51,0 2 0,3 2 0,4 1-67,9-5 1,-3-4-1,2-6 1,3 1-125,3-2 1,2-2 130,0-3 0,1 0 0,-4-3 35,-4-4 1,2 2 0,-8-11 67,3-2 1,-5 5 0,5-2 0,-3-3 23,-5-3 1,5-2 0,-2 0 74,-3-1 1,-2 9-1,-3-1 256,0-2 75,0 8-297,0 0 1,0 12 0,0 6-102,0 8 1,0 4 0,0 3-1,0 1 1,0-1 1,0-8 0,0 1 0,0 2-204,0 2 0,8-4 0,2-3 0,0 0-387,1 0 1,7-8 209,-3 2 0,6-4 0,2-3 343,0 0 0,-10 0 0,8-10 0,-9-3 0</inkml:trace>
  <inkml:trace contextRef="#ctx0" brushRef="#br0" timeOffset="29266">20343 2053 7472,'0'-23'-325,"2"10"0,3 8 571,3 10 1,0 0 0,-8 10 0,0 3-98,0 3 0,0 2 1,0 0-152,0 1 0,8-1 0,-1 0 16,-1 0 1,4 0 0,0-2 0,3-5-37,5-9 0,3 4 1,2-4-1,0-2-42,0-2 0,1-3 0,1 0 0,4 0-36,2 0 1,7-3-1,-4-2 1,-1-5 62,1-3 1,5-2 0,-8-9-1,-3 4 25,-2 4 1,-6-4 0,-2 4 0,-5-4 46,-2-4 1,4 9 0,-7-1-1,-3-2 20,-2-2 1,-3 4 0,0 1-1,-3-1-13,-5 3 1,3-7 0,-10 7 0,-3 0-8,-3 5 0,5 6 0,1 2 1,-3 0 12,-3 0 1,-2 0 0,0 2 0,0 3 75,-1 3 0,4 10 0,2-2 1,5 4-12,3 4 0,-6-1 0,8 0 0,3 0-75,3 0 1,2 1-1,0-1 1,2 0-7,6 0 1,5-2 0,10-3 0,0-3-164,0 3 1,11-7 0,2-1 0,0-2-93,-5 0 0,3 2 1,-1-5-1,1 3-51,-1-3 1,-2-3-1,-8-2 1,1 0-22,-1 0 1,0 0-1,0 0 295,0 0 0,1 0 0,-1 0 0</inkml:trace>
  <inkml:trace contextRef="#ctx0" brushRef="#br0" timeOffset="-15285">14239 660 7528,'0'-2'-39,"0"4"0,0 24 0,0 5 268,0 8 0,0 12 0,0 6 1,0 0-86,0-1 0,0 1 0,0-8 1,0 0-127,0-5 1,0-3-1,0 3 1,0-5-73,0-8 0,0-6 0,0-1 0,0-1-216,0 0 82,0-10 1,0-5-1,0-16 8,0-7 1,0-6-1,0-5 1,0-5 96,0-7 1,0-9 0,0-4-1,0-4 80,0 4 1,0-9 0,0-1-1,0-4 39,0 3 1,7 8 0,1 15-1,-3 8 202,-2 6 1,7 12-70,6 5 0,-3 5 1,2 6-55,3 5 1,-5 5-1,2 10 1,1 0-30,-3 0 0,0 0 1,-8 1-66,3-1 1,-1 0 0,-7 0 0,0 1-212,0-1 0,-10-3 1,-3-2-1,-2-5-522,-1-2 1,8 4 711,-7-7 0,0 0 0,-9-8 0</inkml:trace>
  <inkml:trace contextRef="#ctx0" brushRef="#br0" timeOffset="-13604">14680 289 7460,'13'10'-101,"-3"-5"1,-10 11 0,-3 2-1,-2 3 274,-3 2 1,-7 0 0,5 3 0,-1 5-3,1 7 1,0 6 0,5 3 0,-3-4-85,3-4 0,-6 5 0,4-8 0,1 3-143,4-1 1,2-9 0,2 2 0,4-5 20,1-3 1,11 0 0,-2 0 26,4 0 0,4-10 0,-1-5 0,0-5-108,0-3 1,3 0-1,2 0 1,3-3 24,-2-5 1,-3-5-1,-3-12 1,0-4 17,0-2 0,0 0 0,-2 6 1,-3-4 31,-2-2 0,-11 0 1,2 8-1,-4 0 19,-3 0 0,-3 2 0,-2 3 0,-5 5 36,-3 3 0,-2-6 1,-9 9 111,1 1 1,0 4-1,0 4 31,0 6 1,2-3-1,3 11-100,2 2 1,11 2 0,-2 4 0,4-1 0,3 0-13,0 0 0,0 0 1,0 1-174,0-1 1,10-2 0,6-6-52,4-7 1,-4-6 0,-1-2-3,3 0 1,3 0 0,0-2 67,-6-6 1,6-5-1,-8-10 44,0 0 0,5-1 208,-11 1 0,1 8 380,-8-1-300,0 11 0,0-3 0,0 16 239,0 8-426,0 4 1,0 3 0,3-2 0,2-3-125,3-2 0,2-3 0,-5 5-184,3-3 0,10-2 136,-3 2 0,-2-4 0,3-11 36,2 0 1,-5-11 0,-1-4 0,-1-6 21,-6-2 1,5 0 0,-2 0 0,0-1 93,2 1 1,-7 0 87,4 0 0,-4 0 0,-3-1 17,0 1 159,0 10 0,0 6 0,0 14-160,0 9 1,0 4 0,0 4 0,0-1-87,0 0 0,0 0 1,0 0 19,0 1 0,0-1 0,0 0-115,0 0 1,0-7-377,0-1 382,0-10 0,2 6 47,6-11 1,-5-11 0,7-4 0,-2-6 0,0-2-9,-3 0 1,5 0-1,0-1 1,1-1 48,-1-6 0,5 5 1,-7-5-1,0 8 62,2 7 0,-5-4 43,11 4 1,-8 6-1,5 0-30,-3-1 1,0 9-44,-2-6 0,-6 16 0,6 7-36,-5 6 1,-3-6 0,0 1 0,0 2-21,0 2 1,2 4-20,6-1 0,-5 0 0,4 0 22,-4 0 0,7 1-59,6-1 1,-3-10-1,2-5 25,3-6 0,-5-2 0,3 0-78,2 0 1,2-2 41,3-6 0,-2 3 0,-3-8 0,-5 0 9,-3 0 1,1 0 0,-6-5-1,3 3 13,-3-4 1,0-1 0,0-3 60,3-1 0,0 1 46,-8 0 0,0 0 5,0 0 595,0 10-428,0 2 1,0 29-169,0 6 1,0 4 0,0-5 20,0 0 1,0 1 0,0-1-112,0 0 0,0 0-120,0 0-151,0 1 0,2-11 222,6-6 0,-6-7 1,6-7-1,-3-9 8,3-5 0,-3-2 0,8 0 0,-3 0-6,-4 0 1,4-1 0,-2-1 0,-1-4 55,4-2 1,-6 0-1,8 8 1,0 0 167,0 0 0,-6 7 131,9 1-215,-1 10 1,-2 5 0,-5 15 0,-6 6 20,-2 2 0,0 0 1,0 0-1,0 1 26,0-1 0,3 8 0,2 0-123,3-3 1,2-2 0,-5-3 0,6-2-99,2-6 1,-6 3-1,9-10-31,2-3 1,2-2-136,4-3 1,-1-3-1,-3-5 174,-4-7 0,2-6 0,-8-2 0,1 0 76,-1 0 0,-2 7 0,-6 1 0,3-3-36,3-3 1,0 6 714,-8-1-211,0 11 0,2-5 0,4 12-92,1 6 0,1 5 0,-8 10-266,0 0 0,0 0 1,0 1-1,3-1-134,4 0 0,-4 0 0,5 0-614,-6 1 1,-2-1 0,3-2-1517,5-6 1551,-6-5 0,9-12 619,-11-6 0,0-5 0,0-10 0</inkml:trace>
  <inkml:trace contextRef="#ctx0" brushRef="#br0" timeOffset="-13454">16235 382 7551,'0'-23'103,"2"2"13,6 5 1,5 6-332,10 10 1,-2 3-1,-3 2 1,-5 5-65,-3 3 0,5-5 0,-4 5 279,2-3 0,-8 8 0,5-5 0</inkml:trace>
  <inkml:trace contextRef="#ctx0" brushRef="#br0" timeOffset="-12558">16583 521 7486,'0'15'-86,"0"1"435,0 2 0,0 3-199,0 2 0,0 0 0,0 0 0,0 0-151,0 1 0,0-1 0,0 0-240,0 0 1,0-7-133,0-1 0,2-10 185,6 3 1,-3-13-1,8-5 1,0-3 34,0-5 1,-5-3 0,5-2-1,0-3 122,-1-5 1,-4 5 0,5-5 0,0 6 128,0 1 1,-8 1-1,3 0 140,-6 0 55,9 10 0,-9 5-188,6 16 1,-5 5 0,-3 10-1,0 0-21,0 0 1,0 1 0,0 1 0,0 4-15,0 2 1,2 0 0,3-8 0,6-3-18,1-4 1,-4 5-1,5-6 1,0 3-23,0-2 0,2 2 1,9-11-29,-1-1 0,0-4 0,0-2 0,0-2-53,1-6 0,-1 3 0,0-11 0,-2-2 11,-6-3 1,6-9 0,-8-1 0,2 2-114,1 3 0,-9 3 1,6 0-1,-2 0 122,-6 0 0,-3-3 0,-2-5 9,0-8 0,0 13 0,0 3-6,0 3 0,-2 2 1,-6 2 89,-8 8 1,4 6 0,-4 2-1,1 2 56,2 6 0,-5-3 1,7 11-1,1 2-9,0 2 0,-1 4 1,6-1-1,-2 0-73,1 0 0,4 0 0,2 1-1,0-1 0,8 0 0,2 0-81,3 0 0,0-7 0,5-3 1,-3-3-98,3-5 1,-5-2 0,3-6-3,2-4 1,2-6 0,1-11 71,-6 1 1,-4 8-1,-11-1 1,2 1 24,6 2 0,-5-8 32,4 6 1,-7 4 83,-7 4 1,1 4-29,-9 3 0,7 10 0,-5 6 1,3 7 36,5 8 0,0 5 1,0 11-1,-3 2 56,3 5 0,2 3 0,3 7 1,0-5 61,0-2 1,3-3 0,2-5-1,5 0-48,3-2 1,-5 4 0,5-15 0,-3 0-35,-5-5 0,5 3 1,-2-3-1,-3-3 71,-2-2 0,-3-11 0,0 1-47,0 2 0,-10-5 0,-6 0-112,-5-3 0,6-2 0,0-8 0,-4 0-139,-1 0 1,-11 0-1,0-3 1,3-2-142,2-3 1,3-10 0,-1 0 0,4-8-175,4-5 0,-2-2 1,10 5-1,3-6-332,3-2 1,12 5 759,6-8 0,4 1 0,3-9 0</inkml:trace>
  <inkml:trace contextRef="#ctx0" brushRef="#br0" timeOffset="-12409">17604 799 7749,'23'0'388,"0"0"0,1 11 0,-1 2 0,-3 2-163,-4 1 0,-6 2 0,-10 10 0,0 3-174,0-3 0,0-2 0,0-3 1,-2 1-413,-6-1 0,3-3 361,-11-4 0,1 15 0,-8-5 0</inkml:trace>
  <inkml:trace contextRef="#ctx0" brushRef="#br0" timeOffset="-9734">18300 428 6061,'-23'0'0</inkml:trace>
  <inkml:trace contextRef="#ctx0" brushRef="#br0" timeOffset="-8153">17720 1055 7569,'-13'-13'235,"3"3"-131,10 10 0,0 2 0,0 6-38,0 7 0,0-2 0,0 3 53,0 2 0,0-5-600,0 2 197,0 1 73,-10-3 1,-3-6 143,-11-14 0,4-6 1,2-8 45,2 6 1,11-6 58,-3 5 0,6-4 327,2-3-292,0 10 0,2 2 0,6 11 1,8 0 0,-3 0 1,2 0 89,3 0 1,-8 3-81,-2 5 0,-5 5 3,-3 10-189,0-10-13,-11-3 1,-2-10 0,-10 0 1,0 0 1,0 0 1,2-3-67,6-4 82,4 4 1,14-15-151,5 10 1,-3 1-1,10 7-114,3 0 1,-5 0 359,3 0 0,-8 0 0,7 0 0,0 0 0,-2 0 74,-2 0 1,-11-3 88,0-5 0,0 3-16,0-10 0,0 7 146,0-8 1,-3 11 0,-2-5 130,-3 0-75,0 7-681,-2-7-137,8 10 1,-6 0 142,16 0 1,-3 0-1,10 0 326,3 0 0,-5 0 0,3 0 0,-1-11 0,8-1 0</inkml:trace>
  <inkml:trace contextRef="#ctx0" brushRef="#br0" timeOffset="-7789">18231 428 7647,'-24'-15'0,"1"2"567,0 2 1,10-7-34,5 3 1,8 5-405,8 2 0,5 5 0,10 3-175,0 0 1,1 0-1,1 0 1,6 0-1,6 0 62,-1 0 0,13-2 1,-8-3-1,0-3-801,3 3 0,-8 2 0,0 3-543,-2 0 1327,-14 0 0,1 0 0,-8 0 0</inkml:trace>
  <inkml:trace contextRef="#ctx0" brushRef="#br0" timeOffset="-7617">18324 591 7687,'-24'10'789,"9"0"-562,-1 6 0,11-3-52,-3-6 1,16-4 0,10 2 0,11-8-172,9-4 1,4-4 0,1 6 0,-1-5-193,-1-3 0,8 8 0,-10-5 0,2 2-790,-2 0 0,-6 0 978,-10 8 0,-10-10 0,-3-3 0</inkml:trace>
  <inkml:trace contextRef="#ctx0" brushRef="#br0" timeOffset="-7387">18207 451 7560,'-15'-10'431,"0"10"0,9 18 0,-1 16 1,4-1-251,3 1 1,0 7 0,0-2-1,0 2-122,0-2 0,0 4 0,0-7 1,0 3-290,0 0 1,0-8-1,3 5 1,2-3-217,3-4 1,2 2 0,-5-5-673,3-6 897,10-12 0,-13 10 0,10-10 221,3-3 0,3 8 0,2 0 0</inkml:trace>
  <inkml:trace contextRef="#ctx0" brushRef="#br0" timeOffset="-7101">18509 869 7569,'0'-13'205,"0"3"0,0 28 0,0 5 1,3 3 34,4 0 1,-1-3 0,9-2-246,3-6 0,3 3 0,2-8 0,0 1 51,0-1 0,1-2 1,-1-8-1,0 0-287,0 0 1,-2-3-1,-3-5 48,-3-7 0,-9 2 0,1-2 161,-4-3 1,-6 0 0,-4-1 37,-9 4 1,-5 2 0,-4-5-1,-4 5-33,-2 3 0,0 2 1,8 6-1,0-4-246,0-1 1,0-1-683,-1 8 955,11 0 0,3 10 0,10 3 0</inkml:trace>
  <inkml:trace contextRef="#ctx0" brushRef="#br0" timeOffset="-6824">18857 823 7569,'16'0'-70,"-1"0"0,-7 2 1,5 6-1,-3 7 0,-2 6 1,0 2 222,-1 1 0,1-1 0,-8 0-140,0 0 1,0 0 0,0 1 44,0-1 0,0 0-392,0 0 308,0-10 1,8-13-1,2-15 1,3-6-11,5-2 0,0 0 0,3-3 1,-1-3 31,6-2 0,3-7 0,-6 4 0,0 1 1,0-1 1,0 11 0,1 10 0,-1 0-640,0 0 642,0 8 0,11-5 0,2 10 0</inkml:trace>
  <inkml:trace contextRef="#ctx0" brushRef="#br0" timeOffset="-6566">19855 544 7891,'-13'0'404,"1"10"1,6 6 0,-1 5-206,1 2 1,-4 8 0,2 2 0,3 1-89,3-1 1,2 6 0,0-5-1,0-1-281,0 1 0,2-3 0,3-8 0,6-3-594,2-4 0,-6 4 1,9-4 763,2 5 0,-8-9 0,1-1 0</inkml:trace>
  <inkml:trace contextRef="#ctx0" brushRef="#br0" timeOffset="-6384">19600 892 7540,'-13'-10'-3,"5"-5"1,8 2 0,8 0 0,8 2 207,4 6 0,11 0 0,3 0 0,2-3-314,5 3 1,-5 2 0,0 3 0,0 0-188,0 0 0,-7 0 0,2 0 0,-5 0 296,-3 0 0,0 0 0,0 0 0</inkml:trace>
  <inkml:trace contextRef="#ctx0" brushRef="#br0" timeOffset="-5763">20111 242 7569,'0'-15'14,"0"0"1,0 12-1,0 3 1,0 13 240,0 7 0,0 14 0,0 2 1,0 3-103,0-1 1,0 1 0,0 8 0,-3-1-87,-5 0 1,6 1-1,-6-1 1,5-2-3,3-5 0,0 5 0,0-8 1,0 0-326,0-5 1,0-5 0,0-3 10,0 0 0,0 0-454,0 0 643,0-10 0,3-13 1,2-15-1,3-6 45,-3-2 1,5 0 0,-2 0 0,0-1-12,2 1 1,-7-8-1,4 0 1,-1 5 313,1 8 0,-4-2 236,5 4-377,5 6 0,-11 2-60,6 16 1,-6 5-1,-2 10 1,0 0-51,0 0 1,0 1 0,0-1 0,0 0-30,0 0 0,11 1 0,2-1 1,2-3 0,1-4 0,-1 2 1,8-10-1,0-3-34,1-3 0,-1-2 0,3 0 0,2 0-2,3 0 0,0-2 0,-8-6 1,0-5-153,1 0 1,-4-7 0,-4 4 0,-6-4 52,0-4 0,-7 9 0,5-1 1,-6-2 77,-2-2 0,-10-4 0,-6 4 0,-4 2 141,-3 2 0,-1 9 0,1-6 0,0 2 16,0 6 1,0 3 0,-1 2 0,4 2 98,4 6 0,3 5 0,8 10-163,-3 0 1,1 0 0,9 1 0,6-1-125,7 0 1,6 0 0,2 1 0,3-4-308,5-4 1,5 4 0,11-7-1,-1 3-553,0-1 939,1-10 0,10 16 0,2-8 0</inkml:trace>
  <inkml:trace contextRef="#ctx0" brushRef="#br0" timeOffset="-4729">21317 614 7569,'0'-23'44,"11"10"0,-9 5 0,6 16 0,-3 7 0,0 6 0,3 2 78,-3 0 1,0 3-1,1 2 1,1 3-131,-1-2 0,-4 4 0,-2-2 0,0-2 71,0-4 1,0-1 0,0-1-1,0 0-158,0 0 0,0-7-532,0-1 458,0-10 1,0 3-1,0-16 1,3-7 108,4-6 1,-1-2 0,6 0-1,1 0 73,0-1 1,-5 1-1,5 0 1,0 0 152,0-1 0,0 1 1,5 3 34,-3 4 1,1 6-144,7 10 1,-10 2-1,-6 6-60,-4 8 1,5 4 0,-1 3 15,-1 1 1,4-1 0,-2 0-52,-3 0 1,-3 1 0,-2-1-281,0 0 1,0-8 159,0 1 1,3-11 82,5 3 0,5-16 1,10-7 55,0-6 1,-7-2-1,-1 0 1,0-1 84,-2 1 0,5 8 0,-7 2 0,-1 0 253,0 0 0,8 8-86,-2-3 1,-3 5-112,2 3 1,-10 3 0,6 5-38,-1 7 0,-5 6 0,11 2-164,2 0 1,-5-7-1,-1-1 12,-1 3 0,4-5 0,-4 0 1,-1 0-52,0 0 1,8-8 81,-2 3 0,-3-6 7,2-2 0,-2-2 0,2-6 33,-7-7 1,3 2-1,-4-3 1,-2-2 50,-2-2 1,-3 4 0,0 1 0,0-3-20,0-3 1,0-2-1,0-1 1,-3 1 13,-4 0 1,2 8-1,-11-1-20,-2-2 0,5 8 1,-2 2-74,-3 5 1,5 6 0,0 5 0,0 7-140,0 6 0,8 2 1,-5 0-1,2 0-20,0 1 0,0-9 0,8 1 0,3-1-10,5-2 1,-3 8 0,10-8 210,3-1 0,3 9 0,2-8 0,0 10 0</inkml:trace>
  <inkml:trace contextRef="#ctx0" brushRef="#br0" timeOffset="-3850">22385 916 7407,'13'-24'-397,"5"9"1,-10-1 546,-3-2 1,-5 0 0,-5 0 0,-3 3 0,3-3 1,-8 7 0,-2 4-43,-6 4 1,5 3 0,1 0-81,-3 0 0,5 3 0,0 4 0,0 9-5,0 4 1,6 6 22,-9 5 1,11 3 0,-3 4-108,6-7 1,2-5 0,2-5 0,3-3-27,3-3 1,10-10 0,-2 3 32,4-5 0,3-3 1,1-3-1,-1-2-24,0-3 0,0-12 0,1-1 0,-1-10 9,0-5 1,8-3-1,0-7 1,-5 2 26,-8 5 0,2-4 0,-7 4 0,3-5 42,-1-2 1,-10-1-1,3 1 1,-5 2 19,-3 5 0,0-5 0,0 8 239,0 0-183,0 3 0,0 17 0,-3 3 52,-5 3 0,3 2 68,-10 8 1,10 11-1,-3 7 1,3 10-79,-3 11 1,5 2 0,-4 3 0,4-3-58,3 0 0,0 16 1,0-11-1,0 3-20,0 0 1,0-5 0,0-2-1,0-4-57,0 3 1,3-7 0,2-3 0,2-5-294,-1-3 1,7-2 126,2-6 0,6 3 1,2-10 72,0-3 0,-8-13 0,1-5 1,2-2-1,3-1 23,2-2 0,-8-2 1,-2-6-1,0-2 159,0-3 0,-8 0 1,3 7 194,-6 1 0,-2 8 119,0-1 1,0 14-255,0 2 0,0 10 0,0 16 0,-2 2-57,-6 3 0,6 0 0,-6-8-104,5 1 0,3-1 1,0 0-1,3-2-71,5-6 1,-3 6-40,10-6 0,1 3 0,7-2 0,0-9 16,0-4 1,1-3 0,-1-3-1,0-4 1,-8-4 0,-2-7 0,0 3 65,0-3 0,-8-3 0,3-2 1,-3 0 32,3 0 1,-6 7-1,6 1-33,-5-3 1,-3 5 0,-3 0 778,-5 2-553,6 4 0,-8 9 0,10 6 0,0 7-28,0 6 0,0-5 0,0-1 1,0 3-18,0 3 0,2 2 0,3 0-54,3 0 0,2-10 0,-2-5 0,5-3-121,0 3 1,8-6 0,-6 6-93,6-5 1,2-3 0,0-3 0,0-2-333,0-3 1,-7-7-1,-1 5 181,3-3 0,1-3 0,-1-4 0,-6 1 292,-1 4 0,7 0 0,-5-9 0</inkml:trace>
  <inkml:trace contextRef="#ctx0" brushRef="#br0" timeOffset="-2817">23337 359 7525,'0'-24'-5,"0"1"1,0 8 448,0-1 1,0 14-226,0 2 1,0 10 0,0 16-1,0 5-48,0 7 0,0 6 0,0 3 0,0 2-18,0 5 0,7-3 0,1 9 0,-3-1-148,-2 0 0,-3-7 1,0 2-1,0-8-114,0-7 1,0 2 0,0-10 0,0-2-146,0-4 1,8-1-2055,-1-1 1727,1-10 1,-5-3 580,4-10 0,-4-3 0,5-4 0,-6-6 0,-2-10 0</inkml:trace>
  <inkml:trace contextRef="#ctx0" brushRef="#br0" timeOffset="-1646">23453 1008 8238,'23'0'60,"-8"0"0,1-2-109,2-6 1,3-2 0,2-6-1,-3 6 49,-4 0 0,4 4 0,-7-9 1,3 0-365,-1 2 0,-7-8 247,8 6 1,-11-6 0,2-2 56,-4-1 0,-6 1 1,-4 3-1,-6 2 51,0 2 1,-8 8-1,6-5 110,-6 3 1,-2 2 0,0 8 67,0 0 0,-1 0 1,1 0-41,0 0 0,2 11 0,3 2 1,5 2-11,3 1 0,2-1 0,8 8 0,0 0-51,0 1 0,0-1 1,3-2-1,2-3-90,3-3 0,10 1 0,0 7 0,8-3-8,5-4 1,2 4 0,-2-7 0,5 0-382,0-5 1,8 2 0,-5-2 0,2-3-620,-2-2 1030,5-3 0,-8 0 0,10 0 0</inkml:trace>
  <inkml:trace contextRef="#ctx0" brushRef="#br0" timeOffset="-1112">24520 823 7493,'-23'0'-73,"0"0"0,10 2 0,3 3 1,2 6 346,0 2 0,-2-6 0,5 9-221,-3 2 1,0 3 0,8 2-33,0 0 0,3-2 1,2-3-1,5-5-86,3-3 1,-5 5 0,7-7-55,3-3 1,3-2-1,2-3 1,1 0 13,-1 0 0,-8-3 0,1-5 75,2-7 0,0-6 0,-3-2 1,-7 0 27,-5 0 1,-6 0-1,-2-1 195,-3 1 1,-10 0-1,0 0 1,-8-1-105,-5 1 0,0 8 0,8 2 0,0 0-17,0 0 0,-1 8 1,1-3-128,0 6 0,10 4 1,3 3-1,2 6-262,0 2 0,1 2 1,9 8 44,6 0 1,-3-2 0,11-3 0,2-5 271,2-3 0,3 8 0,1-5 0</inkml:trace>
  <inkml:trace contextRef="#ctx0" brushRef="#br0" timeOffset="-509">24822 776 7569,'3'-13'-736,"4"6"961,-4 4 1,7 6 127,-10 4 0,0-1 0,0 9-243,0 3 0,-7 3 0,-1 2-147,3 0 1,2-7 0,3-1 149,0 3-651,0 3 1,3-8 304,4-6 1,6-12 0,8-5 0,-3-3 153,-3-5 0,-7-3 0,5-4 0,0-4 35,0-2 0,-5 0 0,4 8 0,1 0 101,0 0 1,-5-8 0,5 0 363,-3 2 1,-2 11-167,-8 3 1,3 10-116,4-3 1,-4 8 0,5 8-1,-6 7-40,-2 6 0,3 10 0,2 2 1,3 1-128,-3-1 0,-3 1 1,1-6-1,2 3-6,3-2 0,7-4 1,-4-1-10,2-1 0,2-3 0,8-4 3,0-8 0,1-6 1,-1-2-31,0 0 1,0-10 0,0-6 0,1-7-45,-1-8 0,-3 5 0,-1-7 1,-7 2 64,-1 0 1,-4-3-1,-7 6 46,0-3 0,0-2 0,0 4 0,0-2 0,-2 6-14,-6 6 1,-5 1-1,-10 11 1,0 2 153,0 2 0,7 3 1,1 3-1,-3 4 20,-3 9 0,6 4 0,2 4 0,2-1-42,6 0 1,3 0-1,2 0 1,0 1-76,0-1 1,2 8 0,3 0-1,6 0-127,2 2 1,2-7-1,8 5 1,3-5-331,5-3 1,-5 0 0,7-2-1,-2-3-128,0-3 1,0-10 543,-8 3 0,11 5 0,2 0 0</inkml:trace>
  <inkml:trace contextRef="#ctx0" brushRef="#br0" timeOffset="-367">25913 1032 7599,'23'0'358,"-7"0"0,-1 0 104,3 0 1,0 2-323,-2 6 0,-6-3-589,-10 11 1,0-1-1,0 8 449,0 0 0,-10 1 0,-3-1 0</inkml:trace>
  <inkml:trace contextRef="#ctx0" brushRef="#br0" timeOffset="-26935">488 605 7569,'2'-15'-65,"4"0"172,1-4 0,4 1 0,-6 0 0,2 3 0,-1-3 0,-4-3 2,-2-2 1,0 8 0,-2 2 0,-4 0 0,-4 2 0,-3 1-1,-2 2 1,-3 1 0,-3-1 0,-5 0 0,1 0 0,-1 1 0,3 2-1,-1 2 1,1 6-85,0 4 0,0-2 1,0 11-1,-3 5 5,-5 7 0,5 8 17,-5 10 0,5 1 0,6-1 0,2 3 53,2 5 0,3-5 0,-2 6 0,7-9 0,5-5-36,3-2 1,0-11 0,0 3 0,0-5 35,0-3 1,11 0-173,4 1 0,6-4 0,2-4 0,0-9-62,0-4 0,1-3 1,-1 0-8,0 0 0,8-10 1,0-6 40,-3-4 0,-2-1 1,-5 3-1,-3 2 55,-3-2 1,-2-2 0,3-3 0,-6-1 31,0 1 1,-7 8 0,7-1 233,0-2-125,-7 8 0,5 10 0,-13 15 0,-3 6-23,3 2 1,-6 0 0,4 1-1,2-1 62,2 0 0,0 0 0,-2 0-109,-3 1 1,1-1-112,7 0 1,10 0-74,6 0 1,-4-10-1,4-5 1,2-5-42,3-3 1,2 0 0,0-3 0,0-5 29,0-7 0,-7 2 0,-1-2 189,3-4 1,-5-1 316,3-3-239,-11-1 986,5 12-751,-10 1 1,0 22-332,0 4 0,8 6 0,2-1-116,3-4 0,-5-6 0,7-7 18,3 4 1,3-4 0,2 5-1,1-8-22,-1-8 0,-8-2 1,-2-8 95,-3 2 1,6 1-1,-8-9 69,-3 1 0,-3 8 0,-2-1-40,0-2 0,-10 0 0,-5 3 115,-6 7 1,-10-2-1,0 2 1,0 3-194,-2 2 1,7 3 0,-5 0 0,5 3-348,3 4 0,2 6 0,6 11-190,7-1 1,5 0 0,6-2 607,5-6 0,15 6 0,13-8 0</inkml:trace>
  <inkml:trace contextRef="#ctx0" brushRef="#br0" timeOffset="-26436">1288 312 7569,'-3'-21'0,"-2"3"592,-2 3 0,-4 10 0,6 0-203,-3 10 0,-2 10 0,5 16 0,-3 8 0,0 5-244,-2 2 0,8-7 0,-6-1 0,5 4-205,3 2 0,0 2 0,0-2 0,0-3-114,0-2 1,0-3-1,0 3 1,0-8 23,0-6 0,0-1 0,0-1-1389,0 0 1306,0-10 1,0-5 0,0-16 215,0-8 1,3-4-1,2-3 1,3-1-12,-3 1 1,5-8-1,-2 0 1,0 3 196,2 2 1,-5 3 0,11 0 79,2-1 0,2 4 1,3 4-135,1 9 0,-9 4 1,1 3-1,-1 3 1,1 2 35,-1 2 1,-7 9-1,5-6 1,-3 3 13,-5 5 0,5 3-180,-2 2 1,-8 0-1,-10 0 1,-3 1 0,-5-1-30,-3 0 0,-2-7 0,0-1 1,0 1-1,2-1-39,6 0 0,-6-9-343,5 1 0,-4-4-231,-3-3 1,2-3-61,6-4 0,7 1 357,16-9 0,-3 10 360,10-3 0,1-5 0,7 0 0</inkml:trace>
  <inkml:trace contextRef="#ctx0" brushRef="#br0" timeOffset="-26045">1799 730 7556,'-11'-13'153,"6"-5"0,-10 10 0,-3 3 0,-3 2 176,-2 3 0,0 3 0,-1 2-74,1 3 0,8 7 0,2-4 1,3 2-218,4 5 0,-4-5 0,2 2 1,3 3-138,3 3 0,4-6 0,3 1 0,6-1-274,2-2 1,2 8 0,8-8 252,0-1 1,-2 1-1,-3-8 1,-2 3-23,2-3 0,2-2 1,3-6 73,1-4 0,-4-6 0,-2-10 1,-5-1 130,-2 1 1,-4 8 0,-7-1 323,0-2 0,0 5-8,0-2 0,-10 2 30,-6-3 0,-4 6-306,-3 10 0,10 10 1,5 6-506,5 4 0,3 4 149,0-1 1,11 0-1,4-2 1,6-3-141,2-3 0,0-7 1,3 5-1,2-3 393,3-5 0,0 8 0,-7 0 0</inkml:trace>
  <inkml:trace contextRef="#ctx0" brushRef="#br0" timeOffset="-25250">2240 730 7467,'0'-23'-299,"0"-1"1035,0 1 1,-11 10-419,-4 6 0,-6 4 0,1 6 1,2 4-73,2 9 0,11-1 1,-3 6-171,6 5 0,2 2 1,0-5-1,0 0-175,0 1 0,0-1 0,2-2 0,3-3 0,6-6-347,2-1 1,2 4 0,8-7 8,0-3 1,-7-2 179,-1-3 0,1-11 0,7-4 0,0-8 58,0-8 1,-7 2-1,-1-9 1,3-4 200,3-1 0,-5-4 0,-4 1 1,1 2 68,0 5 1,-8-10 0,3 8 0,-5 0 22,-3-3 1,0 0 0,-3-2 0,-2-1 220,-3 1 1,-7 10 0,7 5 293,3 5 0,0 5-282,-3 6 0,5 10 0,-4 18 0,4 10-108,3 3 1,8 17 0,0 4 0,-1 2-92,4 0 1,-9-3-1,9 1 1,-4-1-6,1 1 1,7-9 0,-7 1 0,-3 0-340,-2-3 0,-3 0 0,0-8 1,0 3 115,0-3 0,0-2 0,0-3 1,0 1-235,0-1 1,0-8-647,0 1 751,0-11 0,0-13 0,0-18 83,0-7 1,0 2-1,0-5 195,0 2 1,10-4 0,6 7 0,4 2 0,6 4 11,5 1 1,-5 1 0,5 3 0,-3 1 6,3 4 0,-3 0 1,9-6-1,-4 5 0,-2 9 32,3 4 1,-9 3-107,6 0 0,-7 3-22,-9 4 0,3 6 0,-10 11 1,-3-1-65,-2 0 1,-11-8-1,-3 1 1,-1-1 16,-6-2 0,5 8 1,-3-8-1,-2 0 73,-3-6 1,6 4-1,0-4 73,-4-1 1,7-4 0,-4-2 0,-2 0 95,-3 0 0,1-2 563,4-6-507,-4 5 1,20-4-1,-3 14-69,8 9 0,13 4 0,-2 4 0,4-1-73,4 0 0,1-7 1,4-1-1,2 0-137,-3-2 1,6 8-1,-3-6 1,-3 4-363,-2-4 1,-3 6 0,3-8-341,5-1 0,-6 6 0,6-10 1,-5 0-392,-3 2 1149,-10-7 0,18 7 0,-5-10 0</inkml:trace>
  <inkml:trace contextRef="#ctx0" brushRef="#br0" timeOffset="-24983">3470 521 7427,'0'-23'-376,"0"0"595,0-1 0,-3 1 483,-5 0 1,6 0-364,-6 0 0,8 10 0,5 7-60,3 12 0,7 7 1,-7 12-1,0 4-192,2 2 1,-7 10 0,5-5 0,-3 3-380,2-1 0,-4-2 1,5 3-1,-6-8 38,-2-5 0,3-3 0,2 0-508,3 0 1,0 1 761,-8-1 0,0-10 0,0-3 0</inkml:trace>
  <inkml:trace contextRef="#ctx0" brushRef="#br0" timeOffset="-24545">3284 521 7683,'0'-23'484,"0"0"1,10 10 0,6 5-360,4 5 1,4 3 0,-1 0-1,0 0-171,0 0 1,8-2 0,3-3-359,2-3 0,0 0 0,3 8-177,-8 0 0,-6 0 226,-1 0 1,-9 0 295,1 0 1,-14 3 227,-2 4 0,0 6 0,-8 11 0,3-4 95,-3-4 0,6 4 0,-6-4 0,6 4-78,2 4 0,7-1 1,4-3-1,-1-2-129,0-2 0,8-3 0,-2 5 1,4-5-34,4-3 1,-1-2 0,0-8-136,0 0 0,0 0 0,-2-3 105,-5-4 0,4-6 1,-7-11-1,0 1 140,-5 0 1,-3 0 0,0 0 0,3-3 0,-3-3 21,-2-2 1,-11 1-1,-3 6 1,-1 4-111,-6 4 0,-3-2 0,-5 8 0,-2 0-260,-3-1 0,-3 4 1,6 7-1,-3 0-396,3 0 1,2 10 0,5 5 609,6 6 0,-6 12 0,8 4 0</inkml:trace>
  <inkml:trace contextRef="#ctx0" brushRef="#br0" timeOffset="-23920">4700 544 7569,'0'-23'0,"0"0"181,0 0 0,0 7 804,0 1-764,0 9 0,0-1 0,0 14-26,0 9 1,0 7 0,0 5-1,0 3-141,0-2 1,0 12-1,0 0 1,2 1-34,6 1 0,-5 1 1,4 0-1,-4-3-434,-3-2 0,0-11 0,0 3 0,0-5-1974,0-3 2387,10 1 0,-7-1 0,7 0 0</inkml:trace>
  <inkml:trace contextRef="#ctx0" brushRef="#br0" timeOffset="-23719">4444 823 7569,'0'-24'271,"3"4"0,5 2 0,7 5 1,6 3 37,2 4 0,8 1 0,3 0 0,-1-3-456,1 3 0,7 3 0,-5 2 1,0 0-229,-5 0 1,3 0-1,-3 0 1,-3 0-364,-2 0 0,-3 0 738,0 0 0,11 0 0,2 0 0</inkml:trace>
  <inkml:trace contextRef="#ctx0" brushRef="#br0" timeOffset="-23096">5025 219 7569,'-16'-23'-232,"1"0"259,10 10 400,-6-8 1,11 21-1,0 3-147,0 18 0,0 2 1,0 10-1,0 1-73,0 4 0,3 6 1,2 0-1,3-3-119,-3-2 1,-2 0 0,-3 7-1,0 1-214,0-1 0,0 0 0,0-2 0,0-2-90,0-4 1,0-9 0,0 2-1,0-6-927,0-1 823,0-12 1,2-4 0,3-18 202,3-13 0,2-3 1,-5-10-1,6 0 116,2 0 0,-6-1 0,9-1 0,-1 4 113,-2 1 1,5 7-1,-7-5 1,-1 5 203,0 3 0,8 0 237,-2 0-371,-6 10 0,0 13 0,-10 18 0,0 7-31,0 6 1,0 8 0,0-5 0,0-1-96,0 1 1,0-3-1,0-8 1,0 0-60,0 0 1,8 0 0,0 1 0,0-4-16,2-4 1,-5 2 0,11-10-25,2-3 0,-6-3 0,4-2 0,2 0 0,3 0-105,2 0 0,-8-10 0,1-5 0,2-6 81,2-2 0,-4-1 0,-3 1 29,-3 0 0,6 0 0,-9 0 0,-1-1 1,-4 1 36,-2 0 1,-2 0 0,-4 0 31,-1-1 0,-11 9 0,2 2 49,-5 3 1,-2 2 0,0 8-1,0 0 59,0 0 1,7 10-1,3 6-60,3 4 0,2 11 0,8 0 0,0-2-76,0-4 0,0-1 0,3-1 1,5 0-180,7 0 0,6-7 0,4-1 0,6 1-267,8-3 1,5-1 0,0-6 0,-3 1-989,-2-1 1430,-1 6 0,9-9 0,-1 7 0</inkml:trace>
  <inkml:trace contextRef="#ctx0" brushRef="#br0" timeOffset="-21951">6185 614 7076,'0'-23'353,"0"-1"6,0 11 0,3 3-215,4 10 0,-4 3 0,7 2 0,-2 5-65,0 3 0,0 3 1,-8 9-1,0 4-92,0 2 1,0 0-1,0-8 1,0 0-92,0 0 0,0 0-147,0 1 1,0-1-206,0 0 383,0-10 1,0-5 0,0-16 0,0-7 44,0-6 0,0-2 1,2-1-1,3 1 89,3 0 0,2-8 1,-4 0-1,1 3 11,-2 2 0,6 3 1,-4 0-1,1 2 103,3 5 1,-9 4 0,8 6-28,1-1 1,-1 2 0,8 10-46,-2 2 0,-9 11 1,9-5-1,-1 3-24,-2-1 1,0 1-1,-8 7 1,6 0-48,1 0 1,-6 1 0,1-1-1,-2-3-70,3-4 0,-5 5-129,5-6 1,-6-2-368,-2 2 428,0-9 0,0 1 0,0-14 0,0-9 6,0-5 0,0-2 0,0 0 120,0 0 0,0 0 0,3 2 68,4 6 1,-1 4 0,9 9-33,3-6 1,-5 5-1,2-4-1,4 4 1,1 3-66,3 0 1,-7 3 0,-1 2-95,3 2 1,-5 12-4,3-4 0,-9-5 1,6 1-1,0-4 24,0 1 1,-5 0 53,7-8 0,-2 2 84,3 6 1,-6-3-1,-7 8 80,4-2 0,-4-1-60,5-2 1,-3-6 19,3 6 1,-3-6 0,10-2 9,3 0 0,3 0-107,2 0 0,0 0 0,0 0 6,1 0 1,-9-2 0,1-6 8,2-7 1,-5 2-1,2-3-111,3-2 1,-8 5-1,-2-2 125,-5-3 1,-3-3 0,0-2 64,0 0 1,-8 7-1,-2 1 1,-3-1-35,-5 3 1,-3-5 0,-2 11 0,0 2-23,-1 2 0,1 3 0,0 0 0,0 0-127,0 0 1,-1 10-1,4 6-126,4 4 1,6-4 0,10-1 0,0 3-322,0 3 1,0 2 0,3 0-229,4 1 766,6-1 0,21 0 0,2 0 0</inkml:trace>
  <inkml:trace contextRef="#ctx0" brushRef="#br0" timeOffset="-20935">7462 660 7569,'0'-23'48,"0"0"0,-8 7 0,-2 3 0,-3 1 0,-5 1 290,-3 1 0,-2 2 1,0 8-46,-1 0 1,9 0 0,2 3-185,3 4 1,-6 6-1,9 11-149,1-1 1,4 0-1,4 0 1,4 0-88,1 1 1,11-1 0,-2-3-25,4-4 0,-4 2 0,-1-10 10,3-3 1,3-3-1,2-2 17,0 0 0,-7-10 0,-3-5 0,0-6 10,0-2 0,2-11 0,6-2 76,-6 0 0,3-8 1,-7 8-1,-1-3 0,0 1-21,-5-3 1,-2-3-1,-3-3 1,0 3 76,0 6 0,-3-6 1,-2 8-1,-3 0 49,3 5 0,0 5 1,0 3 588,-3 0-444,1 10 0,7 5 0,0 16 0,0 10-32,0 10 0,0 6 0,0 9 1,0 1-1,0 5 1,0 3 0,0-6 0,-3 1-125,-5-1 0,6-2 0,-6-3 0,5-5 52,3-2 1,3-3 0,2-8 0,5 0-60,3 0 1,-5 1 0,7-1-411,4 0 0,1-7 1,3-4-1,1-1 85,-1-6 1,0-5 0,0-5 86,0-3 1,-2-10 0,-3 2 0,-5-4 81,-3-3 0,6-1 0,-6-1 0,0-4 97,1-2 1,-4 0 0,-7 8 274,0 0 0,0 7 212,0 1-147,0 10-197,0-5 1,0 12 0,0 6 0,0 7-29,0 6 0,0-6 0,0 1 0,0 2-137,0 3 1,0 2 0,0 0-36,0 0 0,11 0 5,4 1 0,3-9 1,0-2-1,-2-3 43,2-5 0,2-2 1,4-3 3,-1 0 0,0-3 0,0-4-64,1-9 1,-1-4-1,-3-4 1,-2 1 0,-2 0 0,-11 0 1,5 0 69,1-1 1,-9 9 0,6-1 77,-5-2 1,-3 5 225,0-2-129,0 10 0,-3-5-106,-5 10 1,6 10-1,-6 5-10,5 6 0,3-6 0,0 1-2,0 2 1,0-5 0,0 2 24,0 3 1,3 0-1,2 0 1,3-2-19,-3 2 0,5-5 0,1 0-43,2-3 0,-6 0 1,9-4-31,2 1 0,-5 1 0,2-8-35,3 0 0,3 0 0,2 0-163,0 0 1,-7-3-333,-1-4 1,-7 4-1058,7-5 339,-9 6 1265,4 2 0,-10 0 0,0 0 0</inkml:trace>
  <inkml:trace contextRef="#ctx0" brushRef="#br0" timeOffset="-20609">8576 103 7569,'0'-23'-149,"0"0"212,0 0 1,0 7 365,0 1 1,0 12 0,0 6-212,0 17 1,0 6 0,-3 13-1,-2 2 1,-3 5 28,3 9 0,0-6 0,0 7 0,-3-2-123,3 1 0,0-1 1,0-8-1,-3-2-110,3-5 1,2 2-1,3-10 1,0-3-192,0-2 1,3-5-1,2-3 1,5-5-131,3-3 1,-5-2-1,5-6 1,0 3-295,-1 3 1,-4 0 0,8-8-240,2 0 0,-8-3 840,-2-4 0,5 4 0,0-7 0</inkml:trace>
  <inkml:trace contextRef="#ctx0" brushRef="#br0" timeOffset="-18951">9017 730 5807,'-11'-13'264,"9"0"418,-6 5-112,-5 6-2,11-9-369,-9 11 1,11-2-172,0-6 1,3 6-119,5-6 1,-6 3 0,8-1 84,1-1 0,-9-4 0,9 6-164,-1-2 0,-7-4 1,4 3 48,-4-7 0,-3 2 125,0-2 0,-3 2 38,-4-3 0,-6 6 120,-11 10 0,9 0-18,0 0 1,7 0 56,-8 0 1,1 10 51,-8 6 0,10-3-132,5 2-56,-5 1 1,11 7-1,-6 0 13,5 0 1,3 0 0,0 1-19,0-1 0,0-8 0,0 1-10,0 2 1,8-5 0,2 0 0,3 0-82,5-1 1,3-4 0,2 5-23,0-3 1,0 1 0,1-6-72,-1 3 1,0-1 0,0-7-35,1 0 0,-9 0 0,0 0-808,4 0-24,1 0 659,3 0 0,-7-2 330,-1-6 0,1-5 0,7-10 0</inkml:trace>
  <inkml:trace contextRef="#ctx0" brushRef="#br0" timeOffset="-17850">10177 567 7407,'-13'3'-254,"5"5"404,6 7 1,2 6 0,0 2-137,0 0 0,0 0 0,0 1 1,2-1 18,6 0-68,5-10 1,3-3-1,-1-10 13,3 0 0,-5-2 1,2-3-1,4-6 1,1-2 5,3-5 0,-7-2 0,-3-4-3,-3 1 0,6 0 1,-9 0 31,-2 0 0,-2-1 1,-6 1 38,-4 0 1,-4 7 0,-7 4 0,3 1 7,-3 6 1,5 3 0,0-1 0,0-2 219,0-3-220,8 0 0,-5 11 0,10 5 44,0 7 0,0-2-102,0 2 0,0-7 1,2 5-1,6-3 1,8-4 8,4-4 1,3-2 0,1 0 0,-1 0-36,0 0 0,0 0 1,0 0-1,1 0 9,-1 0 1,8-8 0,0-2 0,-3-3 12,-2-5 1,0 0-1,2 0 1,3 3 6,-3-3 0,-2-3 0,-5-2 0,-3 0 7,-3-1 1,-7-7 0,5 0 0,-3 3 21,-5 2 0,-2 3 1,-3 0-9,0 0 1,-3-1 0,-4 4-10,-9 4 0,3-2 0,-2 11 1,-3 1 17,-3 4 1,-2 2 0,0 2 21,0 6 0,7 2 1,3 11-1,3 0-8,5 4 1,-6 6 0,4 0 0,1 8 39,4 5 1,2 2 0,-3 1 0,-2 2-26,-3 5 0,1-3 0,7 11 0,0 3 2,0 2 0,0 0 0,0-5 1,0-5-16,0-1 1,0-7 0,0 5 0,0-7-55,0-8 0,0 2 1,0-10-345,0-3 1,7-2 113,1-3 0,2-2-318,-2-6 1,-5-15-1,5-15 1,-8-6 550,-8-2 0,-5-11 0,-10-2 0</inkml:trace>
  <inkml:trace contextRef="#ctx0" brushRef="#br0" timeOffset="-17684">10270 614 7569,'0'-23'-171,"0"-1"1,8 9 292,-1-1 1,11 11 0,-2-5 0,5 2-1,4 0-112,6 3 0,5 3 0,11 2 0,-1 0-87,1 0 1,7 0-1,0 0 1,0 0-152,3 0 1,-8 0 0,2 0 0,-7 0 227,-5 0 0,0 0 0,7 0 0</inkml:trace>
  <inkml:trace contextRef="#ctx0" brushRef="#br0" timeOffset="-17093">11871 683 7449,'-13'-2'-280,"3"4"0,10 27 1,0 7 463,0 10 1,0 6-1,3-6 1,2 1-62,3-1 1,-1 8 0,-7 0-1,3-5-76,5-7 0,-6-1 1,6-7-1,-5-1 12,-3 1 0,0-4 0,0-6-97,0-1 1,0-8-164,0 1 0,-3-11 0,-2 0 116,-3-10 1,0-8 0,6-13 0,-3-2 0,-3-6 28,3-2 0,-6-2 1,4-9-1,-1 1 54,-2-1 0,7-7 1,-5-2-1,6-1 67,2 0 0,0 3 1,0 10-1,0 3 69,0 2 1,10 13-1,6 1-34,4 6 1,6 14 0,2-2 0,3 4-29,-2 3 0,-11 10 1,-3 6-1,3 4-31,3 4 0,-6-4 1,-2-2-1,-2-2-80,-6 2 0,-3 2 0,-2 4-85,0-1 1,0 0-1,0 0 1,-2 1-185,-6-1 0,-2-8 0,-8-2 52,2-3 1,11 8 255,-3-2 0,-5-6 0,0 1 0</inkml:trace>
  <inkml:trace contextRef="#ctx0" brushRef="#br0" timeOffset="-16493">12266 776 7431,'0'-23'4,"-3"10"233,-4 5 0,1 6 0,-9 4-56,-3 6 1,5 5 0,0 10-170,3 0 1,0 1 0,4-1 0,-1 0-82,1 0 1,4 1-42,2-1 1,8 0 0,2-2-51,3-6 1,-5-5-1,7-10 0,3 0 1,-5 0-1,2-2 1,1-6 49,-3-7 1,7-6-1,-7-2 1,0 0 96,-5-1 1,2 1-1,-2 0 1,-3 0 133,-2-1 0,5 1 34,-1 0 0,-2 10 697,-12 5-727,4 6 1,-7 12 0,10 6-100,0 4 0,0 3 1,0 1-1,0-1-74,0 0 0,10 0 0,6-2-103,4-6 0,-4 3 1,-1-10-1,3-3-129,3-2 0,2-3 1,0-3 115,0-4 0,1-6 1,-4-10-1,-2-3 88,-2-5 0,-3 5 1,5-8-1,-5 4 48,-3-1 1,0-11-1,-5 6 1,3-2 140,-3-1 0,-2 10 1,-3-1-1,0 4 297,0 3 0,0-1-81,0 1 0,0 13-113,0 10 1,0 13-1,0 15 61,0 3 1,0 3 0,0-4 0,0 7-144,0-1 1,0 8 0,0-8 0,0 2-246,0 1 0,8-8 0,-1 5 1,-1-2 158,-4-6 1,-2 5 0,0-2-33,0-2 0,0-11-16,0-3 0,0-10 0,0 6 0</inkml:trace>
  <inkml:trace contextRef="#ctx0" brushRef="#br0" timeOffset="-16335">12498 707 7538,'-8'-24'-19,"1"1"1,1 8-1,14 2 97,8 3 1,4 2 0,3 8 0,3 0-223,5 0 1,-5 0-1,7 0 1,1 0-81,5 0 0,-3 0 0,0 0 0,-3 0 224,-4 0 0,7-11 0,0-1 0</inkml:trace>
  <inkml:trace contextRef="#ctx0" brushRef="#br0" timeOffset="-15921">13148 266 7311,'0'-24'-637,"0"9"797,0 0 1,-8 12 0,0 3 36,3 13 1,-5 15 0,2 3-1,3-2-87,2-4 0,3 6 0,0 3 0,0-1-58,0 1 0,0 7 0,0-2 0,0 2-82,0-2 0,0 5 0,-2-8 1,-3 2-193,-3 1 1,0-11 0,8 3-320,0-5 392,0-13 1,3-3 0,2-12-1,3-6 84,-3-7 0,-3-6 0,-2-2 0,3-1 89,5 1 1,-6-8 0,9 0 0,-4 0 34,1-2 1,8 7 0,-6-5 0,0 5 145,1 3 0,4 0 1,-5 0 34,3 0 1,-5 10 0,7 5-89,4 5 1,-9 6-1,-2 5 1,-6 10-71,-2 10 1,0 0 0,0 11-1,0 0-113,0-3 1,8 8-1,0-8 1,-1 0-222,4-5 0,2 2 0,7-2 0,1-2-391,2-3 1,-5-11 642,13 0 0,5 1 0,0 7 0</inkml:trace>
  <inkml:trace contextRef="#ctx0" brushRef="#br0" timeOffset="7533">174 2192 7569,'-10'-23'-250,"7"0"1,-7 7 0,10 1-85,0-3 0,0 5 254,0-3-27,0 1 0,10 2 107,6 5 0,15 16 0,5 5 0</inkml:trace>
  <inkml:trace contextRef="#ctx0" brushRef="#br0" timeOffset="7880">708 2192 7569,'-10'-13'-46,"4"3"0,-9 10 1,-3 0 182,-3 0 1,-2 0 0,0 0 0,0 0-42,-1 0 0,4 10 0,2 6-90,2 4 0,3 3 1,-2 1-1,7-1-199,6 0 0,4 0 1,6 0 106,7 1 0,6-9 0,2 1 0,3-1-2,5-2 1,-5 8 0,7-8-1,-2-1 70,0-4 0,0 2 0,-8 1 0,0-1 335,1 0 0,-1 1 148,0-4 0,-10-1-335,-5 9 1,-16-2 0,-7 2 0,-4-4-1,4-1 0,-6-7 0,3 4 0,-5-1-138,0 1 0,-8-2 1,10 8-295,-7-2 0,-3 4 0,8-7-885,0-3 1187,10-2 0,-8 7 0,8 3 0</inkml:trace>
  <inkml:trace contextRef="#ctx0" brushRef="#br0" timeOffset="8776">1938 2447 7569,'0'-23'0,"0"0"0,0 0 0,0-1 254,0 1 1,0 0-86,0 0 0,0 7 0,-3 3-65,-4 3 1,1-5 0,-9 7 0,-3 3-67,-3 2 0,6 3 1,-1 0-1,-2 3-132,-2 5 0,-6 4 0,-2 12 1,-3-1-87,2 0 1,6 0-1,5 0 1,5 1-169,3-1 1,-6 0 207,9 0 0,1 1 1,14-4 65,8-4 1,2-3-1,0-8 1,-3 2 185,3-1 1,11-4-1,2-2 1,-3 0 87,-2 0 1,-3 0-1,0 0 77,0 0 1,-7 3-87,-1 4 1,-12-4-93,-3 5 1,-11 2 0,-12 0-324,0 3 1,0-8 0,0 6-287,-1-1 0,1-5 1,0 8 169,0-3 0,7-2 340,1-8 0,-1 0 0,-7 0 0</inkml:trace>
  <inkml:trace contextRef="#ctx0" brushRef="#br0" timeOffset="9493">2100 1612 7546,'13'-36'-84,"-5"5"203,-5 15 1,-3 16 0,0 16 0,0 7-14,0 8 0,0-3 1,0 14-1,0 4 0,0 8-9,0 5 1,0 1 0,-3 4 0,-2-2-137,-3 3 0,-2-9 1,5-2-1,-3-5-70,3-2 1,2-8 0,3-3 0,0-3-111,0-4 0,0-4-166,0-1-15,0-1 370,0-10 0,0-13 1,3-16-1,2-4 63,3-4 1,7 1 0,-5-3 94,3-5 1,-5 6 0,8-6 89,2 5 1,-6 5-30,4 6 1,-8 4-112,7 11 1,-7 11 0,5 4-77,-3 6 0,-2 2 0,-8 0 0,0 0-40,0 1 0,0-1 0,0 0 0,2 0-85,6 1 0,-5-9 0,4 0-98,-4 4 1,0-9 71,4-2 86,-4-6 0,10-2 67,-5 0 1,-3-2 0,8-6-1,0-5 1,-3-3-21,0 1 1,6 0 416,-9-9 0,9 1 314,-8 0-576,-1 10 1,-4 5 0,2 16-2,3 7 0,0 6 0,-6 2-123,6 1 0,2-1 0,8-3 0,-2-2-134,2-2 0,2-3 0,4 2 0,-1-7 68,0-5 1,-8-3-1,1 0 57,2 0 0,3-3 1,2-5-1,-3-7-4,-4-6 0,-3-2 0,-8 0 187,3 0 0,-3-1 1,-13 4-180,-7 4 0,-6-2 0,-2 10 0,0 1-123,-1-4 0,-9 9 1,-3-6-1,-3 5 10,0 3 0,11 3 0,-3 2 1,5 6-265,3 1 1,8 4 366,-1 7 0,1 11 0,-9 2 0</inkml:trace>
  <inkml:trace contextRef="#ctx0" brushRef="#br0" timeOffset="10001">2727 2285 7225,'8'-16'727,"-1"1"0,4 10-308,-3-3 1,-6 8-363,6 8 0,-6 5 1,1 7-199,5-4 1,-6 4-1,9-4-82,-1 4 0,-5-4 1,11-3 105,2-3 1,2-2-1,3-8-74,1 0 1,-1-3 0,0-2 0,-2-5 144,-6-3 1,-2 0 0,-8-5 0,3 3 137,-3-4 1,-2 7-1,-3-4 147,0-2 0,0 5-11,0-2 0,-3 10 28,-5-3-178,6 5-28,-8 14 1,10-6 0,0 10-12,0 3 0,2 3 0,3 2 0,6 3 21,1 5 0,4-5 1,7 5-134,0-6 1,1-4-1,-1-6 49,0-7 1,-8-5-1,1-3 1,-1-3 46,-2-5 1,0-2 0,-8-8 0,3 3 32,-3-3 1,-2-3 0,-3-5 0,0-2-14,0-3 0,0 0 0,0 8 0,-3-1-133,-4 1 1,-6-5 0,-11 2-355,1 5 264,0 3 1,0 6-113,0 4 0,-1 8 0,4 8 0,2 7 0,5 6 292,2 2 0,-7 10 0,6 3 0</inkml:trace>
  <inkml:trace contextRef="#ctx0" brushRef="#br0" timeOffset="10474">3400 2285 7434,'8'-16'-250,"2"3"1325,3 3-745,-8 2 0,6 11 0,-11 5-192,0 7 0,0 6 1,0 2-1,0 0-214,0 0 0,0 1 0,0-1-39,0 0 0,0 0 0,0 1-95,0-1 1,2-10 0,3-3-12,3 0 1,2-7 0,-5 2 129,3-10 1,8 0 0,-6-11 0,0-2 62,1-2 0,-1-4 1,-5-1-1,3-4 76,-3-2 1,0-2 0,0 4 0,3-2 60,-3 3 0,0-6 0,0 4 0,3 1 135,-3 3 0,1 11 0,-1-1-5,2-2 0,4 8-126,-4 2 1,-4 8 0,7 8-1,-2 8-51,0 4 0,0 6 0,-8 2 0,0 3-105,0-2 1,2 4 0,3-2-1,3-3-116,-3-2 0,8-3 1,3 1-1,2-1-116,-3 0 1,6 0-1,-6-2 1,6-6-44,2-7 1,-7 2 0,-1-2 0,3-3 114,3-2 0,-6-3 1,1 0-1,2 0 203,2 0 0,-7-10 0,8-3 0,-8-10 0</inkml:trace>
  <inkml:trace contextRef="#ctx0" brushRef="#br0" timeOffset="10827">4166 2169 7319,'0'-23'-623,"0"7"1505,0 1-608,-10 10 0,-3-6 1,-10 11-82,-1 0 1,1 0 0,0 3-172,0 5 1,0 4 0,2 12 0,3-4-100,2-4 1,11 4-54,-3-4 1,6 4-1,4 1 65,6-5 1,-3-6 0,11-8 0,2 4 58,3 1 1,2 1 0,0-5 0,3 2 1,5 3 0,-6-1 0,6-7 0,-5 3 289,-3 5 1,-7-6 0,-1 6 259,3-6 0,-7 1-316,-4 5 1,-4-3 0,-3 10 0,-3 1-184,-4-3 1,2 5 0,-11-8 0,-2 3-98,-3 5 0,1-5 0,2 0 0,2-3-905,-2-5 1,5 6-564,-2-4 1519,10 1 0,-16 2 0,8 3 0</inkml:trace>
  <inkml:trace contextRef="#ctx0" brushRef="#br0" timeOffset="11991">4862 2378 7569,'-15'-3'248,"-1"-5"0,11 3 753,-3-10-719,6 10-112,2-6-617,10 32 0,-5-6-391,11 16 0,-8-13-247,7-2 1085,-10-1 0,5-2 0,-10-2 0</inkml:trace>
  <inkml:trace contextRef="#ctx0" brushRef="#br0" timeOffset="12159">4769 1960 7569,'-7'-28'14,"-4"4"190,-2 4 0,8 7-311,-2-3 1,7 11 0,7 0-201,9 10 0,7 8 0,5 10 83,3 1 0,0-1 224,-8 0 0,11 0 0,2 0 0</inkml:trace>
  <inkml:trace contextRef="#ctx0" brushRef="#br0" timeOffset="12549">5187 2238 7413,'13'0'371,"-3"0"1,-12 3-334,-6 5-60,5 5 0,-7 2-95,10 1 1,0-9-495,0 9 495,0-11 75,10 5 0,-7-12 48,5-6 0,-6 3 1,1-8-1,2 0 1,3 0 17,-3-5 0,-2 5 0,-1-2 162,6-3 1,-6 5 0,6-3 85,-5-2 0,-1 5-177,6-2 0,-3 10 0,8 0-22,-3 10 1,-2 8 0,-8 10-86,0 0 0,0 0 1,3 0-1,2 1-288,3-1 1,10 0-367,-3 0 516,6 0 1,-3-7 0,3-3-65,4-3 1,14-2 0,0-8 0,5 0 212,2 0 0,0-10 0,1-3 0</inkml:trace>
  <inkml:trace contextRef="#ctx0" brushRef="#br0" timeOffset="12752">6092 1983 7569,'0'-23'363,"0"0"1,11 5-26,4 10 0,-5 3 0,-2 20-207,-5 3 0,-3 3 0,2 5 0,3 2 0,3 3 32,-3-3 1,-2-2 0,0-3-1,2 1-486,2-1 1,1 3 0,-8 2 0,3 3-430,4-3 1,-4-2 0,5-3 751,-6 0 0,9-10 0,2-2 0</inkml:trace>
  <inkml:trace contextRef="#ctx0" brushRef="#br0" timeOffset="12927">6092 2285 7569,'-7'-23'32,"-1"-1"1,0 1 0,8 0 206,0 0 0,3 10 0,4 5-309,9 6 1,5 2-1,2 0 1,0 0-449,0 0 0,3 0 257,5 0 1,-3 0 260,11 0 0,-11 10 0,6 3 0</inkml:trace>
  <inkml:trace contextRef="#ctx0" brushRef="#br0" timeOffset="13510">6510 1751 7569,'0'-31'-11,"0"0"1,-8 0-1,1 8 352,1 0 0,4 12-195,2 11 0,0 13 0,0 18 0,0 8-20,0 5 0,0 2 0,0 1 1,0-1-146,0 1 0,0-4 0,0-1 0,0-6-96,0-3 1,0 6 0,0-8 0,0-3-46,0-2 1,0-11 0,0 1-97,0 2 6,0-8 1,10-2-1,6-16 184,4-7 0,1-6 0,-3-2 0,-3 0 68,4 0 0,1-3 0,1-3 0,-3-1 172,-3 1 1,1 3 34,7 3 0,-8 3-86,1 4 0,-8 8 0,5 16 0,-3 8-30,-5 4 1,-2 3 0,-1 1 0,3-1-46,3 0 1,2 0 0,-4 0 0,4 1 3,3-1 1,0 0 0,5 0 0,-3-2-165,3-6 0,3 3 1,2-10-1,0-3-22,0-2 1,1-3-1,-1 0 1,0 0 66,0 0 0,-2-10 1,-3-6-1,-3-5 22,4-2 0,-7 0 1,1 0 19,-2 0 0,-4-1 1,-7 1 10,0 0 1,-2 0-1,-6 2 183,-7 6 1,-6-3-122,-2 10 0,2 3 0,6 12 21,7 9 1,5 7 0,3 8-1,3 5 1,2 0 0,8-5-1,5-5 1,8-5-512,0-6-252,-1 6 694,-1-19 0,9 19 0,3-8 0</inkml:trace>
  <inkml:trace contextRef="#ctx0" brushRef="#br0" timeOffset="13791">7763 1705 7569,'0'-47'-20,"0"3"1,0 6 101,0 7 0,8 5 1,2 5-1,3 6 261,5 7 1,3 8 0,0 8-82,-6 7 1,-2 9-1,-8 9 1,3 11-86,-3 7 0,-2 11 0,-3-7 0,0-4-222,0-2 1,0-2-1,0-1 1,2-2-241,6-6 1,-5-4-1,7-11 1,-2 0-208,-1 1 0,4-4 0,-6-2 0,5-5-609,3-3 1101,2-2 0,9 3 0,-1 1 0</inkml:trace>
  <inkml:trace contextRef="#ctx0" brushRef="#br0" timeOffset="14467">8181 2076 7574,'10'-13'251,"3"3"0,3 10-150,-1 0 0,-7 0 0,8-3 0,2-2-85,2-3 0,-4-2 0,-1 5 0,3-5-88,3-3 0,-6 5 0,1-8 13,2-2 1,-5 5 0,0-2 0,-3-3-106,-5-3 1,5 6 0,-2-1 0,-3-2 56,-2-2 1,-13 4 0,-6 3 65,-5 3 0,-2-5 0,0 7 17,0 3 0,7 2 0,3 6 0,1 4 169,-1 9 0,8-3 0,-6 2 1,3 3 26,1 3 0,-1 2 1,8 0-1,0 1-19,0-1 1,0 0-1,3 0-74,4 0 0,-2-2 0,11-6 0,2-4-64,3-1 0,2-7 0,3 4 0,2-4-37,3-3 1,10 0-1,-5-3 1,3-4-12,0-9 1,-3-4 0,5-4 0,-5 1 19,-2 0 0,4-3 0,-4-2 1,-1-6 5,1-2 1,-3 5-1,-8-5 1,-2 0-12,-6 0 0,3 5 0,-7-5 0,-1 0-26,0 0 1,0 5 0,-4-8 0,1 0-14,-1 3 1,-4-5-1,-2 10 1,0 0 28,0-2 0,-8 7 1,-2-3-1,0 9 64,-1 4 0,1 3 0,5-5 0,-5 5 139,-3 3 0,5 2-151,-7 8 0,7 3 0,-5 5 5,3 7 0,2 6 0,5 5 0,-2 2 4,-3 3 1,1 18 0,4 0 0,-2 5 73,-3 3 1,0 15 0,6 0 0,-3 8 15,-3 8 0,-2-6 1,4 1-1,-1-3-28,2-5 1,2-3-1,3-3 1,0 1-55,0 0 0,0-8 0,0-3 0,0-2-2,0-6 1,3-2 0,2-2 0,5-4-79,3-4 1,0-5 0,5-11-288,-3 0 1,-2-7-82,3-1 0,-6-12 0,-10-3-120,0-13 1,0-8 0,0-2 0,-3 0 526,-4-1 0,-6-19 0,-10-6 0</inkml:trace>
  <inkml:trace contextRef="#ctx0" brushRef="#br0" timeOffset="14650">8529 1983 7569,'-2'-28'153,"-6"5"0,8 15 1,0 0-1,13 6 21,7 2 1,6-8 0,3 0 0,4 0-253,3-2 1,-5 5 0,8-8-1,0 3-89,-3 4 1,8-4 0,-6 2-1,3 3-228,-2 3 0,-3-6 0,-7 0 395,2 3 0,0-8 0,-8 0 0</inkml:trace>
  <inkml:trace contextRef="#ctx0" brushRef="#br0" timeOffset="14876">9202 1589 8362,'0'25'0,"0"6"229,0 8 1,0 5 0,0 2-1,0 1-46,0-1 1,0 1 0,0-1 0,0-2-155,0-6 0,0 4 0,0-11 0,0-3-315,0-2 0,8-3 1,0 0-600,-3 0 457,8-10 0,-3-5 0,6-16-619,-9-7 1047,6-6 0,-10-2 0,7 0 0</inkml:trace>
  <inkml:trace contextRef="#ctx0" brushRef="#br0" timeOffset="15043">9017 1751 7629,'0'-23'227,"10"7"0,5 3 0,9 3-97,7 5 1,-3 2 0,11 1 0,-1-3-128,-2-3 1,8 0-1,-2 6 1,7-4-203,5-1 0,0-1 1,-8 8-1,-2 0-210,-5 0 0,2 0 409,-10 0 0,0 0 0,-8 0 0</inkml:trace>
  <inkml:trace contextRef="#ctx0" brushRef="#br0" timeOffset="15694">10618 2122 7231,'16'-31'-260,"-1"1"1,-10-1 380,3 7 0,-5 1 0,-6 0 87,-5 0 1,3 7 0,-10 3-129,-3 3 1,-3 2 0,-2 8 0,-1 0-10,1 0 0,8 0 0,2 3 0,0 2-40,0 3 0,8 10 0,-5-5-86,-1 0 0,9 7 0,-6-4 79,5 4 1,14-4 0,2-1 0,2 1-89,1-3 1,-1 7-1,8-4 1,0 2 148,1-3 0,-1 3 1,0-7-1,0-1 142,1 0 1,-1 8-57,0-2 0,-10 4-77,-5 4 0,-8-9 0,-8-2 0,-8 0-83,-4 0 1,-3-5 0,-3 4 0,-3 1-173,-2 0 0,0-8 0,8 3-1013,0-5 336,0-3 551,0 0 0,10-3 287,5-5 0,5-5 0,3-10 0</inkml:trace>
  <inkml:trace contextRef="#ctx0" brushRef="#br0" timeOffset="15877">10873 2076 7272,'29'-15'171,"-6"-1"0,5 11 1,-12-3 124,4 6 0,1 4 0,-5 6 1,-9 7-141,-4 6 0,5 2-336,-1 0 175,1 1 0,-8-1 1,0 0-309,0 0 0,0 0 1,0 1-704,0-1-115,0-10 1131,0-3 0,-10-20 0,-3-3 0</inkml:trace>
  <inkml:trace contextRef="#ctx0" brushRef="#br0" timeOffset="16019">11036 1960 7569,'0'-36'0,"0"5"0,-3 5-33,-4 3 0,4 0 3,-5-1 1,6 9-1,4 2-158,6 3 0,5 5 118,10 12 1,-2 6 0,-3 10 0,-3 1 69,3-1 0,3 0 0,2 0 0</inkml:trace>
  <inkml:trace contextRef="#ctx0" brushRef="#br0" timeOffset="16522">11500 2053 7569,'21'-23'-921,"-6"-1"1033,-7 1 1,-8 10 0,-8 3 0,-7 2 0,-6 0 72,-2 3 0,0 3 1,-1 4-101,1 6 0,0 5 1,2 10-1,3 0-74,3 1 0,10-1 1,-3 0-1,5 0-24,3 0 1,0 1 0,0-1 17,0 0 1,3-2 0,2-3 0,5-5-38,3-3 1,3-2 0,7-8-26,0 0 1,0-3-1,1-2 1,-1-5 10,0-3 1,0-11-1,0-6 1,1 1-6,-1 3 1,-2-5 0,-3-2 0,-3-1 8,3 1 0,-5-8 1,0 2-1,-3-2-11,-5 2 1,6-5-1,-4 5 1,-1-4 60,-4-4 0,-2 9 0,0-1 0,0 0 85,0 3 1,0 3 0,0 9 210,0 1-153,0 10 1,8 5 0,0 16 75,-3 8 1,-3 4 0,-2 6 67,0 5-193,0 5 0,0 11 0,0 2 1,0 5 23,0 8 1,0-3 0,0 3 0,0 0-29,0-3 0,0-10 1,0-10-1,0-1-306,0-1 0,0-4 0,3-10-53,5 0 0,5-2 0,7-3 0,-2-5-214,-2-3 1,-9-2 0,9-8 0,2 0 474,3 0 0,2-10 0,0-3 0</inkml:trace>
  <inkml:trace contextRef="#ctx0" brushRef="#br0" timeOffset="16869">12057 2053 8141,'23'13'226,"0"-6"1,1-4-1,-1-3-206,0 0 1,-7-8 0,-1-2-65,3-3 0,0-2 1,0-9-124,-2 1 1,-11 0-1,3 0 1,-6 0-73,-2-1 0,0 1 182,0 0 1,-8 7 0,-2 4 0,-3 1-11,-5 6 0,-2 5 0,-4 8 187,1 7 0,2 6 0,3 2 0,3 0 167,-3 1 0,8-1 0,-1 3 0,4 2-62,-1 3 1,0 0-1,8-8 1,0 0-178,0 0 0,3-2 1,4-3-1,9-2-86,4 2 0,4-8 0,-1 0 0,0-2-293,0 0 1,1-1-1,1-7 1,4 0 330,2 0 0,10 0 0,-5 0 0</inkml:trace>
  <inkml:trace contextRef="#ctx0" brushRef="#br0" timeOffset="17018">12985 2262 7569,'16'0'532,"-1"0"0,-2-3 1,5-2-1,-2-3-956,2 3 0,2 2 424,4 3 0,-11-10 0,-3-3 0</inkml:trace>
  <inkml:trace contextRef="#ctx0" brushRef="#br0" timeOffset="19548">14099 1705 8050,'24'0'0,"-1"0"47,0 0 1,0 0-1,3 0 1,5-3-1,8-5-132,5-7 0,10 2 1,0-3-126,-3-2 0,-9 6 1,-6-1-1,-3 2-194,-4 6 0,-4 3-28,-1 2 432,-11 0 0,-3 0 0,-10 0 0</inkml:trace>
  <inkml:trace contextRef="#ctx0" brushRef="#br0" timeOffset="19740">14471 1705 7542,'-23'0'1,"-1"0"0,9 0 0,2 2 113,3 6 0,-1-3 0,6 11 0,-3 2 0,3 2 0,0 6 0,0 5 0,-3 5 13,3 0 1,0 8 0,0-8-1,-3 3-119,3 0 0,2-3 0,3 2 0,0-4-305,0-1 0,0-4 0,0 7-551,0-3 592,0-2 1,0-8 0,0 1 255,0-1 0,0-10 0,0 7 0,0-7 0</inkml:trace>
  <inkml:trace contextRef="#ctx0" brushRef="#br0" timeOffset="20219">14726 1542 7569,'0'-13'-153,"10"3"0,-7 13 0,5 7 0,-6 10 264,-2 9 1,0 12 0,0 0 0,0 8-8,0 6 0,0 9 0,-2-5 0,-3 1-99,-3-6 0,-10 3 0,5-3 0,-3-3 2,1-2 1,7-10 0,-5 0 0,3-1-41,5-2 1,2-2 0,3-11-44,0 0 0,0-7-32,0-1 0,0-12 102,0-3 0,3-8 1,2-10-1,3 3 1,-3-3 1,5-3 0,1-2 0,-1-1 3,0 1 0,6 0 0,-6 0 0,3 0 134,5-1 0,0 1 0,0 3 1,-5 2 13,-3 2 1,8 8-1,-2-5 12,4 3 1,-4 2-74,-1 8 0,-10 11 0,3 4-26,-5 6 0,-3 10 1,0 0-1,0-3-80,0-2 1,0-3 0,0 0-1,0 0-185,0 1 1,0-1-1,0 0-393,0 0 0,0 1 171,0-1 1,2-10 426,6-6 0,-5-4 0,7-3 0</inkml:trace>
  <inkml:trace contextRef="#ctx0" brushRef="#br0" timeOffset="20578">15121 2331 8523,'23'0'-89,"-2"-2"1,-3-3-41,-3-3 0,-7-8 0,5 6 0,0 0-11,-1-1 0,-4-4 1,5 5 15,-3-3 0,-2-3 50,-8-7 0,-2 8 144,-6-1 0,-5 11 28,-10-3 0,-1 6 0,4 4 46,4 6 0,-2-3 1,8 11-80,-3 2 0,8 2 0,-3 3 1,6 1 181,2-1 1,0-8 0,0 1-222,0 2 1,2 0 0,6 0-285,7-3 1,6-9-1,2 1 1,3-4-268,5-3 0,5 0 525,11 0 0,-1 0 0,0 0 0</inkml:trace>
  <inkml:trace contextRef="#ctx0" brushRef="#br0" timeOffset="21341">16374 2192 7441,'0'-23'-123,"0"0"0,-3-1 0,-4 4 329,-9 4 1,-4-2-1,-4 11-32,1 1 1,0 4-1,0 4 20,-1 6 0,9 8-306,0 15 1,2 5 137,-3 10 0,6-10 1,10-5-1,0-5-257,0-3 0,0-7 0,2-1 89,6 3 0,5-8 1,10-2 29,0-5 0,1-3 0,-1 0 1,-2-3 48,-6-5 1,6 3-1,-6-10 1,6-1 45,2 3 1,-8-7 0,-2 4 6,-2-4 0,-4 4 1,-4 3-1,2 0 323,3 0 1,0 6 16,-8-9 0,-3 3-130,-5-2 1,3 5-84,-10 10 1,7 2 0,-5 6-154,3 7 0,2 6 0,8 2 0,0 0-110,0 1 1,10-9-1,6-2 1,4 0-179,4 0 1,-1-5 0,0 4 0,3-1-402,5-6 725,-5-3 0,7 9 0,-10 2 0</inkml:trace>
  <inkml:trace contextRef="#ctx0" brushRef="#br0" timeOffset="21832">16908 2215 7569,'0'-23'-313,"0"0"0,-3 2 1,-2 3 494,-3 3 1,-10 10 0,3-3 112,-6 5 0,6 3 1,-1 3-1,-2 5-150,-2 7 0,4 3 0,3 0 1,0-2-147,0 2 1,8 2 0,-3 3 10,6 1 1,4-1-1,6-3 1,5-1-73,0-4 1,15-7 0,-4 5 0,1-3-17,1-5 1,-3-2 0,3-3 0,2 0-219,3 0 0,0 0 0,-7 0 0,-1-3 46,0-5 0,-2-5 1,-3-10-1,-3 3 154,3 4 0,0-12 0,0 5 0,-5-3 96,-2 0 0,-1 3 0,-5 0 0,3-3 0,-3-5 0,-3 5 0,-2-7 0,0 2 65,0 0 1,0-8 0,0 8 0,0 3 223,0 2 0,0-5 724,0 0-774,0 0 0,-7 31 0,-1 13 43,3 13 0,2 15 0,3-2 0,-2 5-112,-6 2 0,5 0 0,-4-2 1,4-3-150,3-2 0,0-3 0,0 3 0,0-8-228,0-5 1,0-3-1,0 0 1,3-2-233,4-6 1,-4 6-1,7-8-1102,1 0 1541,-9-3 0,8-10 0,1 0 0,2 0 0</inkml:trace>
  <inkml:trace contextRef="#ctx0" brushRef="#br0" timeOffset="22051">16908 2169 7569,'-21'-16'0,"3"3"-43,3 3 1,9 0 86,-1 2 0,7 6 1,7-6 339,9 5-322,5-7 1,9 7 0,1-4-1,0 4 12,3 3 1,-6-3 0,8-2 0,-2-2-64,-6 1 0,6 4 0,-3 2 0,-3 0-339,-2 0 1,-3 0 0,0 0 0,1 0-7,-1 0 1,-8 0 0,1 0 333,2 0 0,-8 0 0,0 0 0</inkml:trace>
  <inkml:trace contextRef="#ctx0" brushRef="#br0" timeOffset="22594">17442 2215 7618,'-24'-13'1436,"1"3"-1379,10 10 0,3 10 0,10 6-198,0 4 1,8 4-1,-1-1 1,-1 0-182,-4 0 0,1-2 0,2-3-1075,3-3 1397,-1 1 0,4-3 0,2-3 0</inkml:trace>
  <inkml:trace contextRef="#ctx0" brushRef="#br0" timeOffset="22760">17395 1937 7569,'0'-36'18,"0"5"-55,0 5 1,10 3-72,6-1 0,-3 12 1,0 6 41,-3 12 1,0-1 0,-4 10 0,4 3 82,3 3-17,-8 2 0,16 11 0,-9 2 0</inkml:trace>
  <inkml:trace contextRef="#ctx0" brushRef="#br0" timeOffset="23104">17627 2146 7569,'0'13'-515,"-2"7"703,-6-4 1,5-4 0,-4 4 0,4 2-45,3 3 1,0 2-1,3-3 1,2-1-135,3-4 1,10-10-1,-3 3 1,6-6-46,2-2 0,3 0 1,2 0-1,3 0-50,-3 0 1,-10-7-1,-2-1 1,-1 0 18,-2-2 1,8-3 78,-6-10 0,-4 0 1,-4-1 51,-4 1 0,-3 8 0,-3 2 0,-4 0-29,-9 0 1,-4 8 0,-4-5-44,1-1 1,-3 9 0,-2-6 0,-3 5-12,3 3 0,2 0 1,5 3-1,3 2-350,3 3 0,7 7 1,-5-4-120,3 2 0,2 2 487,8 8 0,10 0 0,3 1 0</inkml:trace>
  <inkml:trace contextRef="#ctx0" brushRef="#br0" timeOffset="23585">18022 2099 7494,'10'-13'-305,"-7"6"354,4 14 1,-4 6-1,0 10 54,4 1 1,-4-1-1,5 0 1,-6 0 128,-2 0 0,0 1-268,0-1 1,3-3-257,5-4 110,-6 5 211,8-19 1,-7 6-43,5-16 0,-3-2 0,8-8 0,-3 2 0,-5-2 25,-2-2 0,5-4 1,-1 1-1,1 0 56,2 0 1,-7 0 0,7-1-1,-2 1 8,0 0 0,7-3 1,-7-2-1,0-1-19,2 9 0,-5-3 0,8 7 135,-3-4-169,8 7 0,-5 2 1,8 14 16,-6 5 1,-2 2 0,-8 8 0,3-3 123,-3 4 0,6 1 0,-1 3 0,0 1-76,1-1 0,7-8 0,-3 1-66,6 2 1,2 0-1,0 0 1,0-5-180,1-3 1,-1-2-1,0-6 1,0 4-336,0 1 1,1 1-317,-1-8 1,0 0 74,0 0 733,0 0 0,1 0 0,-1 0 0</inkml:trace>
  <inkml:trace contextRef="#ctx0" brushRef="#br0" timeOffset="45556">5373 3352 7569,'-16'3'-42,"3"5"0,3 7 187,5 6 0,2 5 1,3 7-1,0 11-49,0 8 0,0 10 0,0-8 0,0-3-101,0-2 1,8-2 0,0-1 0,-3-2-124,-2-5 1,-3 2-1,2-10 1,3-3-121,3-2 1,8-11 0,-6-2 0,3-2-235,5-6 1,2-3 481,4-2 0,-1 0 0,0 0 0</inkml:trace>
  <inkml:trace contextRef="#ctx0" brushRef="#br0" timeOffset="46152">5605 3979 7486,'3'-21'-143,"4"6"1,-2 5 259,11 10 1,-8 0 0,7 0-113,3 0 0,3 0 0,2 0-24,0 0 1,0-3 0,1-2-218,-1-3 1,0-10 101,0 3 1,-10 2 0,-5-3 32,-6-2 0,-4 5 0,-6-2 63,-7-3 0,2 5 1,-3 0 272,-2 3 1,-2 2-60,-4 8 1,9 0-1,-1 0 68,-2 0 0,8 3-126,2 4 0,6 6 0,2 10-70,0 1 0,10-1 0,6-3 0,4-1-64,3-4 0,1 0 0,-1 9 1,0-4 9,0-4 1,3 2 0,2-10 0,3-3-14,-2-3 1,-4-2 0,1 0 0,3 0-13,2 0 0,0-2 1,-8-3-1,-3-6-31,-4-2 1,4-2 0,-4-8 0,5-3 40,2-5 1,-8 3 0,1-11 0,-1 0 17,-2 3 1,5-8 0,-10 6 0,-3-6-11,-2-3 0,-3 1 1,0 0-1,0-1 1,0 1 1,0 7 0,-3 3-1,-2 2 101,-3 6 1,-7 2 0,4 3-45,-2 0 1,6 10 34,-9 5 1,9 6 0,-6 4 0,2 6-21,6 7 1,3 14-1,2 4 1,-3 3 9,-5 6 0,6 4 0,-6 8 0,3 8-30,-3 5 1,5 5-1,-4 3 1,4 3 67,3-4 1,0 4 0,0-6-1,0-5 11,0 0 1,0-8-1,0 1 1,3-4-54,4-4 1,-4-3 0,5-3 0,-3 1-120,3-1 1,-6-10-1,9-5 1,-4-5-358,1-3 0,0-7-331,-8-1 425,0-10 1,-8-5-1,0-15 316,3-6 0,-18-12 0,-3-3 0</inkml:trace>
  <inkml:trace contextRef="#ctx0" brushRef="#br0" timeOffset="46328">5907 4026 7569,'0'-24'-197,"0"1"107,0 0 0,0 0 291,0-1-132,10 12 1,3-1 0,10 8 0,3-3-35,5 3 0,2-6 0,9 4 0,-6 1-38,-3 4 1,8 2 0,-4 0 0,1 0-268,1 0 1,-3 0 0,5 0-1,-5 0-112,-2 0 1,-3 0 381,-8 0 0,0-10 0,1-3 0</inkml:trace>
  <inkml:trace contextRef="#ctx0" brushRef="#br0" timeOffset="46544">6580 3701 7569,'-3'-16'-270,"-5"1"1,6-1 624,-6-7-174,-5 0 0,8 10 0,-8 8-40,3 10 0,2 10 0,8 14 0,0 4-36,0 3 1,0 11 0,0 7 0,0-5-149,0-8 0,3 3 0,2-8 0,3 0-32,-3-5 0,5-5 0,0-3-162,3 0 1,3-2-859,7-6 644,-10 6 1,-3-21 450,-10 0 0,0-10 0,0-13 0</inkml:trace>
  <inkml:trace contextRef="#ctx0" brushRef="#br0" timeOffset="46711">6278 3840 7569,'-8'-23'-15,"1"-1"165,-1 1 1,8 0 0,2 2-22,6 6 1,5 2-1,13 8 1,2-3-157,3 3 1,13 2 0,0 3-1,10 0-241,5 0 1,1 0-1,4 3-94,-2 5 0,-3-6 0,3 6 362,-8-5 0,-5-3 0,-2 0 0</inkml:trace>
  <inkml:trace contextRef="#ctx0" brushRef="#br0" timeOffset="48186">7508 3747 7388,'-15'-21'-360,"2"3"0,0 5 563,0 3-61,8 2 0,-8 8-34,5 0 1,-5 3 0,-10 5-13,0 7 1,7 6-1,3 2 1,3 0-8,5 0 0,2-7 0,3-1 1,0 3-116,0 3 1,3-5-1,2-1 1,5 0-21,3-2 1,3 5 0,7-10 0,0-3 22,0-2 0,1 5 0,-1-1-120,0-1 0,0-4 1,1-4-60,-1-6 1,-3-5 178,-4-10 0,2-1 0,-10 1 27,-3 0 0,-3 0 0,-2 0-10,0-1 1,-7 9 0,-4 2 505,-2 3-359,8 2 0,-8 8 0,8 3-113,-3 4 0,1 6 0,7 10 0,0 1 16,0-1 1,7-8-1,1 1 1,0-1-167,2-2 1,3 5 0,10-7-137,1 1 1,-1-6 21,0 1 119,0-4 1,0-6 30,1-4 1,-4 1 0,-2-6-1,-5-1-30,-3 0 1,-2-3 248,-8-7 1,0 0 168,0 0 145,0-1-385,0 12 0,0 4 0,0 16 1,0 7-27,0 6 1,0 2-1,0 0 1,0 0-76,0 0 0,0 1-54,0-1 1,3-2-25,5-6 1,-3-5 81,10-10 1,-2-2 0,5-6 0,-2-5-1,2 0 0,-5-7 1,-1 4-1,1-5 56,0-2 1,-5 0 0,5 0-1,-3 0 161,-5-1 0,0 4-78,3 4 0,-3-2-59,11 11 1,-8 1 0,7 14-39,3 8 0,-5 2-1,2 0 1,1-3 1,-3 3 1,7 0 0,-4 0-1,2-2-12,-3 2 0,6-8 1,-5 0-1,4-2 3,3 0 1,1 0 0,-1-8-46,0 0 1,0 0-1,0-3 1,1-5 13,-1-7 1,0-6-1,-2-2 1,-6 0 20,-7 0 1,-6-1 0,-2 1-1,0 0 36,0 0 0,0 0 0,-2-1 0,-6 4 9,-7 4 1,-3-4 0,0 7 0,2 0 56,-2 5 1,-3 6 0,-2 2-19,0 0 1,0 10 0,2 5-34,6 6 0,-3 5 0,10 2 0,3 3-10,2-3 0,3-2 1,0-3-1,0 1-29,0-1 1,8 0-1,2-2 1,3-6-25,5-7 1,0-3 0,0 0-1,-2 3-61,2-3 0,10-13 0,6-7-8,2-6 0,-13-5 0,5-2 0,1-5 36,-3-3 1,-6 5-1,-2-8 1,3 0 39,-3 3 0,-3-5 0,1 7 0,-6 1 21,0-1 1,-7-4-1,5 7 1,-6 2 42,-2 3 0,-7 3 0,-4 0-13,-2 0 1,-2 10 103,-8 5 1,10 8-1,5 8 1,6 10-92,2 10 0,0 1 1,0 7-1,2 0-169,6 0 0,5 3 1,10 7-1,3 1-119,5-1 0,-6-7 0,9-1 0,-3 1 4,0-3 0,2 5 1,-4-7 235,2 2 0,0-8 0,-8 6 0</inkml:trace>
  <inkml:trace contextRef="#ctx0" brushRef="#br0" timeOffset="48511">9667 3213 7569,'0'-13'102,"0"21"0,0 15 1,0 6 18,0 4 0,0-4 0,0 9 1,0 1-76,0-3 1,0 5 0,2-7 0,3 2-121,3 5 1,2-7 0,-5-3 0,3-6-304,-3-1 0,1-1 1,-1 0-474,2 0 850,1 0 0,-8-10 0,-10-2 0,-3-11 0</inkml:trace>
  <inkml:trace contextRef="#ctx0" brushRef="#br0" timeOffset="49736">9388 3561 7607,'10'-13'-17,"3"3"1,10 10-1,1 0-18,-1 0 0,0-2 0,3-4 1,2-1 56,3 2 1,0-6-1,-8 3 1,1 1-24,-1-4 0,8 9 0,0-8-9,-3-1 1,-2 9-1,-3-6-64,0 5 1,-7 3 200,-1 0 0,-10 3 10,3 5 0,-5 5 0,-3 10 1,0 0-81,0 0 0,0 3 0,0 2 0,0 3-35,0-2 1,0-1-1,0 0-12,0 3 0,0 0 1,0-8-1,2-2-144,6-5 0,-3-6 1,11-10 49,2 0 0,2-3 1,1-4 32,-6-9 0,3-5 0,-7-4 0,2-4-57,5-2 1,-5 0 0,-1 6-1,-1-4 64,-6-2 1,-2 0 0,-1 8-1,3 0 39,3 0 0,0 0 117,-8-1 1,0 9 69,0-1 0,-3 14-109,-5 2 0,6 10 1,-6 13-1,6 1-49,2-1 1,0 0 0,0 0 0,0 0-18,0 1 0,0-1 0,2 0 1,3 0 4,3 0 0,7-7 0,-4-3 0,-1 0-127,0 0 0,8-8 0,-2 2 14,5-4 0,-6-6 0,0-4 23,4-9 0,-7-4 0,1-4 0,0 1 19,0 0 1,-8 0 0,3 0-1,-5-1 41,-3 1 0,0 0 0,0 0 69,0 0 1,0-1 0,0 1 39,0 0 0,-8 0 118,0-1 0,0 14-113,8 10 0,0 10 0,0 16 43,0 5 1,0-5 0,0 8 0,0-4-74,0 1 1,8 11-1,0-6 1,0 2-47,2 1 1,-8-10 0,6 1 0,-3-4-38,3-3 1,-5 1-13,4-1 0,4-13-32,-4-10 0,4-10 0,-6-13 0,3-1 12,-3 1 0,5 0 0,0 0 1,1-3-31,-1-5 1,6 3 0,-6-8 0,3 0 14,5-1 1,-5 9 0,2-3 0,1 5-55,-3 3 0,7 8 0,-4 2-22,4 2 1,-4 4 79,-1 7 0,-2 10 51,3 5 1,2 6 0,-11 2 69,-1 1 1,-4-9 0,-2 0 0,3 1 127,4-3 0,-4 15 0,5-5-16,-6 3 0,-2 0 0,0-3 40,0 0 1,0 1-1,0-1-124,0 0 1,0 0-1,0 0-284,0 1 0,0-9-80,0 1 189,0-11 0,0 2 0,0-14-7,0-9 0,8-4 0,0-4 0,0 1 19,2 0 0,-5-8 0,8-2 1,0-1 38,0 1 0,-6-9 0,9 6 0,-1 0 3,-2 5 1,8 5 0,-6 3 0,3 0 165,-2 0 1,2 7 0,-8 3-33,3 3 1,-8 5 15,3 13 1,-5 4-1,-3 12 1,0-1 14,0 0 1,0 8 0,0 0 0,0 0-3,0 2 0,7-7 0,4 5 1,-1-5-86,0-3 0,6 0 0,-6-2 0,3-3-12,5-2 1,-5-9 0,2 6-301,3-2 0,3-4-85,2-7 1,1 0-1,-1 0 1,0 0-214,0 0 1,0-7 563,1-1 0,-1-10 0,0 5 0</inkml:trace>
  <inkml:trace contextRef="#ctx0" brushRef="#br0" timeOffset="50324">11895 3399 7367,'15'23'-157,"1"0"1,-1 1 0,0-1 256,1 0 1,-8 0 0,5 0-76,-3 1 1,0-1 76,-2 0-78,-5 0 0,4-10-108,-14-5 1,4-8 10,-5-8 0,8 3 1,8-11 39,7-2 0,-2 6 0,3-4 5,2-2 1,2 0-1,4 0 105,-1 2 0,-8 11 1,1-2 5,2 4 0,3 3-38,2 0 0,-3 10 1,-4 6-37,-8 4 0,-6 4 1,-2-1-1,0 0-51,0 0 0,3-2 0,2-3-258,3-3 1,2-9 103,-2 1 0,-6-7 0,6-7 0,-3-9 196,3-5 0,-6-2 0,9 0 0,-11 0 0</inkml:trace>
  <inkml:trace contextRef="#ctx0" brushRef="#br0" timeOffset="50478">12289 3352 7569,'-13'-23'-501,"3"8"373,10-1 83,0 1 1,3 2 0,4 5-87,9 6 0,4 2 0,4 2 1,-1 3 0,0 3 1,0 10 0,0-5 129,1 0 0,-1 8 0,0-9 0,0 1 0,0 8 0,1-8 0</inkml:trace>
  <inkml:trace contextRef="#ctx0" brushRef="#br0" timeOffset="51027">12777 3445 7569,'12'0'-793,"-1"-10"0,-11-3 885,0-10 0,-3 2 0,-2 3 0,-5 5 19,-3 3 0,5 2 0,-7 6-46,-3-6 0,-3 5 1,-2-4-28,-1 4 0,9 11 0,0 2 1,-3 3-1,-1 5 15,4 3 1,2-6 0,8 1 0,-3 2-85,3 2 0,2-4 1,3-1-83,0 3 0,3 3 77,5 2 1,5-10 0,10-5 0,0-6 1,0-2 0,0 0 14,1 0 0,-1-7 0,0-4 0,-2-2 40,-6-5 1,3 5 0,-7-2 163,1-3-187,4-3 0,-1-2 141,1 0 0,-8 0 51,7-1-165,-10 12 0,6 4 1,-11 16-1,2 7 15,6 6 1,-6 2 0,6 3-1,-5 5 27,-3 7 1,0 6-1,0 5 1,0 3-26,0 2 1,0 10 0,0-4-1,0-1 57,0-5 0,0-5 0,0-5 0,0-3-3,0-2 1,0-11-1,0 6 1,0-3-51,0 0 0,-3-3 0,-2-10-5,-3-2 0,-10-4 1,3 4-1,-6-6 22,-2 1 0,-8-9 0,0 6-115,3-6 1,2-9-1,3-4 1,2-1-162,6-7 1,-3-1-1,7-6 1,1-5-222,0-8 0,2-4 0,8-6 0,0-3 435,0-2 0,10-21 0,3 13 0,10-18 0</inkml:trace>
  <inkml:trace contextRef="#ctx0" brushRef="#br0" timeOffset="51650">13125 3051 7569,'13'26'-194,"-6"2"93,-4 3 1,-3 2 0,2-2 0,4 8-1,1 2 284,-1-2 0,-4 2 0,-2-7 0,0-1-55,0 1 0,0 4 0,0-7 0,0-2-46,0-3 1,0-3 0,0 0-358,0 0 155,10-10 1,3-3 0,8-12 0,-3-6-1,-3-7 0,-7-6 0,8-2 1,-1 0 51,-2-1 0,8-1 0,-8-4 0,2-2 57,1 3 1,-9 5 0,6 5 334,-3 2-116,9 1 0,-9 4-83,5 11 1,3 3-1,-7 12 1,-1 3-1,0 3 0,6 2 0,-9 3 0,1 2-22,3 3 0,-9 3 1,8-6-1,-2 3-91,0-2 0,10-4 0,-3-1-10,6-1 0,-5-10 1,-1-6-1,3-4-3,3-3 0,2 0 0,0-3 1,-2-4-177,-6-9 1,6-4 0,-6-4 0,3 1-36,-2 0 1,2 0 0,-8-3-1,1-2 97,-1-3 1,-2 0 0,-8 5-1,0-2 61,0-3 0,7 0 0,1 5 0,-3-2 29,-2-3 1,-3-8 0,0 8 290,0 3 0,0 2-32,0 3 1,0 12 0,0 11-36,0 13 0,-8 10 0,0 6 0,3 4-48,3 3 0,-6 3 0,-2 7 0,-1 1 98,1-1 0,2 1 1,6-3-1,-4-3-175,-1-2 0,-1-1 1,8 6-1,0-5-262,0-8 1,0 2 0,0-2-438,0-3 1,0-9-470,0-4 424,0-10 0,-10-5 670,-6-15 0,-4-16 0,-4-5 0</inkml:trace>
  <inkml:trace contextRef="#ctx0" brushRef="#br0" timeOffset="51803">13450 3469 7560,'2'-13'120,"6"5"0,7 5 0,9 3-52,7 0 0,-6 0 0,9-2 1,-1-3-92,6-3 0,-3 0 0,0 8 0,0 0-166,0 0 1,1 0 0,4 0 0,-5 0 188,-3 0 0,9 10 0,-6 3 0</inkml:trace>
  <inkml:trace contextRef="#ctx0" brushRef="#br0" timeOffset="51958">14239 3770 7569,'23'0'193,"-8"0"-71,1 0 0,-1 0 0,9 0 0,-1 0 0,0 0-225,0 0 1,-2 3 0,-3 2-956,-3 3 1058,-10-1 0,16 4 0,-8 2 0</inkml:trace>
  <inkml:trace contextRef="#ctx0" brushRef="#br0" timeOffset="53442">15283 3097 7544,'10'-23'-18,"3"2"0,11 3 0,-1 3 328,0-3 0,0 5 0,3 0 0,2 0-296,3 0 0,8 8 0,-8-3 0,0 6-90,2 2 0,-7 0 0,8 0 0,-3 0-86,0 0 0,0 0 0,-8 0 0,0 0-235,0 0 1,0 0-445,1 0 841,-12 0 0,-1 0 0,-11 0 0</inkml:trace>
  <inkml:trace contextRef="#ctx0" brushRef="#br0" timeOffset="53653">15747 3004 7569,'-10'-13'0,"-5"6"44,-6 4 43,8 3 0,0 3 1,8 4-1,-5 9 1,-1 5-1,-2 2 103,1 0 0,4 10 0,-5 4 1,0 1-121,0 1 0,5 0 0,-5 7 0,3-2-184,5-5 0,0 4 0,0-6-488,-3-1 483,0 7 0,8-17 1,0 5-1,0-5-668,0-3 503,0-10 0,11-5 0,4-16 284,6-7 0,2-16 0,0-5 0</inkml:trace>
  <inkml:trace contextRef="#ctx0" brushRef="#br0" timeOffset="54279">15794 3004 7569,'2'-62'0,"3"6"-340,3 7 290,0-3 1,-5 21 61,4 0 1,-2 3 106,11 20 0,-11 13 1,5 19-1,-2 12-91,0 7 0,0 4 1,-8-1-1,0 1 21,0-1 0,0 8 0,0 0 0,0-2-41,0-3 1,-8-3-1,0 1 1,0-1 38,-2 1 0,7-9 1,-4-2-1,2-2-68,-3-6 1,5 6-1,-4-3-284,4-3 28,3-12 117,0-6 143,0-10 0,0-10 0,3-6 7,4-4 0,-2-4 0,8-1 0,0-4 0,-2-2 16,-1 3 0,8 2 0,-5 3 1,2 2 98,1 6 1,-1-3-33,8 10 0,-7 0-44,-1 8 0,-7 0 1,5 3-1,-3 5 17,-5 7 0,-2 6 1,-3 2-1,0 3-4,0 5 1,0-6-1,0 6 1,0-5 14,0-3 1,3 1 0,2-1-43,2 0 0,4-2 0,-6-3 0,5-5-20,3-3 1,-5-2-1,7-8 1,3 0-17,3 0 1,2-11 0,0-4-1,1-6-42,-1-2 0,-8 0 0,1 0 0,-1-1 6,-2 1 1,5 0 0,-7 0 36,1 0 1,-6-1-2,1 1 1,-14 0-1,-9 2 41,-4 6 1,4 2 0,1 8 71,-3-3 1,-1 3-1,1 13 123,3 7-200,10 6 0,-8-3 1,8 2 9,-3 6 1,0 3-1,8-6 1,0 0-105,0 0 0,11 0 0,7 1-136,10-1 0,0-3 0,8-4 0,1-6-521,-1 1 252,2-9 484,9 8 0,-1-10 0,1 0 0</inkml:trace>
  <inkml:trace contextRef="#ctx0" brushRef="#br0" timeOffset="54819">17581 3422 7484,'-10'-13'-48,"4"3"0,-7 7 1,1-2-1,-1-3 27,-5 3 1,5 3 0,-3-1 0,-2-2 121,-2-3 1,-4 0-1,1 8 1,0 0-4,0 0 0,0 0 0,2 3-45,5 5 0,-2-3 0,11 10-184,1 3 0,4-5 1,2 3 27,0 2 1,10 3 0,6 2 79,4 0 1,4-2 0,-1-3-1,0-3 10,0 3 0,-2-5 0,-3 0 0,-5 0 165,-3 0 0,6-6 1,-9 9 5,-2 2 1,-5-5 0,-7 0-90,-9-3 1,-4 6 0,-4-6 0,1 0-93,0 1 1,0-4 0,0-7-67,-1 0 0,9 0 1,2-2-14,3-6 1,2-5 0,8-10-1,0 0-490,0-1 0,0-7 592,0 1 0,10-22 0,3 3 0</inkml:trace>
  <inkml:trace contextRef="#ctx0" brushRef="#br0" timeOffset="55025">17697 3004 7277,'23'-13'-519,"-7"3"735,-1 10 0,-10 10 0,3 9 0,-3 9-29,3 11 1,-6-3 0,6 5 0,-5 3-52,-3 0 0,0 15 0,0-13 0,0 1-227,0-6 1,0 0 0,0-7-1,0-1-202,0 1 1,-8 5-1,0-9-150,3-1 1,2-3-435,3-3 877,0-10 0,0-3 0,0-10 0</inkml:trace>
  <inkml:trace contextRef="#ctx0" brushRef="#br0" timeOffset="55242">17326 3492 7569,'-34'-16'-11,"11"1"1,2 7 231,13-7 0,3-1-55,13-7 0,7 7 0,16 4 1,8 1-147,5 6 1,2 2-1,3 3 1,3 0-141,2 0 1,8 0 0,-5 0 0,2 0-130,5 0 1,-7 0 0,-3 0 0,-7 0 39,-9 0 1,4 0 0,-11 0 0,-3 3-317,-2 5 525,-13-6 0,7 9 0,-7-11 0</inkml:trace>
  <inkml:trace contextRef="#ctx0" brushRef="#br0" timeOffset="55920">18207 3376 7238,'-15'-13'-296,"0"5"1,-4 5 612,-1 3 1,4 0 0,1 3-167,-3 5 0,-3 5 1,1 10-1,4 0-85,8 0 1,-2 1 0,2 1-1,3 4-82,3 2 1,2 0 0,0-8-1,0 0-73,0 0 0,2 0 0,3 1-75,3-1 1,10-3 0,-2-1 22,4-4 0,3-10 0,-2 0 0,-3-7-1,-2-6 1,-1-10-1,6 2 1,-3-4 49,-3-3 1,-2-1-1,5 1 1,-5 0 59,-3 0 0,-2 0 0,-8-1 0,0 1 115,0 0 0,0 7 0,0 1 213,0-3 1,0 5 356,0-2-527,0 9 0,0-1 0,-2 14-100,-6 9 1,5-3-1,-5 5-24,6 8 1,2 5-1,0 7 1,2-7 1,6-5 0,-3-3 0,11 0-35,2 1 0,-5-9 1,2-2-1,3-3 13,3-5 0,-6-2 1,1-6-1,2-4-55,3-9 0,2-4 1,0-4-1,0 1 7,0 0 1,-7-3-1,-1-2 1,3-3-7,3 3 1,-6-6-1,-2 3 1,-2 0 52,-6-2 0,5-1 0,-2-7 0,-3 2 26,-2-2 1,-3 5-1,0-3 1,0 0 109,0 3 0,0-5 197,0 10-134,0 0 0,0 21 0,0 10 0,0 13-59,0 7 0,0 14 1,0 5-1,0 4 1,0 4-1,-3-1 257,-5 1 0,6-1-283,-6 0 1,5 1 0,3-1-1,0 1-108,0-1 0,0-7 0,0-3 0,0-3-149,0-4 1,8-3 0,2-6-175,3-4 0,-7-3-858,1-6 0,4-7 1194,-4 0 0,-20-10 0,-12-13 0</inkml:trace>
  <inkml:trace contextRef="#ctx0" brushRef="#br0" timeOffset="56121">18231 3422 7569,'-13'-23'71,"2"0"80,11-1 1,3 9 0,5 2 0,10 3-114,10 5 1,1-6 0,9 4-1,4 1-67,1 4 0,12-6 0,-1 0 1,0 3-169,3 3 0,-8 2 1,5 0-1,-5 0-111,-3 0 0,-2 0 1,-5 0-1,-8 0 308,-6 0 0,-1 0 0,-1 0 0</inkml:trace>
  <inkml:trace contextRef="#ctx0" brushRef="#br0" timeOffset="56534">18927 3469 7312,'-21'15'-83,"6"0"1,5 1 418,-1-3 0,9 0 0,-4-8-231,12 3 1,-1 7 0,10-7 0,3-3-127,3-2 0,2-3 0,0 0 0,1 0-41,-1 0 1,0-11 0,0-2 0,0-2-33,1-1 0,-9 4 0,-2-7 0,0 4-141,0-3 0,-8-3 0,3-2 42,-6 0 1,-2 7 137,0 1 0,-10 2 113,-6-2 0,-4 2 1,-3 8 39,-1-3 0,4 3 0,2 10 0,2 5 58,-2 3 0,5 2 1,-2 9-1,-1-1-4,3 0 1,3 0-1,10 1 1,0-1-101,0 0 1,0 0 0,3 0 0,4 1 17,9-1 1,5-8 0,-1 1-1,-2-1-165,-2-2 0,-1 5 1,8-10-1,1-3-181,-1-2 1,0-3 0,0 0-1,0 0 1,1 0-1,-1 0 1,-2-3-128,-6-5 1,6 3 402,-6-10 0,-5-1 0,1-7 0</inkml:trace>
  <inkml:trace contextRef="#ctx0" brushRef="#br0" timeOffset="92306">20041 3538 7569,'0'-23'150,"0"0"1,0 0 56,0-1 0,0 1 1,0 0-32,0 0 1,0 7-1,-3 3 125,-4 3 1,2 2-278,-11 8 1,3 3 0,-5 5-178,3 7 147,-1 6 1,1-6 0,-1 1-1,-2 2 15,-2 2 0,4 4 1,3-1-1,3 0-63,5 0 0,2 0 1,3 1 4,0-1 0,10 0 0,6-2 0,5-3-100,2-3 1,0-10-1,0 3 1,0-5 58,1-3 1,-1 0-1,0 0 1,0-3 11,0-5 1,-7 3 0,-3-10 0,0-1 21,0 3 0,-8-7 1,5 4 108,0-4 0,-7-4 187,5 1-63,-6 10-95,-2-7 0,-2 17 613,-6-5-607,5 6 0,-10 12-144,6 6 1,4 4 0,-5 3 46,6 1 0,2-9 0,0 1-267,0 2 1,2-8-178,6-2 1,5-6 417,10-2 0,-2-2 0,-3-4 85,-3-1 1,-7-11 0,5 2 0,0-2-42,0 3 1,-8-6-1,3 6 329,-6-6 0,6 5 1,0 1 340,-3-3-510,-3 8-65,-2-1 1,0 14-142,0 5 1,0 5-1,0 10-202,0 0 0,-2-8 0,-3 1-30,-3 2 1,0-5 67,8 2 15,0-10 81,0 16 0,0-21 0,3 0 166,5-13 0,2 0 0,8-2 0,-5-3 68,-3-3 0,8 6 0,-5-1 1,3-2 94,-1-2 0,-2 4 1,5 3-1,-5 0 99,-3 0 1,8 8 102,-2-3-379,4 6 1,1 4 0,-6 6-77,-7 8 1,-5 4 0,-1 4-6,6-1 0,-5 0 0,4 0 0,-4 0 0,-3 1 28,0-1 0,8 0 0,2 0-134,3 0 1,2 1-1,9-4 1,-1-4 62,0-9 0,0-4 1,0-3-1,1 0 26,-1 0 0,0-3 0,0-4 0,1-9 39,-1-4 0,0 4 1,-2 1-1,-3-3 26,-3-3 1,-10-2-1,3 0 88,-5-1 0,-3 1 0,0 0-23,0 0 1,-11 2-1,-4 6-14,-6 7 1,6 5 0,-1 3 0,-2 0 2,-2 0 1,-4 0 0,4 3-27,4 5 0,-2-3 1,10 10-1,3 3-32,3 3 0,2 2 1,0 0-1,0 1-91,0-1 1,0 0 0,0 0-53,0 0 0,10-10 0,5-2 52,6-1 1,2-7 0,1 2 0,-4-10-36,-4-11 1,4-5-1,-4-2 1,4 0 49,4 0 1,-4 0 0,-2-3 0,-5-3 56,-3-2 0,6 1 1,-6 4-1,1-3 17,-1-2 0,-2-7 0,-8 4 1,2-2 14,6-5 1,-6 0 0,6-1 0,-5 6 209,-3 3 1,0 2-1,0 8 70,0-1 0,-3 4 0,-2 7-145,-3 13 1,1 10-1,7 16 1,-3 5-17,-5 8 1,6 4 0,-6 4 0,5-1-179,3 1 0,3-1 1,2 0-1,5-2-455,3-5 1,0 2-1,5-10 1,-2-2-192,2-4 1,2 4-1,6-3 1,3-6 681,2 1 0,-1-1 0,-6 4 0</inkml:trace>
  <inkml:trace contextRef="#ctx0" brushRef="#br0" timeOffset="92590">22617 3213 7647,'0'-23'521,"-2"10"1,-6 5-165,-8 6 1,4 12 0,-1 6 0,0 7-219,0 8 1,8-5-1,-3 7 1,5-2-193,3 0 0,0 8 0,0-6 1,0 1-178,0-1 1,0 6 0,0-8 0,0-3-504,0-2 1,0 5-1,0 0 733,0-3 0,0-2 0,0-3 0</inkml:trace>
  <inkml:trace contextRef="#ctx0" brushRef="#br0" timeOffset="92770">22315 3608 7569,'-12'-23'15,"4"-1"116,5 1 1,6 8 0,5-1-1,7 1 1,6-1 81,2 1 0,0 10 0,3-3 1,2 3-262,3-3 1,3 5 0,-6-4 0,6 4-209,2 3 0,-5 0 1,5-2-1,-3-4-154,-4-1 0,-1-1 0,-2 5 410,-3-4 0,16-6 0,-14-11 0</inkml:trace>
  <inkml:trace contextRef="#ctx0" brushRef="#br0" timeOffset="93386">22942 2772 7569,'-2'-23'-76,"-6"0"144,5 10 150,-7 3 1,10 28 0,0 7 0,0 9 43,0 7 0,0 3 0,0 3 0,0-1-80,0 0 1,0 8 0,0 1 0,0-4-69,0-2 0,-3-2 1,-2 2-1,-5 0-248,-3-3 1,8 6 0,-6-14 0,4 4-48,-1-4 0,0-4 0,8-11 0,0 0-238,0 0 0,0-7 217,0-1 0,3-9 0,2-1 51,3-10 1,10-8 0,-3-11 0,6-1 75,2-6 1,-2 2 0,-3-7 0,-3 3 140,3 4 1,-5-4 0,3 2 283,2 2 0,-5 4 257,2 1-411,1 12 0,-4 4 0,-4 16-33,-5 7 1,-3 6 0,0 2 0,0 3-84,0 5 1,0-3-1,0 8 1,0-2-114,0-6 0,2-2 0,6-3 31,8 0 0,4-7 0,3-3-2,1-3 1,7-2 0,0-8-1,-3-3-191,-2-5 0,-3 3 1,0-10-1,0-3 9,1-3 0,-9-2 0,-2 0 1,0-1 71,0 1 1,-8 0 0,3 0 109,-6 0 0,-4-1 0,-4 1 0,-4 0 99,-3 0 0,-2 7 1,-8 3 67,-1 3 0,1 2 0,0 11 0,0 2 8,-1 3 0,9 18 0,2-3 1,3 3-67,5-1 1,2-1 0,3-1-1,0 3-172,0 4 0,18-4 1,8 5-1,7-8-262,9-7 0,2 5 1,5-9-1,2 4-328,3-1 0,0-2 0,-5 3 657,6-9 0,-6 6 0,7 0 0</inkml:trace>
  <inkml:trace contextRef="#ctx0" brushRef="#br0" timeOffset="94348">24427 3329 7569,'11'-13'-838,"-9"3"838,9 10 0,-11 0 390,0 0 1,0 10 762,0 6-837,0-6-182,0 11 1,0-8-53,0 10 1,0 0-1,2 0 1,3 1-92,3-1 1,10 0-1,-2-2 136,4-6 50,4 6-36,-1-8-197,0-1 1,0 7-97,0-12 1,1 9 0,-1-9 0,0-1 8,0-4 0,0-2 0,1 0 0,-1-2 30,0-6 0,3-2 0,2-8 0,3-1 56,-2-6 0,-4 1 0,-4-6 0,-3 4 47,-3 3 1,-9-3 0,1-3-1,-4-2 72,-3 3 0,0 10 0,-3 3 177,-4-4-228,-6 9 254,0-10-124,-8 17 42,8-7 112,-10 10-123,0 0 43,0 10-173,-1 3 265,1 10-206,0 0-49,10 0 0,-5 1 16,10-1 1,1 3 0,7 2 0,0 6-86,0 2 1,0-8 0,2 6 0,6-3-38,7-1 0,6 1 0,5-10 119,5-5-83,-5 4-61,7-17-317,-10 7 1,8-10 200,0 0 1,3 0 0,-6-3-170,3-4 274,0-6 1,-8-10 0,0-1 0,1 1 13,-1 0 1,-8 0 0,1 0 138,2-1 0,-8 1 145,-2 0-127,5 0-3,-11 0 194,9-1-131,-11 1 21,0 0 52,0 10-134,0 3-54,-11 10 231,9 0 1,-11 0 91,5 0-194,6 0 30,-9 10 0,3 3 50,1 10-346,-11-10 119,15 18 0,-7-21 0,10 21-74,0 5 15,0 6 35,10-17 1,-5 6 71,11-15-361,-1 4 182,8-7 1,-7 5 26,-1-10-182,1 0 150,17-8 1,-7 0-13,5 0 1,-5-3 0,-3-4 81,0-9 1,1 3-20,-1-2 59,0-1 1,-2-7-36,-6 0-26,6-11 4,-19 8 202,19-7 1,-19 10-64,6 0-123,-5-1 361,-3 11-163,0-7 50,0 7 58,0 0-94,0 3 8,0 10-16,0 0 1,0 10-1,0 5-63,0 6 0,0 2 0,0 1 1,0-1-1,0 3-17,0 4 1,8-4-1,2 5 1,3-8-65,5-7 0,2 5 0,4-9 88,-1 1-41,-10-2-4,7-11-21,-7 0 1,10-11-1,1-4 1,-4-6 7,-4-2 0,2-3 0,-8-2-151,3-3 1,0-8 0,2 6 0,-7-1 0,-5-2-197,-3 0 0,0 5 1,0-5-1,0 2-113,0 6 0,-8 2 0,-2 3-62,-3 0 0,0 12 0,-3 11-640,9 13 1131,4 8 0,3 2 0,0 0 0</inkml:trace>
  <inkml:trace contextRef="#ctx0" brushRef="#br0" timeOffset="95490">26284 3538 7569,'11'-23'-94,"-9"10"1,8-8 202,-10 9-1,0-12 28,0 1-61,0 10 0,0-7 416,0 4-197,-10 6 0,-3-11-88,0 19 219,-7-9-197,7 11 0,-10 0-68,-1 0 0,9 0 0,2 3 192,3 5-546,-8 4 162,15 12-57,-18-1 1,19 0 47,-6 0 0,6 1 0,2-1 1,0 0 56,0 0 1,2 0 0,6 1 0,5-1-261,0 0 0,7-8 0,-4-2 0,4-2-14,4-6 0,-1 5 0,0-2 156,0-3 0,0-13 0,1-5 1,-4-2-21,-4-1 1,2 1 0,-8-8 126,3 0 1,-8-1 0,3 1 186,-6 0 0,-2 0 0,0 0 97,0-1 0,-7 9 255,-1-1-484,-10 11 0,15-3 0,-4 16-107,4 8 1,3 4 0,0 4 0,0-1-75,0 0 1,8 0 0,2-2-1,0-3-84,1-3 1,4-7 0,-4 5 0,1-3 50,6-5 1,-5-2-1,3-3 1,-1-3-41,-2-4 0,5 2 1,-7-11 138,1-2 1,1-3 0,3-2-1,-6 3 97,0 4 0,-7-5 1,5 6 96,-6-6 0,-2-2 1,0 0-1,0 0 96,0-1 206,11 12 1,-6 1-300,10 11 1,-10 11-1,3 4 1,-3 6-103,3 2 1,-5 0 0,4 0 15,-4 1 0,-3-1 0,0 0-84,0 0 0,0-7-282,0-1 238,0-10 1,0 3-116,0-16 133,10 6 0,-5-19 0,11 6 0,2-3 13,3 2 0,2-2 0,0 8 1,0-1-157,0 1 1,1-5-1,-1 7 1,3 3-23,5 2 1,-6 3 0,6-2-1,-5-4 108,-3-1 1,1-1 0,-1 8 0,0 0-2,0 0 0,0 0 0,1 0 245,-1 0 0,-8 0 26,1 0 0,-11-3 647,3-4 0,-6 1-538,-2-9 1,-2 7-1,-6-5 1,-8 3-104,-4 5 0,-3 2 1,-1 3-1,1 0 23,0 0 1,7 3 0,1 2-57,-3 3 1,8 10 0,2-3-153,5 6 1,3 2 0,0 0 0,0 1-4,0-1 1,3 0 0,5-2 0,7-3-20,6-3 0,-6-10 0,1 3 0,4-5-110,9-3 1,-4 0 0,6 0 0,-5-3 5,-3-5 0,1-5 0,1-10-19,6 0 0,-5 0 1,5 0-1,-5-3 0,-3-3 30,0-2 1,-2-7 0,-3 4 0,-3-2 54,4-5 1,-1-11 0,0-4 0,-5-4 97,-3-4 1,-2 7-1,-8 3 1,0 7 225,0 9 1,0 4 0,0 11 29,0 0 1,-11 13 0,-2 12-52,0 19 1,-7 12 0,4 16 0,-2 3 58,3 2 1,-3 8-1,10-5 1,3-1-137,2 1 0,3-3 0,0-10 0,3-3-300,5-2 1,5-8 0,10 5 0,0 0 7,0 0 0,11-7 0,2 2 0,2-6-2729,1-1 2875,0-1 0,7 0 0,1 0 0</inkml:trace>
  <inkml:trace contextRef="#ctx0" brushRef="#br0" timeOffset="108911">28768 3469 7569,'-11'-13'-78,"9"-8"1,-11 18 0,8-7 321,-3 0 0,-10 7 0,2-5-62,-4 6 1,-3 2 0,-1 0-43,1 0 0,8 0 0,-1 2 0,1 6-40,2 8 1,-5-3-1,7 2-149,-1 3 1,6 3-1,-1 2 1,4 0 1,3 0 0,0 1-76,0-1 0,10-8 1,6-2-1,5-3 30,2-4 1,0-1 0,0 0 0,0 3-3,1-3 0,-1-5 0,0-5 0,-2-6 54,-6-2 1,6 6 0,-8-9 65,-1-2 1,7-2 0,-12-4 0,-2 1 55,-2 0 1,-3 7-1,0 1 90,0-3 1,0-3 0,-3 1 139,-4 4 0,2 6-159,-11 10 1,1 0-105,-9 0 1,9 2 0,2 6-49,3 8 0,2 4 0,8 4 0,0-1-102,0 0 0,3-8 0,4 1 14,9 2 1,-3-8-1,2-2 32,3-5 0,3-3 0,2 0 54,0 0 1,0-8-1,1-2 1,-4-3 18,-4-5 1,4-3 0,-7-2 0,3 0 8,-1-1 1,-7 1 0,5 0 0,0 0 12,0-1 1,-8 1 0,3-3 0,-6-2-1,-2-3 0,8 0 0,0 8 295,-3 0 1,-3 7-210,-2 1 1,-7 12 0,-4 3-44,-2 13 0,0 16 0,-5 1 0,6-1-110,1-3 0,-4 5 0,7 0 1,3-1 24,2 4 0,3-8 0,0 5 0,0-5-52,0-3 1,0 8 0,3 0 68,5-3 0,-3-2 1,10-6-13,3-4 0,-5-6 0,3-10-189,2 0 0,2-10 0,4-6 37,-1-4 1,0-3 0,0-3 0,0-3 113,1-2 0,-1-7 0,0 4 0,0-2 6,0-5 0,-7-11 0,-1-4 0,3-1 38,3 0 1,0 0 0,-3 8 0,-5 0 34,-3 6 1,-2 4 0,-8 0 369,0 8-26,0 5 0,-3 16-261,-5 10 0,3 10 0,-10 16 0,-3 3-19,-3 2 1,0 10 0,3-2 0,3 4-41,-3 4 1,-3-1 0,1 1 0,2-1-10,2 0 0,8 1 0,-5-1-49,3 1 1,2-9 0,8-2 0,0-2 0,0-6-10,0-2 1,3-3 0,5 1-54,7-1 1,14-3 0,1-4 0,-1-6-37,-3 1 0,-3-9 1,3 6-1,2-6-151,3-2 0,0 0 0,-8 0 0,0 0-120,0 0 1,1-7-1,-1-4-290,0-2 1,0 6-1,1-6-570,-1 3 1220,-10 2 0,7-3 0,-7-1 0</inkml:trace>
  <inkml:trace contextRef="#ctx0" brushRef="#br0" timeOffset="110081">30717 3538 7569,'-13'-23'-413,"-7"10"1,14-8 624,-9 6 1,7 5 0,-7-1-17,-3 1 0,-3 7 0,-2-4 1,0 4 173,-1 3 1,1 0 0,0 0-122,0 0 0,0 10 0,2 6-197,6 5 1,4-6 0,11 0 18,0 4 1,0 1-1,3 3 1,5-2-70,7-6 0,6 4 0,2-9 0,0 0-62,0 0 1,8-2 0,0-8 0,0 0-37,3 0 0,-6-2 0,8-6 1,-2-8-30,-6-4 0,6 4 0,-4 1 0,-1-6 27,-3-7 0,-3 2 1,0-5-1,-2 3-97,-6-3 0,6 2 1,-8-9-1,2-4 121,1-1 1,-9-6-1,6-3 1,0 0 156,0 9 0,-8-1 0,3 13 0,-6 3 476,-2 2-433,0 13 1,-10 5-1,-5 16 1,-3 7 21,2 6 1,-4 10 0,4 2-1,-2 1 61,3-1 1,-3 14-1,10-6 1,3-2-75,2-3 0,-5 3 0,1-6 0,1 1-68,4-1 1,2 1 0,2-6 0,4 3-7,1-3 0,4-2 1,-4-3-1,9 1-130,4-1 1,-4-10 0,-1-3-1,3-2-126,3-1 0,2 1 0,0-8 1,1-2 30,-1-6 1,0-2-1,0-8 1,-2 2 41,-6-2 0,6-3 0,-8-2 0,2-3 58,1-5 1,-11 6 0,3-6 0,-6 5 51,-2 3 1,0-1 0,-2 1 0,-6 3 56,-7 4 1,-6-2 0,-2 10 27,0 3 0,-1 3 1,4 4-1,2 3 10,2 3 0,1 10 0,-6-2 0,6 4 48,7 3 0,-2 1 0,2-1 0,3 0-63,2 0 1,3 1-1,3-1 1,2 0-49,3 0 1,10 0 0,-6 1 0,4-4-49,-1-4 0,1 2 1,7-11-1,0 1-112,1 3 0,1-9 0,4 6 0,2-6-23,-3-2 0,6-7 0,-4-4 0,-1-2 8,-3-5 0,-3 0 0,0 0 0,-2 3 76,-6-3 0,6-3 1,-8-2-1,2 0 52,1 0 1,-9-1 0,6 1 0,-2 0 138,-6 0 1,-3-1 242,-2 1 1,-2 10-139,-6 6 1,3 17 0,-11 13-1,-2 13-28,-2 8 0,-4 5 1,1 5-1,3 6 16,4-1 1,-2 8 0,8-5 0,-1 2-184,1-2 0,2 3 0,8-9 0,0 1-76,0 0 1,0-11-1,0-7 1,0 0-224,0-3 0,0 0 1,0-8-628,0 3 237,11 0 0,-6-10 1,8-8 229,-3-13 1,-2-11 0,-8-12 0,2-3 436,6-5 0,-5-5 0,7-10 0</inkml:trace>
  <inkml:trace contextRef="#ctx0" brushRef="#br0" timeOffset="111574">31646 3399 7424,'10'-13'-70,"3"-5"1,10 10-1,0 3 154,0 2 0,-7 3 0,-1 0 0,3 0 146,3 0 1,-6 0 0,1 3-86,2 5 0,3 5-235,2 10 0,-10 0 12,-6 0 1,-7-2 0,-7-3-50,-9-3 1,-4-9-1,-1 4 1,3-2-104,2-1 1,1 4 266,-8-4 231,0-4-203,10 7 0,13-10 0,15 0 56,6 0 1,2 0-1,0 0 1,3 0-89,5 0 1,-5 0-1,5 0 1,-6 0-44,-1 0 1,1 0 0,4 0 0,2-2 24,-3-6 1,-2 5-1,-3-7-97,0 0 0,1 0 0,-4-9 0,-2 7-112,-2 1 1,-11-7 152,3 3 0,-6 2 0,-4-3 44,-6-2 1,3 8-1,-11 0 45,-2-1 0,-2 9 0,-4-6 396,1 5 0,8 3-193,-1 0 0,3 3 0,-5 2-148,3 3 1,10 10-1,-3-3-28,5 6 1,3 2 0,0 1 0,0-1-85,0 0 1,0 8 0,0 0-93,0-3 1,8-2 0,2-3-23,3 0 1,0-7 0,5-3-1,-2-3 0,2-5 0,-5-2 0,2-6 0,3-4 38,3-9 1,2 3-1,0-2 1,-2-3 47,-6-3 0,6 0 0,-8 3 1,2 3 48,1-3 0,-11-3 1,5-2 129,1 0 0,-9 7 1,6 1 88,-6-3 1,1 7-28,5 4 0,-6 7-135,6 7 1,-13-1-1,-5 9-81,-3 3 1,5 3 0,-5 2-28,3 0 1,2 0-50,8 1 0,0-9 20,0 1 0,3-11 18,4 2 0,-2-7 0,11-7-15,2-9 1,3-4-1,2-4 1,0 1 43,0 0 1,0 0 0,1 0-1,-1-1 19,0 1 1,0 0 0,1 2 80,-1 6 1,-8-3 0,1 10 22,2 3 0,-5 2 55,2 3 1,-10 11-1,6 1 1,-4 4-57,1-1 0,0 1 0,-8 7-12,0 0 0,2 1 0,3-1-69,3 0 1,8 0-1,-6-2 1,3-3-36,5-3 1,-5-10 0,2 6 37,3-1 0,3-7 0,2 4 0,0-4-49,1-3 1,-9-8 0,1-2-1,2 0 6,2-1 0,-7-7 1,-3 3-1,-2-6-173,0-2 1,7 7-1,-7 1 1,-3-3 88,-2-3 1,-3-2 0,0 0 4,0 0 1,-10-1 137,-6 1 0,-5 10 0,-2 6 86,0 4 1,2 6 0,3 2 0,5 5 23,3 3 0,-5 2 0,7 9 0,3-1-29,2 0 1,-5 0-1,1 3-77,2 5 0,5-5 0,5 5 0,2-5-103,-1-3 1,7-8-66,2 1 0,6-11 0,2 0 40,0-10 1,-2 0 0,-3-11 0,-3-2-12,3-2 0,-5-4 1,3 1-1,-1 0-18,-2 0 1,8-3 0,-8-2-1,2-3 14,0 2 0,1-4 0,5-1 0,-3-2 56,-3-5 0,-7-3 1,7-2-1,1 2 44,-3 5 1,5-5-1,-11 8 1,-1 0-24,-4 5 0,6 5 743,0 3-480,-1 10 0,-7 13 0,-2 18-49,-6 11 0,3-1 0,-11 11 0,1 2 0,0 3 57,-1 2 1,8 1 0,-5-1 0,3 0-59,5 1 1,-5-1 0,2-2-1,3-3-85,2-2 1,3-11 0,0 3-1,0-5-117,0-3 0,0 1-502,0-1 1,10-3 294,6-4 0,5-3 0,2-8-824,0 3 0,0-1 209,0-7 1,1 0 284,-1 0 1,-8 0 548,1 0 0,-8 0 0,7 0 0,-10-2 0,3-6 0,5 6 0,0-9 0</inkml:trace>
  <inkml:trace contextRef="#ctx0" brushRef="#br0" timeOffset="113622">336 5534 7732,'-23'0'1102,"8"3"-773,-1 4 1,9 6 0,-6 11-93,2-1 0,4 0 1,7 0-80,0 0 1,0 1 0,0-1-453,0 0 1,10 0 228,5 0 1,6-10 0,2-5-67,0-5 0,1-14 0,-1-4 0,0-6 96,0-2 1,-7 0-1,-3 0 1,-3-1 179,-5 1 0,-2 0 1,-3 0-10,0 0 1,0 7 0,-3 3-1,-5 3-204,-7 5 1,-6-6-1,-2 1-405,0-3 0,0 8-185,-1-3 0,9 6-202,0 2 0,9 10 860,-1 6 0,14 4 0,6 3 0</inkml:trace>
  <inkml:trace contextRef="#ctx0" brushRef="#br0" timeOffset="114092">569 5511 7569,'10'-13'612,"-8"3"-191,19 10 0,-16 2-142,11 6 1,-11-3 0,3 11-135,-6 2 0,1 2 0,2 4-114,3-1 1,-1-8-1,-4-2-152,5-3-171,-6 8 0,11-15 29,-5 5 0,-3-8 138,11-8 0,-11-5 1,5-10 76,0 0 0,-7 0 0,5-1 0,-6 1 104,-2 0 0,8 0 0,2 0 0,1-1 123,-1 1 0,8 0 1,-5 0-1,2-1 83,1 1 1,-3 8 0,5 2-1,-5 0 47,-3 0 0,0 8-203,-2-3 0,-5 8 1,4 8-34,-4 7 1,-3 6 0,0 2 0,0 0 23,0 1 1,0 9-1,0 3 1,0 0-63,0-5 0,0 3 0,0-3 0,0-3-23,0-2 1,10-3-1,6 0 1,4-2-95,4-6 0,-1 4 1,3-12-1,2-2-177,3-2 0,8-6 0,-9-2 0,-1-5-294,-3-3 0,-1 5 0,4-5 0,2 1-210,-3-1 1,-2 7 0,-3-4 762,0 0 0,1-3 0,-1-10 0</inkml:trace>
  <inkml:trace contextRef="#ctx0" brushRef="#br0" timeOffset="127431">2240 4954 7990,'0'-23'524,"0"-1"1,2 12-162,6 4 1,-5 8 0,4 8-16,-4 7 0,-1 13-295,6 3 0,-5 3 0,4-6 0,-4 6 1,-3 2-85,0 5 0,0 0 1,3-2-1,2-5-725,3-1 0,-1-7 0,-7 7 0,0-2-380,0 0 1136,0 0 0,0-7 0,0-1 0</inkml:trace>
  <inkml:trace contextRef="#ctx0" brushRef="#br0" timeOffset="127660">2147 5418 7637,'0'-23'100,"0"0"1,0-1 0,2 4-27,6 4 1,5-2 0,10 11 0,3 1 65,5 4 1,-5 2 0,5 0-1,-6 0-295,-1 0 0,-1 0 0,0 0 1,0 0-167,1 0 0,-1 0 1,0 0-1,-2-3-436,-6-4 757,6 4 0,-8-18 0,10 8 0</inkml:trace>
  <inkml:trace contextRef="#ctx0" brushRef="#br0" timeOffset="128230">2541 4652 7569,'0'-36'-203,"-7"-5"0,-1 10 1241,3 3-917,2 12 0,3 8 1,3 16-1,2 10 1,3 10 40,-3 11 0,5 13 0,-2 4 0,-3 4-61,-2 4 0,-1-4 1,3-1-1,3-2 26,-3-6 0,-2-2 1,-3-5 107,0-5-103,0 5 1,0-19-512,0 9 0,0-11 0,2 0 0,4 0-336,1 1 1,11-11 286,-2-6 0,-6-7 397,-2-7 1,2-6-1,-2-11 1,-3 1 148,-2 0 1,-1 0-1,3 0 1,3-1 162,-3 1 0,8-8 1,0 0 111,0 3 1,8 2-137,-6 3 0,-2 10-243,2 5 0,-7 16 1,5 8-1,-3 4-7,-5 3 0,1 1 0,-1-1 1,5 0-3,3 0 0,-5 0 1,7 1-175,3-1 1,3-3-1,2-1 87,0-4 0,1-10 1,-1 3-1,0-6 19,0-2 0,0-2 1,1-6-1,-1-5-30,0 0 0,-8-7 1,1 4-1,-1-4 52,-2-4 0,-2 1 0,-9 0 0,3 0 112,3 0 1,0-1 0,-11 4-40,-4 4 1,-6-4-1,-11 7 95,1 0 1,0 3 0,0 10-48,0 0 1,2 10-1,5 8 1,9 8 46,4 5 0,3 0 0,0-8 0,0 0-238,0 0 0,10 0 0,6 1 1,5-4-104,2-4 1,3 2-1,2-8 1,5 0-135,4 1 0,-6-4 0,7-7 0,3 0-523,3 0 871,-8 0 0,8 0 0,-8 0 0</inkml:trace>
  <inkml:trace contextRef="#ctx0" brushRef="#br0" timeOffset="129528">3934 4954 7569,'0'-23'206,"0"-1"0,0 6-23,0 11 1,0 17 0,0 24-166,0 2 1,0-8 0,2 6 0,4-4 66,1 1 0,4 3 0,-6-6 0,3 3-182,-3-2 1,8-4 0,0-1 94,-1-1 0,9-8 0,-5-2-76,4-2 1,3-4 0,1-7 0,-1 0 67,0 0 1,-8-2 0,1-6 0,2-8-42,3-4 0,-1-3 1,-2-3-1,-2-3 2,2-1 1,-8-1-1,-2 7 1,-6 1 36,-2 0 1,0 0 0,0 0-1,0-1 4,0 1 1,-2 2 0,-3 3 67,-3 3 1,-10 10 79,2-3 1,-2 8-1,3 8 1,5 7 42,-1 6 0,9 5-80,-6 5 0,5 2 0,3 6 0,0-8-41,0-5 1,0-3-1,0 0 1,3-2-80,5-6 0,-3 6 1,10-8-1,1 2-53,-3 1 1,7-11 0,-4 2 0,7-4-10,8-3 1,-5 0 0,7-3 0,-2-4-72,0-9 1,3-7 0,-6-5 94,3-3 1,3-8-1,-6 6 1,3-4 0,-5-4-28,-8-3 0,2-2 0,-7-1 0,0 1 33,-5 0 1,-6-1 0,-2-2 0,0-2 74,0-3 1,0-3 0,0 5 0,0 1 151,0 7 0,-2 8 0,-3 12 311,-3 1-392,0 10 1,8 16 0,0 20 0,0 13 35,0 8 1,-2 5-1,-4 5 1,-1 8-5,2 5 0,2 0 1,3-2-96,0-3 0,0-11 0,0 1 0,0-8 0,0-8 38,0-3 0,8-2 1,2-8-1,3 1-41,5-1 1,3-8 0,2-2 0,0-3-156,0-4 0,0-4 0,1-2 0,-1 0 38,0 0 1,0-2 0,1-6 0,-1-8 15,0-4 0,0 2 0,-2-3 0,-3-5-42,-3 1 0,-2-1 0,3 3 0,-6-1-6,0 1 0,-7-8 0,5 0 0,-6 3 91,-2 2 0,0 3 0,-2 0 37,-6-1 1,-5 4 0,-10 4-16,0 9 1,-1 4 0,4 6-1,2 4 87,2 9 0,8 4 1,-4 6-1,1 3 1,6 2 0,-5-1 1,2-4-1,3 3-81,2 2 1,3 0 0,0-8 0,3 0-45,5 0 1,-3-7 0,10-3 0,1-1-81,-3 1 1,7-8 0,-4 3 15,4-5 0,4-11 1,-1-2-1,-3-3 73,-4-5 1,2-3 0,-8-2 0,1 0 35,-1 0 1,-2 7 0,-8 1-1,0-3-34,0-3 1,0-2 0,0-1 0,2 4 273,6 4 870,-6-4-955,9 17 1,-11-2 0,0 18-1,0 10-54,0 3 0,2 0 1,4-3-1,1 0-100,-2 0 0,1 1 1,-1-1-1,5-3-67,3-4 0,-5 2 0,7-10 1,3-1-75,3 4 1,-6-9-1,1 6 7,2-5 0,2-11 0,1-2 0,-3-3 0,-2-5 34,2-3 1,-5-2 0,2 0 0,1-1-81,-4 1 1,1-3-1,-8-5 1,3-5 162,-3 0 1,1-8-1,-1 6 1,2-4 100,-1 4 0,-4-6 1,-2 8-1,0 0 211,0 5 0,0 13 30,0 2 0,0 14-123,0 2 1,0 13-1,-2 17 1,-4 9 121,-1 5 1,-1 10-1,8 0-273,0-2 1,0 5-1,0-3 1,0-3-192,0-2 0,8-10 0,-1-3 1,1-2-1,0-6-221,0-2 0,2-3 1,-5 0-2180,3 0 2536,0 1 0,-8-11 0,0-3 0</inkml:trace>
  <inkml:trace contextRef="#ctx0" brushRef="#br0" timeOffset="129850">5326 4931 7569,'0'-24'780,"0"9"-710,0 0 0,3 9 0,5-1-28,7 4 0,6 0 0,2-2 0,0-2-166,0 1 1,8 4-1,3-1 1,2-2-142,5-3 1,-5 1-1,3 7 1,0 2 24,-3 6 0,-3-5 1,-9 4-1,-1-2 240,0 3 0,-7-5 0,-4 7-378,-1 0 739,7-7 1,-8 10-10,6-5 1,-6-3 0,-10 10-140,0 3 0,0-5 0,0 3 0,0 2 0,0 2 65,0 4 0,2-1 1,4 0-245,1 0 1,1 0 0,-8 1-689,0-1 1,0-8-1,3-2-462,4-3 1116,-4-2 0,7 3 0,-10 1 0</inkml:trace>
  <inkml:trace contextRef="#ctx0" brushRef="#br0" timeOffset="130033">5883 4536 7569,'-7'-15'191,"-1"-1"1,0 8-297,8-7 1,3 10-1,5-3 116,7 6 1,3 12-1,0 3 1,-5 2-55,-3 1 1,6-1-1,-6 8 43,3 1 0,2-1 0,9 0 0</inkml:trace>
  <inkml:trace contextRef="#ctx0" brushRef="#br0" timeOffset="130630">6139 4861 7508,'0'23'-1,"0"0"1,2 1 221,6-1 0,-3-2 1,8-3-1,-3-3-44,-4 3 0,6-5-180,4 2 1,-3-9 0,0 4-1,0-2-48,0-1 1,-6 1 20,9-8 0,-3-2 0,5-4 0,-5-4 0,-1-3-27,1-5 0,0 5 0,3-2 0,-6-3-272,0-3 1,-7-2 0,7 0-74,1-1 0,-9 1 281,6 0 0,-3 10 120,3 5 0,-3 6 72,10 2 0,-7 0 0,8 2 170,2 6 1,-5-5 0,2 7-11,3 0 0,3-7 0,2 5-103,0-6 1,0-2 0,1 0-76,-1 0 1,0 0 0,0 0 0,-2-2-42,-6-6 0,6-2 0,-8-8 0,2 2-66,1-2 0,-3-3 0,5-2 0,-5 0-18,-3 0 1,-2 7-1,-6 1-5,6-3 1,-5-3-1,2-2 50,-10 0 0,-1 10 0,-9 3 1,-3 2 32,-3 0 1,-2 0 0,0 8 0,0 0 155,-1 0 0,1 3 0,0 5 51,0 7 1,2 8-1,3 6 1,5 2 82,3-3 0,2 6 0,8-4 0,0-1-75,0-3 1,10 2 0,6-2-1,5-6-136,2 1 1,8-8 0,2 0 0,3 0-205,6 0 0,-1-8 0,0 3 0,-2-3-351,2 2 0,-7-4 0,-1 5 0,-2-6-886,0-2 1356,0 0 0,2 11 0,4 2 0</inkml:trace>
  <inkml:trace contextRef="#ctx0" brushRef="#br0" timeOffset="131454">7438 4768 8376,'0'26'0,"0"2"0,3 6 215,5 2 0,-3 0 0,8 5 0,0-2-169,0 2 1,0 3 0,2 3 0,-5-1-21,1 0 1,-9-7-1,9 0 1,-4-1-314,1-1 1,0-4-1,-6-10 1,3 1-416,3-1 0,8-8-288,-9 1 990,1-11 0,2 5 0,3-10 0</inkml:trace>
  <inkml:trace contextRef="#ctx0" brushRef="#br0" timeOffset="131691">7438 5047 7361,'0'-47'-106,"0"11"1,0 3 0,3 2 0,5 2 0,7 6 303,6 5 1,2 5 0,0-2 0,1 7-38,-1 5 1,0 3-1,3 0 1,2 0 25,3 0 0,0 11 0,-8 4-105,0 6 1,-2 2 0,-6 0-121,-7 0 0,-5 1 1,-6-1-51,-5 0 1,-4 0-1,-14 1 1,-3-4-141,-2-4 0,1 2 0,6-8 0,1 0-125,0 1 0,0-1 1,0-5-1,-1 3 353,1-3 0,0-2 0,0-3 0</inkml:trace>
  <inkml:trace contextRef="#ctx0" brushRef="#br0" timeOffset="132016">7833 4977 7039,'15'8'0,"-2"2"238,-2 3 0,-4 3 0,-4 4-19,5-4 0,-3 4-161,10-4 0,-7-3-66,8 2 1,-1-10 0,8 3-60,0-5 1,-7-3 0,-1-3-17,3-5 0,3-5 0,0-10 103,-6 0 1,-2 2 0,-8 3 0,3 3 55,-3-3 1,-5 5 0,-8 0-1,-4 0-29,-1 0 0,-8 8 0,3-5 1,-8 2-42,-5 0 0,0 0 0,8 8-603,0 0 203,0 0 1,10 11 0,8 2 97,10 0 0,8 5 296,10-11 0,0 11 0,0-5 0</inkml:trace>
  <inkml:trace contextRef="#ctx0" brushRef="#br0" timeOffset="132333">8367 4931 7569,'10'-24'-37,"-7"1"0,4 10 0,-14 6 0,-9 4 184,-4 3 0,-4 0 0,1 0-13,0 0 0,8 10-243,-1 6 1,11 4-73,-3 4 0,8-1 118,8 0 0,5-7 1,10-4 79,0-1 1,0-1 0,3-5 0,3 3 60,2-3 1,-1-2 92,-6-3 1,-4 10-46,-4 6 0,-9-4 0,-14 4 1,-9-1-189,-4-2 0,4 5 0,1-7-139,-3 2 0,0-6 0,0 6 0,5 0 1,0-3-601,0 1 801,8-4 0,-16 4 0,8 2 0</inkml:trace>
  <inkml:trace contextRef="#ctx0" brushRef="#br0" timeOffset="132529">8552 5047 7569,'24'-13'-51,"-1"5"138,0-5 1,0 11 0,-2-4 3,-6 12 0,3-1 0,-10 10-130,-3 3 0,-2 3 0,-3 2-548,0 0 1,-10-7 586,-6-1 0,-4-10 0,-4 6 0</inkml:trace>
  <inkml:trace contextRef="#ctx0" brushRef="#br0" timeOffset="132723">8622 4675 7392,'0'-23'-138,"10"10"0,-4-5 224,9 11 0,-2 9 0,5 11-254,-3 0 0,-7 8 0,8-6-151,2 6 0,2-6 319,4 1 0,-1-11 0,0 5 0</inkml:trace>
  <inkml:trace contextRef="#ctx0" brushRef="#br0" timeOffset="132921">9017 4420 7569,'7'-15'130,"4"2"264,2 2 1,-8 6-176,3 13 0,-3 13 1,0 10-1,3-3-40,-3-2 1,-3 5-1,-2 2 1,0 3-316,0 6 0,0 1 0,0 4 0,0-3 69,0-6 1,0 4 0,0-9 0,0 1-475,0-1 1,0-2 540,0-8 0,-10 1 0,-3-1 0</inkml:trace>
  <inkml:trace contextRef="#ctx0" brushRef="#br0" timeOffset="133180">8901 4838 7448,'0'-23'-104,"2"-1"0,6 4 0,7 4 187,6 9 0,2-4 0,0 4 1,1 1-31,-1 4 1,0-6-1,0 0 1,1 3-42,-1 3 0,0-1 0,0-2 0,0-3-48,1 3 1,-1 2-1,0 3 12,0 0 0,0 0 208,1 0 0,-9-7 86,1-1 0,-11 3-183,2 13 1,-4-3 0,-3 10 0,0 3-55,0 3 0,-3 2 0,-2 0 0,-2 0-121,1 1 0,-4 7 1,2 0-1,3-3-208,3-2 0,-6-3 0,0 0-805,3 0 361,2 1 740,3-12 0,0-1 0,0-11 0</inkml:trace>
  <inkml:trace contextRef="#ctx0" brushRef="#br0" timeOffset="133376">9388 4629 7513,'0'-23'-60,"0"0"0,-3 10 366,-4 5-368,4 5 1,-7 6 0,10 5-86,0 7 1,0 6 0,2 2 146,6 0 0,5 0 0,10 1 0</inkml:trace>
  <inkml:trace contextRef="#ctx0" brushRef="#br0" timeOffset="133648">9690 4907 7278,'13'3'-783,"-6"5"1101,-4 7 1,-3-2-1,0 3 151,0 2 1,0-5 0,3-1-454,4-1 0,6 4 25,10-7 0,-7 0 0,-1-8-418,3 0 265,3 0 0,-6 0 1,1 0 75,2 0 1,0-11-1,0-1 1,-5-4-89,-3 1 0,-2 7 0,-8-8 134,0-2 0,0 5 0,-3 1 0,-4-1 47,-9 0 1,-4 8 0,-4-6 0,1 4-89,0-1 1,0 0 0,0 8 0,-1 0-11,1 0 0,0 0-284,0 0 1,7 8 0,3 2-515,3 3 839,2 2 0,19 9 0,2-1 0</inkml:trace>
  <inkml:trace contextRef="#ctx0" brushRef="#br0" timeOffset="134017">10015 4838 7489,'23'-23'-146,"-8"10"440,1 5 1,-3 8 0,2 8-147,-7 7 0,-5 6 1,-1 2-1,3 0-106,3 0 0,0 1 0,-8-1-95,0 0 0,0 0-94,0 1 69,0-12 1,0-4-15,0-16 1,2-4-1,6-14 1,5-5-6,0-8 0,5 3 0,-8-3 0,0 1 119,1 2 0,-1-6 0,-5 11 0,6 3 164,1 2 0,-4 6 0,5 2-1,-3 2 1,8 13 0,-5 3-103,0 13 1,-2 11 0,-11 7 0,0 5-98,0 0 1,7 8-1,1-6 1,0 3-219,2-2 0,-5 2 0,11-10 0,2-2-149,2-3 1,4 2 0,-1-2 0,0-6-407,0 1 787,11 0 0,-8 2 0,7 0 0</inkml:trace>
  <inkml:trace contextRef="#ctx0" brushRef="#br0" timeOffset="134609">11384 4374 7385,'0'-24'-265,"0"12"1,8 12 0,-1 15 0,-1 8 385,-4 8 0,-2 5 0,0 8 0,0-3-44,0-2 1,0 0-1,0 7 1,0 1-48,0-1 1,-8-2 0,1-3 0,2-2-70,2 2 1,-5-7 0,1-3 0,1-6-126,4-1 1,-6-1-3,0 0 86,1-10 0,7-13 1,0-16-1,2-4-20,6-3 0,2-1 0,8 1 0,-2 0 100,2 0 0,2-1 0,4 1-20,-1 0 0,0 2 0,0 6 16,0 7 1,1 6 0,-1 2 33,0 0 1,0 7-1,-2 4 1,-3-1 16,-3 0 0,-7 6 0,5-6 0,0 0 42,0 1 1,-8 7 0,3-3 7,-6 6 1,-2-6-1,0 1 1,-2 2-67,-6 3 1,-5-6-1,-10 0 1,0 4-82,0 1 0,-1 1 1,1-3-1,0-5-224,0-3 0,-1 6 274,1-9 0,0 1 0,0-8 0,0 0 0,-1 0 0</inkml:trace>
  <inkml:trace contextRef="#ctx0" brushRef="#br0" timeOffset="135184">11825 5093 7263,'23'-13'-413,"0"6"0,1-4 1,-1 3 390,0 3 1,0 3-1,0-1 90,1-5 1,-9 6 0,-2-8 0,0 2-42,0 0 1,-8-2-174,3 2 1,2-5 72,-2-10 1,-1 0 0,-7-1 72,0 1 0,-7 8 0,-4 2 0,-1 3 0,-7 4 0,7 1 0,-4 0 15,-2-3 0,-3 3 28,-2 13 1,0 5 0,2 13-1,3 2 86,3 3 1,10 2-1,-3-4 1,5 2-61,3-3 0,0-2 0,0-3 0,0 0-20,0 1 1,11-9 0,4-2 0,6-3-47,2-5 0,3 6 0,2-4 0,3-1-127,-3-4 0,1-4 1,-1-6-1,3-5 2,-2 0 0,-4-15 0,-1 5 1,-1-6 121,0-4 0,-8 7 0,-2-8 0,0 3 0,0 0 0,-8-7 0,6 4 0,-4 1 0,1-1 0,0-5 0,-8 6 0,0-1 0,0 1 0,0 2 0,0 8 0,0 0 36,0-1 112,0 11 0,0 6 9,0 14 0,0 9 0,-3 15 0,-2 5 34,-3 0 1,1 8 0,7-5 0,0 4-145,0 4 0,0-1 0,0-2 0,0-3-200,0-2 1,0-11-1,0 3 1,0-5-120,0-3 0,0-7 1,2-3-1,3 0 272,3 0 0,0-8 0,-8 5 0,0-10 0</inkml:trace>
  <inkml:trace contextRef="#ctx0" brushRef="#br0" timeOffset="135400">11964 4884 7569,'-23'-23'-1491,"2"0"1445,6 0 0,7-1 0,16 1 1,7 0 126,6 0 1,5 7 0,2 1 0,3-1-92,-3 4 0,6 1 1,0 11-1,-1 0 0,3 0-93,0 0 0,-5 0 0,8 0 74,2 0 1,11 0 0,2 0 0,-3 0 28,-2 0 0,-12 0 0,-4 0 0,1 0 0,-9 11 0,9 1 0</inkml:trace>
  <inkml:trace contextRef="#ctx0" brushRef="#br0" timeOffset="135993">12521 4884 6651,'13'0'-202,"-3"3"1,-10 5 279,0 7 0,8 6 1,0 2-61,-3 0 0,5 0 0,-2 1-71,-3-1 0,8-3-70,3-4 0,-3-6 40,2-10 0,-7 0 0,5-2 59,-3-6 1,5-5 0,-7-10 23,-3 0 0,0 2 0,1 3 0,1 2 0,-1-2 0,-4-2 0,-2-4 0,0 1 0,0 8 5,0-1 1,0 14-1,0 2 40,0 13 0,0 0 1,0 2-1,0 3 14,0 3 0,8 2 0,0 0 0,-1 0-12,4 1 0,-6-4 0,8-2 0,0-2 1,-1 2 1,-4-5-1,8 0-16,2-3 1,2-2 0,4-8-29,-1 0 1,-3-11-1,-2-2 1,-5-2-43,-2-1 0,4-2 0,-5-10 1,1-3-67,-1 3 1,6-1 0,-9-2 26,-2-7 1,1 2 0,-1-3-1,3 0 1,-3 1 76,-3-1 0,-2 11 0,-2-3 0,-3 5 0,-3 3 0,-3 10 0,4 5 0,4 16 0,-7 5 0,2 2 0,0 1 0,1-1 0,7 8 0,0 0 0,0 1 0,0-1 0</inkml:trace>
  <inkml:trace contextRef="#ctx0" brushRef="#br0" timeOffset="136964">13078 4861 7263,'23'13'-1185,"1"5"1185,-1-10 0,-2 2 0,-3-5 6,-3 3 0,-7 0 0,7-8 60,3 0 1,-5 0-358,3 0 244,-11-11 1,8 6 0,-8-10 32,3-3 0,-1 5 0,-7-3 14,0-2 0,-2-2 0,-3-4 0,-3 1 0,-10 3 0,2 4-1,6 6 1,-3 12-1,8 6 1,-3 8-1,3 4 11,3 3 1,2 1-1,0-1 79,0 0 0,0 0 0,0 0 0,0 1-23,0-1 1,2-8-1,3 1-25,3 2 1,10-5 0,-2 0-4,4-3 1,3-2-1,1-8 1,1 0-70,6 0 0,-5-8 1,5-2-1,-5-3-61,-3-5 1,8-3 0,0-2 0,-3 0 50,-2-1 0,5-6 1,0-4 25,-3-2 1,-10 8-1,-5-3 1,-2 5-1,-6 3-49,-3-1 0,-2 9 47,0-1 0,-10 11 1,-5-2-1,-4 7 45,4 7 1,-6-2-1,6 11 1,-6 2 52,-2 3 0,8 2 0,2 0 1,2 0-44,6 0 0,3 1 0,2-1-29,0 0 1,2 0-1,6-2-17,7-6 0,6 3 0,2-10-26,0-3 1,1 6-1,1-4-1,6-1 0,-5-4 0,5-4 1,-5-4-1,-5-4 13,-6-3 1,6 0-1,-6-5 1,3 3-49,-2-3 1,4-3 103,-4-2 167,-6 0-55,0-1 1,-10 14-68,0 10 1,-2 10 0,-3 14-20,-3-1 1,0 0 0,8 0 23,0 0 1,0 1-110,0-1 1,0 0-11,0 0 19,0-10 0,3-2 0,2-14 0,3-5-28,-3-7 1,5-6-1,0-2 1,1 0-28,-1-1 0,6 1 1,-6-3-1,0-2 66,1-3 1,4-8 0,-5 9-1,1 1 37,-1 3 1,-2 3-1,-6 0 185,6 0 1,-5 7-149,4 1 0,-2 10 0,1 0 23,1 10 0,1 8 0,-8 10 0,0 0 13,0 0 0,0 0 1,0 3-1,0 3 1,0 1 14,0-1 1,0-1 0,0 1-43,0 2 0,3-1 0,4-6-41,9-1 1,-3-8 0,2-2-1,3-2-100,3-6 1,2-3 0,0 1 0,1 2-97,-1 3 1,3 0 0,2-8 0,3 0-189,-3 0 1,8-11 0,0-4 0,3-6 346,0-2 0,-3 0 0,3-1 0,-8 1 0,-6 0 0,-1 0 0,9-11 0,3-2 0</inkml:trace>
  <inkml:trace contextRef="#ctx0" brushRef="#br0" timeOffset="138690">15213 4350 7534,'0'-23'79,"0"8"333,0-1 0,0 14-339,0 2 1,0 13 0,0 15-1,0 6 46,0 2 1,0-5-1,0 7 1,0 1-181,0-3 0,0 5 1,0-7-1,0-1-124,0 1 0,0 7 1,0-5-1,0 3-158,0 0 0,0-11 1,0 3-1,0-5-528,0-3 871,0 0 0,0 0 0,0 1 0</inkml:trace>
  <inkml:trace contextRef="#ctx0" brushRef="#br0" timeOffset="138946">15051 4791 7443,'13'-23'0,"-3"3"-225,1 4 1,-6-2 0,10 10-1,1 1 333,-3-4 0,7 9 0,-4-6 1,4 5-145,3 3 1,1 0 0,-1 0 0,0 0-129,0 0 1,3 0-1,2 3 1,3 2-72,-2 3 235,-3 0 0,-3-8 0,0 0 0</inkml:trace>
  <inkml:trace contextRef="#ctx0" brushRef="#br0" timeOffset="139505">15608 4165 7484,'0'-31'-54,"0"0"1,0 0-1,-3 10 252,-4 6 0,2 5 0,-11 12-84,-2 6 1,8 15-1,2 16 1,3 2-42,-3-2 0,6 12 0,-6-4 0,5 2-17,3 0 0,-8 0 0,1 2 0,2 3-33,2-2 0,-5 5 1,1-3-1,1-3-98,4-2 0,2-12 0,0-7 0,0-4-270,0-3 1,0-7 201,0-1 1,2-9 0,4-1 0,4-10 67,3-11 0,0-5 1,5-2-1,-5-3 51,-3-4 0,5 4 0,-4-8 0,-1 3 75,0 0 0,1 0 0,-6 8 0,3 0 117,-3 0 1,5 7-1,-2 1-66,-3-3 1,8 7-28,2 4 1,-2 7-1,0 7-1,-3 9 1,6 5 0,-8 2 0,-3 0-43,-3 0 1,-2 8 0,0 0-1,3-3-31,5-2 1,-3 3-1,8-4 1,0-4 11,-1 0 1,4-8-1,7-1 1,0-1-63,1-6 1,-1-3 0,3-2 0,2 0-49,3 0 1,0-10-1,-8-3 1,-2-2-26,-6-1 0,6 1 0,-8-8 108,0-1 0,-1 1 1,-6 0 32,1 0 1,1 7-1,-11 1 1,-2-3-1,-5 0 15,-3 2 0,5-4 1,-7 7 116,-3 0 0,0 0 0,0 8-97,2-3 0,9 3 0,-6 13-51,2 7 0,4 6 1,7 2-1,0 0 20,0 0 1,2 1 0,8-1 0,11 0-148,7 0 1,3-7-1,-5-3 1,5-1-209,8 1 0,2-7 0,0 1 0,-2-4 80,2-3 0,3 2 0,3 4 252,-1 1 0,0 1 0,1-8 0</inkml:trace>
  <inkml:trace contextRef="#ctx0" brushRef="#br0" timeOffset="139892">17186 4745 7569,'0'-23'-163,"-10"10"0,5 3 296,-11 10 0,11 2 1,-5 6-1,2 7 15,0 6 0,-7 2 1,7 0-146,3 1 1,2-1-1,3 0 1,0 0-60,0 0 1,8-7 0,2-1-94,3 3 1,3-7 0,7-3 99,0-6 1,0-2 0,1 0 0,-4-2 18,-4-6 0,4-5 0,-4-10 85,5-1 0,-9 1 0,-4 0 0,-5 0 46,-3 0 0,0-1 1,-3 4-31,-5 4 1,3-4 0,-10 7 0,-3-3-24,-3 1 1,-2 2 0,0-2-395,-1 7 55,12 5 0,1 6-20,11 5 0,3-6 0,5 6 0,7-8 311,6-8 0,2-15 0,0-13 0</inkml:trace>
  <inkml:trace contextRef="#ctx0" brushRef="#br0" timeOffset="140302">17604 4258 7569,'23'-24'-242,"-7"-4"1,-3 2 0,-3 6 289,-5-1 0,0 11 0,0 5 230,3 10 0,0 8 0,-8 10 0,0 0-139,0 0 1,0 11 0,0 2 0,0 3-113,0-1 0,-8-2 0,-2 6 0,-1-4 42,1 4 0,-5-1 1,4 0-1,1-5-121,0-2 0,-6 4 0,9-7-372,1-2 0,-4-4 12,2-1 361,1-11 1,7-6 0,0-14 0,0-9-6,0-5 1,7-2-1,1 0 1,0 2 174,2 6 0,-5-6 1,11 8-52,2 1 0,-5-7 0,2 12 1,3 2-1,3 2 0,2 3 0,0 0 1,0 0 0,-7 3 1,-3 4-1,-3 9-6,-5 4 0,-2 4 0,-3-1 0,0 0-49,0 0 1,0 0-1,0 1-112,0-1 0,-10-3 1,-3-1-123,0-4 0,-8 0 0,6 6 1,-3-3-337,2-2-347,-4-11 903,17 5 0,-7-10 0,10 0 0</inkml:trace>
  <inkml:trace contextRef="#ctx0" brushRef="#br0" timeOffset="140618">18115 4652 7281,'15'-20'-721,"-2"2"972,-3 2-91,-2 11 1,-11-5 0,-4 10 0,-9 0-21,-4 0 1,-4 0 0,4 2-86,4 6 1,-2-3 0,8 8-99,-3-3 1,8 8-63,-3-2 1,6 4 0,4 4 61,6-1 1,-3-8 0,8 1-1,0 2 29,0 2 1,0-4 0,5-1 0,-3 1 119,3-3 0,-5 5 0,0-8 46,-3 3 1,-2-5-107,-8 7 0,-3-7 0,-4 7 1,-9 1-1,-2-1 9,3 1 1,-6-11-1,6 5-526,-6 1 0,-2-9-106,0 6 0,10-8 577,5-8 0,5-5 0,3-10 0</inkml:trace>
  <inkml:trace contextRef="#ctx0" brushRef="#br0" timeOffset="140824">18300 4350 7508,'24'-12'0,"-1"4"-118,0 5 0,-2 6 1,-3 7 397,-3 13 0,-10 1 0,3 9 0,-5 1-148,-3 4 0,-3 6 0,-2 0 0,-5-3-108,-3-2 1,5 0 0,-5 4 0,0-1-326,0-4 1,5-9 0,-4 2-1,-1-6-313,0-1 0,5-4 614,-7-4 0,-1 4 0,-7-7 0</inkml:trace>
  <inkml:trace contextRef="#ctx0" brushRef="#br0" timeOffset="141034">18138 4768 7569,'-8'-23'-125,"0"0"-58,3 0 0,5-1 0,5 1 226,3 0 1,10 2-1,-2 3 1,4 5 61,3 3 1,3-5-1,5 7 1,5 0-168,0-2 1,16 7-1,-6-4 1,3 4-5,0 3 0,-2 3 1,-1 2-1,1 2 45,-1-1 0,-7 4 0,-3 0 0,-3 1-631,-4-1 652,-3 8 0,-3-5 0,0 10 0</inkml:trace>
  <inkml:trace contextRef="#ctx0" brushRef="#br0" timeOffset="142267">19020 4675 6581,'-23'-20'1027,"-1"4"-894,1 9 0,0 4 1,0 3-1,0 0-61,-1 0 1,1 8-1,2 2 1,3 3-50,3 5 0,2 3 0,-2 2 1,4 0-73,1 0 1,7-7-1,-4-1 1,4 3-68,3 3 0,0-6 0,0 1-110,0 2 0,10 0 122,6-3 0,4-4 1,4-11-1,-1 0 37,0 0 1,0-3-1,1-5 1,-4-7 40,-4-6 0,4-2 0,-7 0 0,3 0 49,-1-1 0,-7 1 1,5 0-1,-3 0 480,-5 0-301,-2-1 1,-3 9-77,0-1 0,0 22 0,0 1-77,0 11 0,-8 6 1,0-1-1,3 0-96,3 0 0,2 0 0,0 1-30,0-1 1,7 0 0,4-2-1,-1-3 5,0-3 1,8-10 0,-2 6-95,4-1 0,4-7 0,-1 2 0,0-10 54,0-11 1,0-2 0,1-3 0,-1 1 51,0-6 0,0-2 0,1 4 0,-1 1-35,0 0 1,-8 0 0,-2 0 737,-2-1-207,-4 1 0,-9 10-303,-6 6 1,3 4 0,-8 6 0,0 4-17,0 9 1,0 4 0,-2 4-1,5 1-49,-1 6 1,9-5 0,-6 5 0,5-5-26,3-3 0,0-7 1,0-1-53,0 3 0,11 0 1,7-2-55,10-9 1,-2-4 0,7-6 0,-2-4-103,0-9 1,10-7 0,-4-8 0,1-5 65,1 0 0,-3-8 0,5 5 0,-5-5 28,-2-2 0,5 2 0,-8 3 0,-3 2 34,-2-2 0,-3-3 1,0-2-1,-2-1 85,-6 1 1,3 2-1,-10 3 1,-3 5 82,-2 2 1,-3 3 79,0 8 0,0 13-93,0 10 0,-11 13 0,-1 17 0,-6 9 12,-6 5 0,14 2 1,-13 3-1,2 3 42,1 2 0,-4 0 0,4-7 0,2-3-72,2-6 0,11 6 0,-3-5 1,6 2-77,2-2 1,0-3 0,0-8-85,0 3 0,10-3 0,5-9 1,6-7-117,2-1 0,1-4 1,-1-7-1,3-2-14,4-6 1,-4 3-1,5-10 1,-5-4-21,-3-1 1,0-3-1,-2-1 1,-3 4 24,-2 4 0,-11-4 0,2 4 0,-4-4 77,-3-4 0,0 9 0,0-1 114,0-2 0,-10 8 0,-6 2 143,-4 6 0,-4 2 0,1 2 79,0 6 0,0 5 1,2 10-63,6 0 1,-3 1 0,10 1-1,3 4-78,2 2 1,3 0 0,0-6 0,0 4-50,0 2 0,3-3 0,4-10 0,9-5-85,5-3 1,2 6 0,0-8 0,0-3-90,0-3 1,1-2 0,-1 0 0,0-2-6,0-6 1,0 3-1,1-8 1,-1 0 36,0 0 0,0 0 1,0-5-1,1 3 36,-1-3 1,-8 5-1,1-3 1,-1-2 124,-2-2 1,8-4 0,-8 1 0,2 3 60,1 4 1,-9-2-1,6 8 156,-2-3-182,-4 8-113,-7-6 1,0 22 0,0 4-38,0 6 1,0 2 0,0 0 34,0 0 1,0-7-1,0-1 103,0 3 1,3 0-1,2 1 1,5-7-25,3-1 1,-5 4 0,5-4 142,-3 1 1,-5 4 0,-12 5-226,-9-6 0,-4 3 0,-6-8 0,-3 1-327,-2-1 1,-7 5 0,7-7 0,2 0-209,4 2 0,-1-7 560,-5 5 0,5 4 0,-7 1 0</inkml:trace>
  <inkml:trace contextRef="#ctx0" brushRef="#br0" timeOffset="143708">21526 4931 7569,'-23'-24'-437,"10"12"0,-7 1 511,4 11 1,-4 0 0,-4 0 0,1 0 8,0 0 1,0 11 0,-1 4 36,1 6 1,8 2-129,-1 0 0,11 0 0,-3 1 0,8-4-14,8-4 1,-5 4 0,7-7-1,-2 3-53,0-1 0,7-7 0,-5 5-25,3-3 1,3-2 0,7-8 0,0 0 49,0 0 1,1-11-1,-4-4 1,-2-3 67,-2 2 1,-1-4 0,6 4 0,-3-4-12,-3-3 1,-10-1 0,3 1 441,-5 0 1,-1 7 213,6 1-585,-5-1 1,7 6-94,-10 10 0,-3 10 0,-2 14-124,-2-1 0,-1 0-181,8 0 1,2-2 219,6-6 0,2-2 0,8-8 105,-2 3 1,-3-3 0,5-10 91,-3-3-107,-9-10 0,12 13 0,-8-8 1,0 0 71,1 1 0,7-4 112,-3-7 1,-5 7-1,1 4 270,-1 1-280,-7 3-115,7 8 1,-13 11-1,-2 4-58,-3 6 0,-2 0 1,5-3-1,-3-3-188,3 3 1,2-5 32,3 2 0,0-7 54,0 8 1,3-14 74,5-2 0,2-2 0,8-14 0,-2-2 57,2-2 0,2-4 0,1 1 1,-3-3 48,-3-5 0,-2 6 0,5-4 0,-5 9 101,-2 4 0,4 8-113,-7-7 1,10 10-43,-3-3 0,-2 16 1,0 7-23,-3 6 1,6 2 0,-6-2 0,3-3-22,5-3 1,-5 1-1,3 7 1,2-2 11,2-6 1,3 6-1,1-8 1,-1-1 7,0-4 0,3-5 0,2-3 1,6 0-37,2 0 1,-5 0 0,5-3 0,-3-5-22,-4-7 0,-3 2 1,-3-2 39,0-3 1,-2-3 0,-6-2 13,-7-1 0,-8 1 0,-8 3 0,-7 4 35,-6 8 0,-2-2 0,-3 2 1,-2 3 75,-3 3 1,0 2 0,8 0 0,-1 2 12,1 6 0,2-3 1,6 11-1,5 2-43,-1 2 0,9-4 0,-6-1 0,5 3 20,3 3 1,0-6-1,0 1-166,0 2 1,3-8 0,5 1 0,7-4 37,6 1 0,2 0 0,3-8 1,2-3-78,3-5 1,3 3 0,-6-10 0,6-3 75,2-3 1,-5-10 0,5-2 0,0-3-8,0-6 1,-8 6 0,3-3 0,-5-2 3,-3-3 1,0 6 0,1 2-1,-4 0 134,-4-1 0,-6 6 1,-10-5 0,0 3 0,0 2 0,0 8-30,0-1 0,-2 12 64,-6 4 0,-3 8 1,-7 10-1,3 13 57,-3 13 1,5 1 0,0 1 0,3 1-98,5-3 0,2 8 0,3-5 0,3 2-18,4-3 1,4 4 0,7-11 0,-3-3-146,3-2 0,3-3 1,2 0-1,0 0-374,1 1 0,6-4 0,1-2 0,-2-5-188,-3-2 1,5-1 0,2-5 635,3 3 0,3 10 0,7-5 0</inkml:trace>
  <inkml:trace contextRef="#ctx0" brushRef="#br0" timeOffset="144162">24938 4629 7770,'0'23'69,"0"0"1,-8 11 0,1 5 0,-1 4 14,-2 4 1,4-1 0,-6-2-1,-1-3-128,0-2 1,5-3-1,-7 3 1,-1-6-506,3 1 1,3-8 548,10 5 0,0-6 0,0-1 0</inkml:trace>
  <inkml:trace contextRef="#ctx0" brushRef="#br0" timeOffset="144404">24497 5024 7569,'0'-24'-186,"0"1"92,10 0 0,6 7 173,15 1 1,-5 10 0,7-3-1,1 5-148,4 3 0,-2-7 1,1-1-1,-1 3-57,0 2 1,-5 1-1,5-3 1,-3-3 39,-4 3 1,-3-6-1,-3 1 86,0-3 0,0-2 0,0-9 0</inkml:trace>
  <inkml:trace contextRef="#ctx0" brushRef="#br0" timeOffset="144972">25147 4420 7569,'0'-23'-578,"0"0"740,10 10 0,-7 5 26,5 16 0,-6 5 0,-2 12 1,0 4-57,0 2 0,-2 10 1,-4-5-1,-4 3-45,-3 0 0,8-3 0,-5 5 0,2-2-96,0 2 1,-2-5 0,5 0 0,-3-2-59,3-6 1,2-2-197,3-3 203,0 0 0,3-10 0,2-8 0,5-10-47,3-10 0,3-6 0,7-2 0,0-1 24,0 1 1,-2-8 0,-3 0 0,-2 3 64,2 2 0,0 3 1,0 0 297,-3 0-226,-10-1 0,13 14 1,-10 10 97,-3 13 1,-2 15-1,-3 3 1,0-2-53,0-4 0,0 1 0,0 3 0,0 2-72,0-3 1,2-10-1,4-3 1,4 1-28,3-3 0,2 7 0,8-7-47,1 0 0,-1-2 0,0-11 1,0 0-51,1 0 0,6 0 0,1-3 0,-2-5-12,-3-7 0,-3 2 0,0-3 0,-2-2 39,-6-2 0,3-4 0,-10 1 0,-3 0 18,-2 0 1,-3 0-1,-3-1 75,-5 1 0,3 0 0,-10 2 0,-3 6 100,-3 7 1,-2-2 0,0 2 58,-1 3 1,4 13-1,2 7 1,5 6 40,2 2 0,4 3 0,7 2 0,0 3-184,0-3 1,2 6 0,6-3 0,10-3-123,10-2 0,1-3 0,10 1 0,-1-4-165,-2-4 1,13 4 0,-7-7 0,-1 3-96,3-1 1,-8-10-1,0 3 1,0-3 40,0 3 1,-5-6 0,5 6 300,-2-5 0,-3-14 0,-8-1 0</inkml:trace>
  <inkml:trace contextRef="#ctx0" brushRef="#br0" timeOffset="147931">27097 4350 7542,'0'-23'0,"0"0"8,0 0 1,0 7 216,0 1 1,0 12-136,0 3 0,0 13 0,0 16-46,0 2 1,0 10 0,0-3-1,0 6 1,0 3-37,0-1 1,0 8 0,0 0 0,0-2-43,0-3 0,-3-3 0,-2-2-38,-3-5 0,-2 2 0,5-10 0,-3-2 11,3-4 1,2-9-175,3-1 1,0-12-1,0-3 194,0-13 1,3 0-1,2-5 1,5-5 23,3-6 1,-8-4 0,6 2 0,-4-5 64,1 0 0,2-6 1,-5 9-1,3-1 42,-3 1 1,6 2 233,-4 8-287,11 10 1,-15 21-1,5 15 1,-6 3-24,-2-1 0,0 6 1,0 3-1,0-1 29,0 1 0,0-3 1,0-8-80,0 0 0,0 0 0,3 1 0,5-4 0,5-2-11,-1-2 0,9-11 0,-5 3 0,4-6 3,3-2 0,1 0 1,-1 0-1,0 0 3,0 0 0,0-10 1,1-5-1,-1-6 8,0-2 1,-7-1-1,-4 1 1,1 0 9,0 0 1,-8 0-1,3-3 1,-5-3 19,-3-1 0,-3 1 1,-2 11 20,-3 3 1,-10 2 0,3-3 0,-6 9-3,-2 4 0,0 3 1,-1 3 153,1 4 1,3 6 0,2 10-96,2 1 0,11-1 1,-3 0-1,6 0-60,2 0 0,0-7 1,2-1-145,6 3 0,5 0 0,10-2 26,0-8 1,0-6 0,1-2 0,-1 0-67,0 0 0,0-7 1,1-4-1,-1-2 38,0-5 1,-2 5 0,-3-2 0,-5-3 111,-3-3 0,0 6 0,-5-1-24,3-2 1,2 0 0,-4 0 355,1 3 1,4 10-1,-6-6 14,2 1 1,4 7 0,-6-2-82,3 10 0,7 0 0,-5 11 0,1 2-88,-1 3 0,0 2 0,-4 0 1,4 0-35,3 0 0,0 1 1,5-1-1,-3 0-328,3 0 1,-5-2 0,3-3-374,2-3 0,2-7 1,3 5-137,1-3 0,-9-2 713,1-8 0,-1-10 0,8-3 0</inkml:trace>
  <inkml:trace contextRef="#ctx0" brushRef="#br0" timeOffset="148215">28118 4629 7569,'0'-13'-81,"-11"3"1,-4 10 0,-6 0 0,-2 2-1,-3 6 42,-5 8 0,-2 4 0,-8 3 1,2 1 13,-2-1 25,-3 0 0,-3 11 0,1 2 0</inkml:trace>
  <inkml:trace contextRef="#ctx0" brushRef="#br0" timeOffset="148763">28489 4768 7569,'0'-23'-187,"-8"0"0,-2 2 114,-3 6 1,-2 2 0,-9 8-1,1-3 141,0 3 1,0 2 0,0 6 0,-1 2-29,1 3 1,8 10 0,2-3-58,3 6 0,-6 2 0,8 0-16,3 0 0,3 1 0,2-1 0,0 0-17,0 0 0,7 0 0,4-2-89,2-5 0,-6 2 64,9-11 1,-9 1 49,9-8 1,-3-10 0,2-6 0,-7-4 23,-5-4 1,4 9 0,1 0 0,-3-4 58,-2-1 1,-3-3 412,0-1-373,10 1 0,-5 10-80,11 6 1,-8 4-13,7 3 1,-10 10 0,3 6-87,-6 4 1,1 1 0,2-3-39,3-2 1,0-9 0,-6 6 76,6-2 0,-3-4 95,11-7 1,-11-10-1,5-3-19,0 0 1,-7-7 0,5 4 0,-6-5 196,-2-2 0,8 8 0,0-1-83,-3-2 0,0 0 1,0 0 23,3 3 0,2 12-95,-2 3 1,-5 13 0,4 18 0,-4 8 109,-3 4 0,0 12 0,2-1 0,4 0-121,1 3 1,9-8 0,-8 5 0,-1-5-11,4-3 0,-9-2 0,6-3 1,-5-5-336,-3-2 0,0 5 0,0-8 0,0-3-51,0-2 1,0-3-720,0 0 808,0-10 0,0-13 1,0-15-1,0-6 240,0-2 0,0-11 0,-11-2 0,-2-10 0</inkml:trace>
  <inkml:trace contextRef="#ctx0" brushRef="#br0" timeOffset="148982">28721 4791 7351,'16'-33'0,"-3"7"0,-1 11 0,-1 2-335,-1 0 0,8 8 481,-2-3 1,4 8 0,3 5-1,-2 5 17,-5 3 1,2-5-1,-11 8-116,-2 2 0,-5 2 0,-7 3-164,-9 1 1,-4-1 0,-4 0 0,1 0-482,0 0 0,0-2 598,0-5 0,-1 4 0,1-7 0</inkml:trace>
  <inkml:trace contextRef="#ctx0" brushRef="#br0" timeOffset="149235">29093 4791 7311,'0'16'-131,"0"-1"1,0 3-1,0 3 343,0 2 1,0-7 0,0-1-148,0 3 0,2 0 5,6-2 1,-3 2-237,10-10 0,-2-3 0,5-10 169,-2-3 0,-11-10 0,3 2 30,-6-4 1,-4-1 0,-3 3-1,-6 3-64,-2-4 1,1 7-1,-7-1 1,4 0-103,-3 0 1,5 8 0,0-6 0,0 4-720,0-1 852,8 0 0,-5 19 0,10 1 0</inkml:trace>
  <inkml:trace contextRef="#ctx0" brushRef="#br0" timeOffset="149665">29673 4791 7569,'0'-23'-174,"-3"8"-196,-5-1 486,-4 11 0,-12-5 0,1 10 0,0 0 15,0 0 1,7 8-1,1 2 1,-1 3-36,3 5 0,-5-5 1,11 2-1,1 3-38,4 3 0,2 2 1,0 0-349,0 0 0,2-10 1,6-5 150,8-5 0,4-3 0,3 0 1,1-3 27,-1-5 0,0-5 0,0-10 0,3 0 75,5 0 1,-8 0-1,3-3 1,-8-3 60,0-1 0,0-9 0,0 8 1,-5 0 111,-3-3 0,6 6 0,-6-8 0,1 0 18,-1 0 1,-2 5 0,-8-5 0,0 2 7,0 6 1,0 2-1,0 3 90,0 0 1,-3 10-151,-5 5 0,3 8 0,-8 10 0,0 14-168,0 12 1,8 10 0,-2 8 0,4 6-191,3-1 1,0 8 0,0-8 0,3 0-38,4-4 0,6 1 0,10-4 0,1-6-501,-1-4 793,0-14 0,0 16 0,0-8 0</inkml:trace>
  <inkml:trace contextRef="#ctx0" brushRef="#br0" timeOffset="150252">30717 4675 7080,'13'11'159,"-3"2"0,-10 10 0,0 3-103,0 5 1,0-3 0,0 8 0,0-2-59,0-6 0,-2 5 0,-3-2 0,-3-2-158,3-3 1,2-3 0,3 0-541,0 0 602,0 0 0,10-10 1,6-5-1,2-8 24,-3-8 0,6-2 1,-5-8-1,4 2 95,3-2 1,-2-2-1,-3-3 195,-2-1 0,-1 1-25,8 0 108,-10 10 1,-3 5-128,-10 16 0,0 5 0,0 10-174,0 0 1,8 1 0,3-1-4,1 0 0,-4-10 0,5-3 0,0-2-36,0 0 1,2-1-1,8-7 19,1 0 0,-9-7 0,-2-4 0,0-2 79,0-5 1,-5 5 0,4-2 0,-1-3-20,-6-3 0,-2-2 1,-3 0-1,0 0-11,0-1 1,-3 1-1,-2 0 1,-6 2 1,-1 6 1,-4-6 0,-7 8-194,0 1 0,7 1 0,1 14-59,-3 5 1,5 4 0,0 12-42,3-1 0,2 0 0,10-2 264,6-6 0,-3-5 0,11-10 0,-1 11 0,8 2 0</inkml:trace>
  <inkml:trace contextRef="#ctx0" brushRef="#br0" timeOffset="150672">31553 4397 7569,'23'-23'-24,"-10"-1"215,-5 1 0,2 13 106,-2 10 1,-8 13-1,-11 18 1,1 7-80,0 6 1,-6 3 0,8 2-1,1 2-86,-4 3 0,9 3 0,-6-5 0,3 2-192,-3-3 1,3-4 0,-8-8 0,0-6-200,0 1 0,6-9 1,-6 6-323,2-5 1,4-10 241,7-1 1,0-12 120,0-3 0,2-11 0,6-14 1,5-4 112,0-2 0,7-2 0,-4 2 0,2-5 156,-3 0 1,6 2-1,-6 11 1,6 0 10,2-1 0,-2 9 0,-3 2 0,-3 3 107,4 5 1,-7 2-1,4 6 45,2 4 0,-8 6 1,-2 10-1,-5 1-58,-3-1 0,-11 3 0,-4 2 1,-6 3-173,-2-3 1,0-2-1,0-3 1,-1 1 31,1-1 0,0-8 0,0-2 1,-1 0-587,1 0 1,8-8 0,-1 3-484,-2-6 1053,8-2 0,0-10 0,10-3 0</inkml:trace>
  <inkml:trace contextRef="#ctx0" brushRef="#br0" timeOffset="150948">31854 4884 7569,'13'23'30,"-2"1"1,-11-1 0,0 0 186,0 0 0,0-7 0,0-1-127,0 3 0,7 3 0,4 0-219,2-6 1,-6-5-234,9-10 0,-1 0 200,8 0 1,-10-2 30,-5-6 0,-5-5 0,-3-10 109,0 0 0,-3 2 0,-2 3 0,-5 5 15,-3 3 0,5-6 1,-8 6-1,-2 0-42,-2-1 0,-3 4 1,-1 7-72,1 0 0,0 0-413,0 0 533,10 0 0,3 10 0,10 3 0</inkml:trace>
  <inkml:trace contextRef="#ctx0" brushRef="#br0" timeOffset="151191">32411 4490 7569,'13'-11'-100,"-2"9"0,-11-6 0,0 16 0,0 7 234,0 6 1,-11 15-1,-2 8 1,-2 7 527,-1 1 1,4 0 0,-6-1 0,5 1-557,2-8 0,1 2 0,5-10 1,-3 0-613,3-5 1,2-5-1,1-3-19,-6 0 0,3-2 0,-8-3 0,0-5 525,0-3 0,-2 8 0,-8-5 0</inkml:trace>
  <inkml:trace contextRef="#ctx0" brushRef="#br0" timeOffset="151431">32110 4791 7610,'13'-10'-3,"-6"-5"0,6 2 0,5 0 0,8 3 0,5 4-183,-3 4 1,-2 2 0,-3 2-202,1 6 0,7-3 387,-1 11 0,12-1 0,-6 8 0</inkml:trace>
  <inkml:trace contextRef="#ctx0" brushRef="#br0" timeOffset="151563">32945 5024 7569,'23'0'105,"1"-8"0,-1 0 187,0 3 1,0 2 0,-2 1 0,-3-3-1113,-3-3 820,1 0 0,-3-2 0,-3-3 0</inkml:trace>
  <inkml:trace contextRef="#ctx0" brushRef="#br0" timeOffset="155787">708 6741 7412,'0'-23'21,"0"0"1,0-1 474,0 1 1,0 0-220,0 0 1,0 7-86,0 1 0,0 12-100,0 3 0,-3 29 0,-2 20 0,-5 7-33,-3 9 1,-3-1-1,-7 1 1,3-6-69,4-2 0,-2-3 0,10-10 0,3-6-124,3-7 1,2-5-1,0-3-170,0 1 1,0-9 0,0 1-286,0 2 0,0-6 46,0 4 1,-3-11-58,-5 3 599,6-6 0,-11-12 0,5-5 0,5-6 0,-7-2 0</inkml:trace>
  <inkml:trace contextRef="#ctx0" brushRef="#br0" timeOffset="156277">638 6787 7569,'0'-36'0,"0"5"0,0 6 0,0 1 0,0 1 122,0 0 279,0 0 0,8 0-137,0-1 0,2 11 0,-5 8-117,3 10 0,10 11 0,-3 12 0,3 6-33,-2 2 0,5 3 1,-6 7-1,6 0-27,2 1 1,0-1 0,-2-2 0,-3-3-225,-3-2 1,-2-11-1,5 3 1,-5-5 76,-3-3 0,6 1 0,-6-1 1,0 0-28,1 0 1,-3-7 0,-8-1-271,0 3 195,0-8 0,-8 3 1,-5-7-1,-5 1-66,-8-2 0,-2-2 0,5-3 0,-3 0 85,-5 0 1,5 0-1,-5 0 1,5-3 116,3-4 1,0 2 0,0-11 0,2-2 192,6-3 1,-4-2-1,12 0-23,2 0 0,2 0 0,6-1 0,4 1-96,9 0 0,4 0 1,4 0-1,1-1-91,6 1 0,-2 8 1,7 2-1,-3 2-153,-4 6 0,4 3 1,1 2-1,-1 0-158,1 0 1,-3 0 0,-8 2 353,0 6 0,0 5 0,1 10 0</inkml:trace>
  <inkml:trace contextRef="#ctx0" brushRef="#br0" timeOffset="157079">1172 7066 7368,'-10'-13'-245,"7"0"1,-7 8 830,-1-3 1,9 3-479,-6 13 0,6-3 0,2 10 0,0 4-82,0 1 1,2-4-1,3-1 1,3 3 64,-3 3 0,-2-6 0,-3 1-481,0 2-87,0 2 405,0 4 1,8-14-1,-1-10 28,-2-13 1,6-8-1,-4-4 1,1-1 35,3 3 0,-9-13 0,6 12 0,-3 1 49,3 5 1,-6-3-1,6 6 1,-5-6 119,-3-2 1,7 8 180,1-1-270,0 11 1,0 5-1,-1 15-17,-2 6 1,-2 2-1,0 1 1,2-1-46,3 0 0,2 0 0,-2 0-19,7 1 1,-2-4 0,0-2-1,0-5-25,0-3 1,2-2-1,8-5 15,1 4 0,-1-4 0,0 5 1,0-8 4,0-8 0,1 3 0,-1-11-32,0-2 0,-8 6 0,-2-4-8,-2-2 0,-1 5 56,-2-2 1,-6-1 0,3-4-1,-7 1-1,-6 4 1,-7 7-1,4-5 1,-2 3 36,-5 5 0,6 2 0,-4 3-27,-2 0 1,-3 3 0,1 5 7,4 7 0,6 6 0,10 2-4,0 0 0,0 0 1,0 1-1,3-1-6,4 0 1,-2-8 0,11-2-42,2-2 0,3-4 0,2-7 0,0-2-95,0-6 0,0-2 0,1-8 50,-1 2 0,0-2 1,0-10-1,-2-3 1,-3 3 25,-3 2 1,-2-5-1,5 0 1,-5 0 25,-2-3 0,4 6 0,-7-11 0,-3 1 50,-3 2 0,-2-8 0,0 5 0,0-2 115,0 2 0,0-2 1,0 10-1,-2 5 409,-6 8-413,6-3 1,-16 21-1,10 0 1,3 16 9,2 12 0,3 8 1,0 11-1,0 2-90,0 5 0,0-5 0,3 8-191,4-1 0,-1-12 0,6 5 0,1-2 0,0-6-160,5 3 0,5-11 0,6-2 0,2-5 295,-3-3 0,8 0 0,0 1 0</inkml:trace>
  <inkml:trace contextRef="#ctx0" brushRef="#br0" timeOffset="157327">2773 6509 7569,'0'-23'150,"-2"10"232,-6 5 1,6 16 0,-9 10 0,3 10-67,1 11 1,-9 5-1,6 5 1,0 2-288,-1 3 0,4 3 1,7-5-1,0 2 20,0-2 0,0-6 0,0-5 0,0-2-376,0 2 0,7-7 1,1-1-1,0-2-1005,2 0 0,-7-8 1332,4-7 0,6-1 0,0 8 0</inkml:trace>
  <inkml:trace contextRef="#ctx0" brushRef="#br0" timeOffset="157571">2634 7089 7569,'-2'-23'95,"-6"0"0,5 0 0,-2 2-24,10 5 1,8 6 0,10 10 0,1 0-114,-1 0 0,3 0 1,2 0-1,3 0-190,-3 0 0,-2 0 1,0 0-291,5 0 0,-11 0 522,11 0 0,0-10 0,16-3 0</inkml:trace>
  <inkml:trace contextRef="#ctx0" brushRef="#br0" timeOffset="158111">3052 6300 7569,'0'-23'-572,"0"0"795,0 10 0,0 5 0,0 18 7,0 14 1,0 1 0,0 14 0,0 2-72,0 3 1,0 10 0,0 3-1,0 0 1,0 2-73,0 0 1,0-5 0,0 6 0,0-1-140,0 0 0,0-7 0,-3 2 0,-2-5-146,-3-2 0,1-11 0,7-5 1,0-6-109,0-1 0,2-12 0,6-4 149,8-5 1,-4-3 0,4-3-1,-1-5 50,-2-7 1,8-6-1,-8-4 1,2-4 73,1-2 0,-3 0 1,5 6 87,-3-6 1,-10 2 0,6-7 0,-4 3 154,1 4 0,0 11 0,-6 5 344,6 3-437,-5 2 1,7 19 0,-10 4 0,0 6-73,0 2 0,0 8 0,0 0 0,0-3-34,0-2 1,0-11 0,3 1 0,4-1 6,9-2 0,-3 5 0,2-10 0,3-3-51,3-2 0,5-3 1,2 0-1,3 0-51,-3 0 0,-2-3 0,-3-2 4,1-3 1,-1-10-1,-3 3 1,-2-3 56,-2 2 0,-8-4 0,5 4 0,-3-4-4,-5-4 1,-5 4-1,-5 2 1,-5 5 116,-3 2 0,-3-4 0,-7 5 0,0-1 62,0 1 1,-1 0 0,1 5-3,0-3 0,0 10 0,2 14-74,6 4 1,4 11 0,11 0-1,3-2-96,5-3 0,5-3 0,12-3 1,6-2-232,8-2 0,5-8 1,2 5-1,3-3-221,5-5 1,-5 5-1,5-2 1,-5-3 471,-2-2 0,-1 7 0,1 3 0</inkml:trace>
  <inkml:trace contextRef="#ctx0" brushRef="#br0" timeOffset="159020">4561 6671 7569,'12'-13'-27,"-1"3"1,-11 13 0,0 4 0,0 9 104,0 5 1,0 2 0,0 3 0,0 2-36,0 3 0,0 8 0,0-8 1,0-3 4,0-2 1,0 5 0,2 0 0,3-3-27,3-2 0,10-6 0,-2-2 0,4-5-70,4-2 1,-1-4-1,0-7 1,0 0-12,0 0 0,3 0 0,3-2 0,2-3-24,-3-3 1,-2-10 0,-3 2 0,0-4 27,0-3 1,-7-1 0,-3-1 0,-3-4-25,-5-2 1,5 0-1,-2 8 72,-3 0 0,-5 0 0,-7-1 16,-9 1 1,3 10 0,-2 6 44,-3 4 0,-3 13 0,-2 8 121,0 11 0,7-3 0,3 4 0,3-4-86,5-3 1,2 1 0,3-1-76,0 0 1,3 0 0,5-2-1,7-6 19,6-7 1,2 2 0,0-2 0,0-3-144,1-2 1,1-3 0,4 0 0,2 0-15,-3 0 0,-2-3 0,-3-4 0,0-9-13,0-4 0,1-4 0,-1 1 0,0 0 127,0 0 0,0-3 1,1-2-1,-1-3 2,0 2 1,-2 3 0,-3 3 0,-5 0 185,-3 0 1,0 7-1,-5 1-23,3-3 0,-3 7-136,-12 4 0,-6 4 0,-8 6 0,3 2-29,3 3 0,7 7 0,-5-5 0,0 3 13,0 5 0,8-5 0,-3 3-17,6 2 0,2-5 0,0 2 11,0 3 0,2-7 0,6-4 0,5-2 20,0 3 1,7-5-1,-4 4 1,4-4 62,4-3 1,-1 8 0,0 0 85,0-3 0,1 5 0,-4 0 13,-4 3 1,-6-5 0,-10 7-133,0 3 1,-10-5-1,-6 3 1,-4 2-132,-4 3 0,1-6 0,0 0 1,0 4-229,-1 1 0,1-4-1498,0-1 1810,0-10 0,10 6 0,3-11 0,10 0 0</inkml:trace>
  <inkml:trace contextRef="#ctx0" brushRef="#br0" timeOffset="159886">5675 6903 7538,'23'-23'71,"0"0"0,8 0 0,0 2 0,-3 6 132,-2 7 0,-10 8 0,-4 8-70,-1 7 1,-4 6 0,-7 2 0,0 0-148,0 0 1,0 1-1,0-1-134,0 0 0,0 0 0,0 1-246,0-1 1,3-10 65,5-6 1,5-4 234,10-3 0,0-10 0,-2-6 71,-6-4 0,3-4 0,-10 1 0,0 0 107,2 0 0,-7-1 1,7 1 123,0 0 0,-7 8 0,7 2 272,0 2-280,-7 4 0,7 9-84,-10 6 1,0 5-1,0 10-79,0 0 1,3 0-1,2 1 20,3-1 1,7 0 0,-4-2-60,1-6 1,-4 3-1,8-10-40,2-3 0,-5-2 0,2-6-18,3-5 1,-5-4 0,0-12 0,0 1-82,0 0 1,0-8 0,5-3 0,-3 1 79,3-1 1,-5-7 0,0 2 0,0-4 0,0-4 0,-8 8 0,5 1 0,-2-1 62,0 3 0,-1-5 0,-7 10 0,0 2 189,0 4 1,0 1 285,0 1-348,0 10 0,0 13 0,0 16 0,0 4 4,0 4 1,0 9-1,0 6 1,0 5 12,0 2 1,0 1 0,0-1 0,0 0-48,0 1 0,0-1 1,0-2-1,3-5-78,5-8 1,-3-6 0,8-1 0,0-4 0,0-4 0,2 2 1,8-10-115,1-3 0,-1-5 1,0-8-1,0-5-103,0 0 0,3-15 1,3 2-1,1-7-1,-1-9 1,-3 1 0,-3 0 0,-3 2 25,-4-2 1,5-3-1,-9 0 1,1 3 59,-5 2 0,2 0 0,-2-4 0,-3 1 71,-2 4 0,-1 7 0,4-5 1,1 2 612,-2 6-219,-2 2 1,-3 16-183,0 10 0,0 18 1,0 15-1,0 3 23,0 6 0,0 1 1,0 4-1,0 2-33,0 5 0,0-5 1,0 8-1,0-3-77,0 0 1,0 8-1,0-10 1,0-6-163,0-5 0,8-5 0,2 0 1,0-10-204,1-8 0,-1-5 0,-2 3-469,7-9 1,-2-4 148,3-3 1,-11-3-1,3-4-458,-6-9 1056,-2-4 0,-10-14 0,-3-2 0</inkml:trace>
  <inkml:trace contextRef="#ctx0" brushRef="#br0" timeOffset="160129">6696 6579 7625,'-36'-21'320,"5"5"1,18-2-108,13 11 0,13-1 0,18 5 0,7-2-115,6-3 1,3 1 0,2 7-1,2 0-211,3 0 1,0 0 0,-7 0 0,-3 0-100,-6 0 1,4 0 0,-9 0 0,1 0 211,-1 0 0,-2 10 0,-8 3 0</inkml:trace>
  <inkml:trace contextRef="#ctx0" brushRef="#br0" timeOffset="161220">8042 6787 7569,'0'-23'645,"0"0"1,0 5-282,0 10 1,0 19 0,0 19-390,0-1 0,0-1 1,0 1-1,0 2-243,0-3 0,0-2 0,0-3-84,0 0 0,2 0 1,4 1-244,1-1 595,1-10 0,2-3 0,3-10 0</inkml:trace>
  <inkml:trace contextRef="#ctx0" brushRef="#br0" timeOffset="161497">8088 6439 7170,'-15'-23'0,"2"0"146,3 0-244,2 10 1,16 5-1,2 16 1,3 5-63,5 0 1,3 7 0,-1-4 11,-4 4 0,4-4 0,-4-3 148,4-3 0,4 8 0,-1-5 0</inkml:trace>
  <inkml:trace contextRef="#ctx0" brushRef="#br0" timeOffset="161744">8436 6579 7569,'13'0'-224,"-5"0"0,-16 0 0,-7 0 478,-6 0 0,-2 0 1,0 2 21,0 6 1,-1 5-270,1 10 0,8 0 0,2 0 1,3 1-28,4-1 0,-4-8 1,2 1-1,3 2 6,3 2 0,2-4 0,2-3-142,6-3 1,-3 6 0,11-9 164,2-2 0,2 6 1,3-3-1,1-3 82,-1-3 0,8-2 0,0 0 0,-3 0 34,-2 0 0,-3 0 0,0 0 786,0 0-539,1 0 0,-11 3 0,-8 5-355,-10 7 0,-8-2 0,-11 2 0,-1 3-231,-6 3 0,5 2 0,-5 1 0,5-1-62,3 0 0,8 0 0,2 0 0,2 1 276,6-1 0,-8 0 0,0 0 0</inkml:trace>
  <inkml:trace contextRef="#ctx0" brushRef="#br0" timeOffset="162478">9783 6834 7530,'0'-23'0,"0"-1"0,0 1-159,0 0 1,7 0 240,1 0 0,-3 2 2,-13 5 1,-4 6 0,-12 10-44,1 0 0,0 3 0,0 4 1,0 9-116,-1 5 1,9 2 0,-1 0-169,-2 0 0,8 0 160,2 1 1,8-4 0,5-2 0,6-5 45,2-2 1,2 4 0,8-7-1,3-1 55,5 4 1,-5-9 0,5 9 145,-5-1 1,-3-5 0,0 11-45,0 2 0,-10-5 0,-5 2 0,-6 3-60,-2 3 0,-10 2 0,-5 0-101,-6 0 0,-2-7 0,0-3 0,-1 0-32,1 0 0,0-8 1,0 2-1,0-4-192,-1-3 0,1 0 0,0 0 80,0 0 0,10-10 1,5-8-1,5-8 184,3-5 0,0-10 0,0 5 0</inkml:trace>
  <inkml:trace contextRef="#ctx0" brushRef="#br0" timeOffset="163184">9829 6254 7439,'21'-47'-67,"-6"1"0,3 10 1,-8 5-1,1 5 0,2 5 358,0 6 1,-6 7-159,9 16 1,-11 7-1,3 16 1,-6 8-26,-2 5 0,0 2 0,0 3 1,0 5-106,0 8 1,0-5 0,0 0 0,0-3-17,0 0 1,0 8 0,-2-5-1,-3-1-52,-3 1 1,-3-5-1,6-11 1,-2-5-95,1-2 1,1-3-1,0-8-382,-3 0 459,1-10 0,9-8 0,6-18 36,7-10 0,6-8 0,0 0 0,-3-5 59,-3 0 1,1-5-1,7 7 1,-2 0 105,-6 1 0,3 2 0,-8 8 128,3 0 1,-5 10-161,7 5 0,-7 5 1,5 6-48,-3 5 0,-2 5 0,-8 12 0,0 4-58,0 2 1,0 7-1,0-7 1,0 0-101,0 3 1,0-8 0,0 5-152,0-6 0,3-4 161,4-6 0,-1 3 55,9-10 0,1-10 74,7-14 1,-3-4 0,-4-4 0,-6 4 400,0 4-337,-7-4 1,10 17 15,-5-5 0,-3 6-78,10 2 1,-10 2 0,3 6-28,-5 7 1,7 6 0,3 2 0,2-2-37,1-6 0,-1 3 0,9-10 26,-1-3 1,0-2 0,0-3 0,0-3-4,1-4 0,-4 1 1,-2-9-1,-5-3 47,-2-3 1,4-2-1,-7 0 111,-3 0 0,-2-1 1,-3 1-1,-3 3-27,-5 4 1,-5-2 0,-10 8-1,-3-1-94,-5 1 0,6 2 1,-9 8-1,3 0-82,0 0 0,0 11 1,8 4-1,0 6-145,0 2 1,2 8 0,5 0 0,6-3-313,0-2 1,7 5-1,-4 0 519,4-3 0,3-2 0,0-3 0,0 1 0</inkml:trace>
  <inkml:trace contextRef="#ctx0" brushRef="#br0" timeOffset="163749">10665 6880 7376,'7'-15'165,"1"-1"1,0 21 0,-8 3-81,0 10 1,0 5-1,0 1 1,0-1-115,0 0 1,0-7 0,2-4 0,3 1 58,3 0 0,3-5-93,-4 7 1,6-9-1,10 1-59,1-4 0,-4-6 0,-2-2 0,-2-5 63,2-3 1,2-2-1,1-9 1,-3 1 73,-2 0 1,-4-8-1,7 0 1,-7 3 114,-1 2 0,-4 3 0,-7-1 42,0 1 1,0 0 158,0 0-296,0 10 1,0 13 0,0 15 0,0 6-12,0 2 1,0 3 0,0 2 0,0 3-17,0-2 0,8-4 0,2-1 0,1-1 51,-1 0 1,8 0-41,-2 1 1,4-12 0,3-1-26,1-1 1,-9-7 0,-2 2 0,0-10 29,0-11 0,-8-7 1,3-5-6,-6-3 0,-2 0 0,0 7 0,0 1-1,0 0 0,0-8 0,0-2 0,0-1-150,0 1 1,-10 2 0,-5 7 0,-4 1-128,4 0 0,-6 2 0,8 3 0,-2 5-782,0 3 905,9 2 1,-4 19-1,13 4 136,4 6 0,6 2 0,10 0 0,1 0 0</inkml:trace>
  <inkml:trace contextRef="#ctx0" brushRef="#br0" timeOffset="164125">11245 6741 7569,'23'10'-43,"-8"-7"1,1 5 0,2-3-148,3 3 0,-6-6 0,1 6 464,2-6 0,-6 6 0,1 2 0,0 3-83,0 5 0,-8-5 1,3 3-127,-5 2 1,-3 2-51,0 4 1,2-1-143,6 0 0,-5-7-755,4-1 626,-4-10 1,-1 3 211,6-16 0,-3-5 0,8-10 0,-2 0 0,-4 0 10,4-1 0,-6 1 1,8-3-1,-3-2 159,-5-3 1,5 0-1,-2 8 1,0 2 235,2 6 1,-5-3-10,11 10 0,-11 3-265,3 13 1,-3 12 0,0 11 0,3-2-58,-3-4 1,0 1 0,0 3 0,6 2-352,1-3 1,-4-2 0,8-3-316,2 0 0,2 0 416,4 1 0,-1-12 0,0-4 0,0-5 220,0-3 0,1 0 0,-1 0 0,0-11 0,0-1 0</inkml:trace>
  <inkml:trace contextRef="#ctx0" brushRef="#br0" timeOffset="164408">12057 6927 7569,'8'-36'-134,"0"5"0,-1-3 0,-7 3 0,3 0 0,2 0 0,3 0 230,-3 3 1,-3 2 0,-4 6 0,-3 1 46,-3 4 1,-2 10 0,2-3-51,-8 6 1,-4 4-1,-3 6-60,-1 7 0,9-2 1,2 3-1,3 2 1,2 2 69,-2 4 0,7-1 0,-5 0-173,6 0 1,4 0 0,6-2 74,8-5 0,7 2 0,3-8 91,-3 3 0,5-8 0,-12 5 1,4-2 3,3 0 1,-10 2-1,-2-5 85,-1 3 0,-7 10 0,2-3-152,-10 6 0,-1-5 1,-9-1-1,-3 1-523,-3-4 0,-2 6-420,0-10 1,7 8 909,1-9 0,10 1 0,-6-8 0</inkml:trace>
  <inkml:trace contextRef="#ctx0" brushRef="#br0" timeOffset="164632">12684 6787 7366,'23'0'-541,"0"0"902,0 0 1,1 11-236,-1 4 0,-8 6 0,-2 2 0,-3 0 0,-4 0-10,-4 1 1,-2-9-1,3 1 1,2 2-740,3 2 0,-1-4-345,-7-1 968,0-10 0,0 16 0,0-8 0</inkml:trace>
  <inkml:trace contextRef="#ctx0" brushRef="#br0" timeOffset="164860">12777 6439 6656,'7'16'-357,"4"-1"296,1 3 1,-4 0 0,5 0 0,0-5 60,0-2 0,-8 7 0,16-5 0,-8 10 0</inkml:trace>
  <inkml:trace contextRef="#ctx0" brushRef="#br0" timeOffset="165098">13055 6718 6410,'0'23'0,"0"0"-47,0 0 1,0 1 0,0-1 0,0 0 232,0 0 0,0 0 0,0 1-64,0-1 0,0-8 1,3-2-21,4-2 1,-1-4-106,9-7 1,-7-2-18,7-6 0,-7-2 0,5-8 1,-3 2-41,-5-2 0,6-3 0,-4-2 1,1-3 114,2-4 0,-7 4 0,7-3 91,1 11 0,-9-2 0,9 7-59,-1 0 0,-8 5 0,6 16 15,-5 7 1,-1 6 0,3 2 0,3 0-115,-3 1 1,6-1 0,-1 0 0,0 0-290,1 0 0,7 1 0,0-1 0,8-2 301,4-6 0,1 16 0,-7-5 0</inkml:trace>
  <inkml:trace contextRef="#ctx0" brushRef="#br0" timeOffset="165397">14610 6439 7612,'-23'0'227,"0"0"1,7 11-1,3 4-44,3 6 1,2 2-1,8 0 1,0 0-139,0 1 1,0 9 0,0 3 0,0 3-44,0 0 1,0-9 0,0 9 0,0 0-279,0-3 1,0-3 0,0-9 0,0-1-494,0 0 1,0-7 768,0-1 0,0 1 0,0 7 0</inkml:trace>
  <inkml:trace contextRef="#ctx0" brushRef="#br0" timeOffset="165661">14239 6880 7415,'0'-23'-134,"2"0"0,6 2 0,8 3 1,4 5 256,3 3 0,1 2 1,-1 8-1,0 0-147,0 0 0,8 0 1,0 0-1,0 0-118,3 0 0,-6 0 0,8-2 0,-2-4-560,-6-1 702,-2-11 0,7 5 0,3-10 0</inkml:trace>
  <inkml:trace contextRef="#ctx0" brushRef="#br0" timeOffset="166161">14842 6138 6837,'3'25'234,"4"6"0,-4 5 1,5 11-1,-6-1-110,-2 1 1,0-1 0,0 0 0,-2 3-9,-6 6 0,5-6 0,-4 5 0,4-8-119,3-7 1,-8 5 0,1-6 0,2 4-129,2-4 0,3-4 27,0-11 0,10-10-93,6-5 1,4-16 0,4-5 0,-4-2 100,-4-1 1,2-7 0,-8-8 0,3 3 78,5 2 0,-5-5 0,0 0 0,0 0 1,0-3 0,-8 9 1,5-4-1,-2 9 310,0 4 0,2 11-171,-2-3 1,-6 8 0,6 8-46,-6 8 0,-2 4 0,0 6 0,0 2 73,0 3 1,0 8-1,0-8 1,0-3-141,0-2 1,3-3-1,5-2 36,7-6 0,6 3 0,2-10-83,0-3 0,0-2 0,1-3 1,-1-3-27,0-4 0,3 1 1,2-12-1,3-5-49,-2-5 0,-6-3 0,-8 8 1,-4-1 68,-1 1 0,-8 0 0,6 0 0,-5 0 14,-3-1 0,-8 9 0,-2 2 0,-3 0 21,-5 0 1,-3 8 0,-2-5 0,0 2 219,0 0 0,-1 3-56,1 13 0,2 5 0,6 13 0,7 2-23,6 3 1,2 0 0,0-8 0,2 0-173,6 0 1,5-2 0,13-3 0,5-2-286,7 2 0,6-5 0,3-1 0,-1 1 323,0 0 0,1-8 0,-1 6 0</inkml:trace>
  <inkml:trace contextRef="#ctx0" brushRef="#br0" timeOffset="166875">16444 6486 7569,'12'0'12,"7"2"1,-9 6-1,0 7 1,0 6 133,-4 2 0,-4 8 0,-2 3 0,0 2-224,0 5 0,0-5 1,0 0-1,-2-2 104,-6-6 1,5-2 0,-4-3-257,4 0 47,3 1 79,0-11 1,3-13 0,2-16-1,5-2 9,3 3 0,2-6 1,9 3-1,-1-8 19,0-5 0,0 0 0,0 8 0,1 0 137,-1 0 0,0 2 0,0 5 97,1 9 0,-9 4 0,0 3-49,4 0 1,-7 0 0,4 3 0,-1 4 9,-2 9 1,-2 5-1,-9 2 1,3 3-150,3 5 0,0-3 1,-8 8-1,0-2-216,0-6 0,-8-2 0,0-3-799,3 0 1045,3-10 0,-9 8 0,-2-8 0</inkml:trace>
  <inkml:trace contextRef="#ctx0" brushRef="#br0" timeOffset="167099">16861 6439 7417,'11'-13'-1130,"-6"3"983,10 10 1,1 3-1,7 2 147,0 3 0,-7 2 0,-1-2 0,3 7 0,3 6 0,2 2 0,0 0 0</inkml:trace>
  <inkml:trace contextRef="#ctx0" brushRef="#br0" timeOffset="167563">17279 6671 7444,'13'-10'0,"-3"-5"0,-2-6-262,0-2 1,0 0 0,-8-1 418,0 1 0,0 0-53,0 0 1,-11 10-1,-4 5-31,-6 5 0,6 6 0,2 5 1,0 7-38,0 6 1,5 5 0,-5 2 0,3 3-80,5-3 0,-5 1 1,2-1-1,3 3-67,2-3 1,3-2-1,0-3 29,0 1 0,10-4 9,6-4 0,-3 2 0,2-10 0,1-6 57,-3-7 0,7 0 1,-7-11-1,3-2 8,-1-2 1,-10 4-1,3 1 1,-5-3 1,-3-3 1,0-2-1,0 0 108,0-1 31,0 1 0,-3 10-82,-5 6 1,6 7-1,-6 7 1,5 9-8,3 4 1,0 14 0,0 5 0,0 4 1,8 6 0,2 3-1,1 2 1,2-2 21,-1-3 1,1-5-1,5-3 1,-5-2 57,-2 2 0,-4 0 0,-4 0 0,2-5 33,3-2 0,0-3 0,-8-5-62,0 5 1,-8-6 0,-2 6-44,-3-5 1,-3-13 0,-7-5-1,0-6-61,0-2 1,-1 0 0,4-2-1,2-6-256,2-7 1,8-6-1,-4-2 1,-1-3-220,0-5 0,8-5 0,-6-11-314,1 1 796,7 0 0,-7-1 0,0-10 0,-3-2 0</inkml:trace>
  <inkml:trace contextRef="#ctx0" brushRef="#br0" timeOffset="168160">17488 6138 7569,'15'-13'-57,"1"5"0,-11 16 1,3 7-1,-6 8 1,1 8-1,2 8 264,3 5 1,0 2 0,-8 1-1,0-1-80,0 0 0,0 9 0,0-1 0,0-5-64,0-8 0,0 3 1,0-8-1,0 0-210,0-5 1,0-5 0,0-3-534,0 0 559,0-10 0,2-5 1,3-16-1,6-7 57,2-6 0,-1-10 0,7-2 1,-4-1 56,3 1 0,0-6 0,0 8 0,-2 3 165,2 2 0,-5 10 0,2 3 11,3 3 0,-5 2-108,2 8 1,-9 3 0,1 5-1,-2 5 12,3-1 1,-5 9 0,7-3-1,-2 8-11,0 5 1,7 0-1,-5-8 1,1 0-15,-1 0 1,8 1-231,-2-1 1,4-10 11,3-6 1,-2-17 0,-3-10 30,-2-9 1,-9-4 0,9 4 0,-1-4-1,-2-3 0,5 0 1,-8-6-1,1 4 115,-1-4 0,-2 1 0,-8 2 44,0 8 0,0-2 1,0 2-1,0 3 1,0 2-26,0 3 1,0 7-1,-3 3 489,-4 3 0,4 5-260,-5 13 1,6 4 0,2 12 0,0 1 9,0 6 1,0 3-1,2 7 1,3-2-66,3 2 1,0 0 0,-8 1 0,0-4-137,0 4 0,0-6 1,0 0-1,0-3-370,0-4 0,2-4 0,4-1-959,1-1 536,1 0 1,-11-10 759,-4-5 0,-16-16 0,-14-5 0</inkml:trace>
  <inkml:trace contextRef="#ctx0" brushRef="#br0" timeOffset="168336">17697 6509 7569,'-8'-16'151,"0"1"0,3-1 1,13-7-1,10 3-103,10 4 0,8-2 0,11 8 0,-1-1-139,1 1 1,7-5 0,0 7-96,-2 3 0,4 2 0,-1 3 1,-1 0-1,0 0 186,0 0 0,10 11 0,-4 1 0</inkml:trace>
  <inkml:trace contextRef="#ctx0" brushRef="#br0" timeOffset="168766">19066 6439 7569,'-23'0'0,"0"0"10,0 0 1,2 3 93,5 5 0,-4 4 1,7 12-1,-3-4 0,4-2-263,1-2 1,4-8-1,7 7 27,0 3 1,0-5 0,0 2 72,0 4 0,0-7 1,2 1 51,6-2 0,5 4 1,10-7 57,0-3 0,0-2 0,1-1 153,-1 6 1,0-6 0,-2 9 7,-6-1 1,-2-7 0,-8 7-87,3 0 1,0 3 0,-11 8 0,-2-3-105,-3-3 1,-10 1 0,3 4 0,-6-1-282,-2-4 0,0 0 1,-1 6-238,1-5 1,8 2 0,-1-11-400,-2-1 895,8-4 0,0-12 0,10-3 0</inkml:trace>
  <inkml:trace contextRef="#ctx0" brushRef="#br0" timeOffset="169011">19205 6625 7569,'24'0'-202,"-1"0"177,0 10 1,-7 3 0,-4 10 327,-1 1 1,-1 1 0,-5 4-1,3 2-261,-3-3 1,0-2 0,0-3-344,3 0 1,0 0-341,-8 1 1,-3-11-16,-4-6 656,4-4 0,-18-13 0,9-3 0</inkml:trace>
  <inkml:trace contextRef="#ctx0" brushRef="#br0" timeOffset="169213">19205 6346 7506,'11'-12'-207,"-9"4"1,9 13 94,-1 3 0,-5 7 0,8-5 1,0 1-60,0-1 0,2 8 1,9-5-1,-1 0 171,0-5 0,0 5 0,0-1 0</inkml:trace>
  <inkml:trace contextRef="#ctx0" brushRef="#br0" timeOffset="169794">19809 6579 7569,'-13'-11'-8,"0"9"0,5-6 17,-7 5 0,2 3 0,-2 0 0,-1 3 80,3 5 0,-7-1 1,4 14-1,-2 5-19,3 0 0,-4-1 0,12-1 0,2 1-59,2 6 1,3-13 0,0 6-1,0-4-62,0 1 0,3-6 0,4-2 57,9-2 1,-3-4 0,2-7 0,3 0-76,3 0 0,-1-2 0,-1-6 1,-4-8-18,3-4 1,3-11 0,-1 0 0,-2 0-2,-2-3 0,-1 9 0,9-9 1,-4 1-19,-4-6 0,2 3 0,-8-3 1,0 0 19,1 3 1,4-7 0,-7 4 0,0-5 26,2-2 1,-8-1-1,6 1 1,-5-1 47,-3 1 0,8 7 0,-1 3 181,-2 3 0,-2 9-94,-3 9 1,0 20 0,0 5-1,0 16 153,0 13 0,0 5 1,0 5-1,0 2 30,0 3 1,-3 8 0,-2-5 0,-5 0-60,-3 0 1,8 4 0,-3-6 0,6-4-134,2-2 1,0-10 0,0-3 0,2-3-77,6-4 1,5-6 0,10-5-38,0-2 1,0-11 0,1 2 0,-1-4-86,0-3 1,0-3 0,0-4 0,1-9-40,-1-4 1,8-4 0,0 1 0,-3 0 36,-2 0 0,-11-8 1,1 0-1,-1 3 44,-2 2 1,-2 3-1,-11-3 1,0-3 29,0-2 1,-3 0 0,-5 11-1,-7 2 84,-6 2 0,-2 9 0,0-6 0,-1 2 141,1 6 0,0 5 1,2 8-1,3 7 28,3 6 0,2 2 0,-5 0 0,5 1-9,3-1 0,2 0 1,8 0-1,0 1-67,0-1 1,0 0-1,3 0 1,4 0-97,9 1 0,4-4 0,4-2 0,-1-2-288,0 2 1,8-5 0,0 2 0,0 1-61,2-3 0,-7 7 0,8-7 0,-3 3 325,0-1 0,10 0 0,-5 9 0</inkml:trace>
  <inkml:trace contextRef="#ctx0" brushRef="#br0" timeOffset="170046">21016 7043 7897,'23'-13'233,"-8"-5"1,1 10-1,2 3 1,3 2-391,2 3 1,0 0-346,0 0 0,0 0-754,1 0 1256,-11 0 0,-3 0 0,-10 0 0</inkml:trace>
  <inkml:trace contextRef="#ctx0" brushRef="#br0" timeOffset="171044">21828 6045 7761,'23'-13'121,"0"0"0,1 8 0,-1-3-187,0 3 0,0 0 0,1 0 1,1-6 58,6-2 1,-5 6 0,8-6 0,-3 2-275,-1 6 0,9-5 0,-8 0 0,-3-1 281,-2 1 0,-3 2 0,1 8 0</inkml:trace>
  <inkml:trace contextRef="#ctx0" brushRef="#br0" timeOffset="171267">22153 5975 7389,'-8'26'-176,"1"5"0,-12-3 0,7 11 0,-4 2 377,1 3 0,7-5 0,-5-1 0,0 4-102,0 1 0,8-4 1,-3-3-1,3-2-301,-3-6 0,6-2 0,-6-3-93,6 0 1,12-2 77,5-6 217,-4-4 0,9-22 0,-7-1 0</inkml:trace>
  <inkml:trace contextRef="#ctx0" brushRef="#br0" timeOffset="171882">22315 5743 7569,'24'-36'-45,"-9"2"52,1 11 1,-11 13 76,3 10 0,-6 18 1,-2 18-1,0 5 4,0 8 1,-2 13 0,-4 0 0,-4 3-31,-3-4 0,0 6 1,-5-5-117,3 5 53,-1-7 1,-4 4 0,2-10 0,5-2 54,2-3 0,-4-10 0,7-3 0,3-3-371,2-4 0,3-4 121,0-1 1,3-14 0,5-10 99,7-13 1,-2-10 0,3-6-1,2-2 18,2 3 0,1-5 1,-3-1-1,-3 1 102,3-1 1,-5 3 0,3 8-1,-1 0 206,-2-1 1,5 1 0,-7 3 141,1 4-313,4 6 1,-1 12 0,-2 6 0,-2 8-7,-6 4 0,-3 3 0,-2 3 0,0 3-38,0 2 0,0 2 0,0-5 0,0 3-16,0-2 1,0-3-1,0-3-33,0 0 0,8-8 0,2-2 0,3-2-7,5-6 1,3-3 0,5-2 0,2-2-16,3-6 1,0 3-1,-8-11 1,3-2-72,5-2 0,-5-3 0,5-3 1,-8-3 114,-8-2 1,6 0 0,-8 8 0,0 0 42,-5 0 1,-6 0 0,-2-1 0,0 1-43,0 0 1,-2 0 0,-6 2 0,-8 6 291,-4 7 1,-4 5 0,-1 3-145,-6 0 1,5 11-1,-2 7 1,7 8-49,5 5 0,11 7 0,-2-7 0,4 0-92,3 3 0,3-9 0,4 6 0,9-5-89,4-3 0,14-2 0,5-3 0,4-5-241,4-3 1,-1 6-1,1-9 1,-3-1-535,-6-4 871,6-2 0,3 0 0,12 0 0</inkml:trace>
  <inkml:trace contextRef="#ctx0" brushRef="#br0" timeOffset="172665">24242 5743 7569,'-3'-36'-605,"-4"5"562,4 15 0,-7 9 177,10 14 0,-3 17 1,-2 14-1,-3 6 1,3 3 0,0 7 1,0 3-1,-3-1-73,3 1 0,-6 0 0,4-6 0,-1 3 9,-2-2 1,5-3 0,-11-3 0,1 1-138,2-1 0,-5-2 0,10-5 0,3-8-648,2-5 531,-7-3 0,10-10 1,0-6-1,10-7 93,3-7 0,8-9 0,-6-12 1,6-6-1,2 1 0,-2-3-108,-6 0 0,6-1 285,-6-1 1,3 4 0,0 8 165,-2-4 1,-8 6-91,7 1 0,-10 13 0,3 18-93,-6 7 0,-2 6 1,0 2-1,0 0 43,0 0 0,0 0 0,0 1-88,0-1 1,8 0-1,0 0 1,-3 0-64,-2 1 1,-3-9-1,2-2 1,6 0 26,7 0 0,-2-5 0,3 4 1,2-1-23,2-6 1,6-2 0,3-3 0,2-3-20,-3-5 0,-2-5 1,-3-10-1,0 2 2,0 6 1,1-6 0,-4 6 0,-4-6 33,-9-2 1,-4 0 0,-3 0-5,0-1 0,-3 4 0,-2 2 0,-5 5 180,-3 3 0,-2 2 1,-9 8-91,1 0 0,0 2 0,2 6 0,3 8 48,3 4 1,2 3 0,-5 3-1,5 3-74,3 2 0,-6-1 1,8-6-1,3-1-74,3 0 0,12-2 0,3-3 0,5-5-81,5-3 0,-5 5 0,16-7 0,-3-3-88,0-2 1,2-3 0,-4 0-1,4-3-38,3-4 1,-7-4 0,1-7 0,-4 3 236,-3-3 0,1-3 0,-1-12 0,0-4 0</inkml:trace>
  <inkml:trace contextRef="#ctx0" brushRef="#br0" timeOffset="172929">24892 6184 7569,'-13'0'176,"2"3"0,11 4 86,0 9 0,0-3 0,0 2-262,0 3 0,8-5 1,3 3-1,1-1 8,6-2 1,-5 8 0,3-6 0,-1 6-332,-2 2 1,8 0 0,-8 0 26,0 0 0,0-7-196,-6-1 1,-2-7 491,11 8 0,-11-11 0,5 5 0,-10-10 0</inkml:trace>
  <inkml:trace contextRef="#ctx0" brushRef="#br0" timeOffset="173315">25147 6277 7204,'0'-13'308,"0"-8"1,0 21-119,0 0 1,-3 3 0,-4 12 0,-9 3-88,-4 3 0,-4 2 0,1 0 0,0-2-28,0-5 0,-8 4 0,0-4 0,2 4-596,4 3 1,9 1 0,3-1 0,0 0-35,1 0 0,6 1 555,-1-1 0,14-10 0,6 7 0,10-7 0</inkml:trace>
  <inkml:trace contextRef="#ctx0" brushRef="#br0" timeOffset="173970">25588 6416 7302,'21'-15'0,"-6"-1"-111,-7-2 1,-8 8 0,-8-1 0,-7 4 208,-6-1 1,5 0 0,1 8 0,-3 0-2,-3 0 0,-2 0 1,0 0-1,0 3-81,-1 5 1,-1-3 0,-1 10 0,0 3-3,5 3 0,3 2 1,-2 0-106,4 0 1,-2 1 0,11-1 66,1 0 0,6-2 0,8-6 0,5-4-42,0-1 0,8-8 0,-6 6 0,6-5 9,2-3 0,0-3 0,0-5 0,0-7-92,1-6 0,-1 1 0,0 2 1,0 2 62,1-2 0,-9-3 1,-2-2 108,-3 0 259,-2 0 0,-11 10-66,-4 5 1,1 6-28,-9 2 1,10 10 0,-3 5-98,6 6 1,2 2-1,0 0-144,0 1 0,0-9 0,2-2 56,6-3 0,5 6 1,10-8-1,0-3-291,0-3 1,1-2 0,-1-2 205,0-6 0,-2 3 0,-3-8 0,-5 0 65,-3 0 0,5-2 0,-4-6 1,-1 3 66,0 3 1,-2-1 0,-8-7 97,0 0 0,8 7 0,0 1 217,-3-3 1,-3-3-194,-2-2 0,0 13-91,0 10 1,0 10 0,0 16 0,0 5 13,0 7 1,0 16 0,0 8 0,0 5-22,0 3 0,0 0 0,0-3 0,0-3-99,0-2 1,0-10 0,0 2 0,0-5-102,0-3 0,0-10 1,0-5-1,0-5-696,0-3 159,0 0 0,0-12 662,0-11 0,0-11 0,0-12 0,0-21 0,0-5 0</inkml:trace>
  <inkml:trace contextRef="#ctx0" brushRef="#br0" timeOffset="174237">25843 6393 7435,'11'-44'0,"1"5"-168,1 8 1,8 6 0,-6 4-1,6 6 262,2 7 1,1 5-1,-1 3 1,0 3-27,0 5 1,-7-3 0,-1 10 1,3 3 1,-5 3-1,0 2-60,-3 0 0,-2-7 0,-11 2 1,-2 5-95,-3 5 0,-10 3 0,6-8 0,-4 1-54,1-1 1,2-8-1,-5 1 4,2 2 0,8-8 134,-7-2 0,10 5 0,-5 0 0</inkml:trace>
  <inkml:trace contextRef="#ctx0" brushRef="#br0" timeOffset="174569">26215 6416 7569,'23'0'-442,"-10"0"1,-3 3 549,-10 4 0,0-1 0,0 9 0,0 3 80,0 3 1,0 4-147,0 6 0,0-5 0,3 3 1,2-9-117,2-4 0,9-9 1,-6 6-1,3-2 42,5-6 0,-5-3 0,3-2 15,2 0 1,2 0 0,1-2-1,-3-3-42,-3-3 0,-9-10 0,4 2 39,0-4 1,-7 4 0,2 3 0,-8 0 3,-4 1 0,-11 4 0,2-5-79,-5 3 0,-2-6 1,0 8-21,0 3-29,0-8 1,10 13 0,8-2 143,10 7 0,8 13 0,10-5 0,0 10 0</inkml:trace>
  <inkml:trace contextRef="#ctx0" brushRef="#br0" timeOffset="174903">26888 6509 7569,'23'-13'-399,"-10"-8"0,0 19 0,-8-9 594,3 1 1,-1 5 130,-7-10-240,-10 9 0,5-7 1,-11 8 35,-2-2 1,-10-1 0,-3 10-51,3 6 1,2-3 0,3 11-62,-1 2 1,12 2 0,4 4-34,5-1 0,3-8 0,0 1 1,3 2 23,5 3 1,-3-6-1,10-2 1,3-3-31,3-5 0,2-2 0,0-3 0,0 0-52,1 0 1,-4-3 0,-2-4 0,-2-9-8,2-4 0,0-4 1,0 1 59,-3 0 0,-7 0 0,5-1 0,0-1 0,-3-4 14,1-2 1,4 0 0,-7 6-1,-3-4 69,-2-2 0,-3-2 0,0 4 0,0-1 95,0 1 1,0 3 424,0 3-482,0 10 1,0 16 0,0 17 0,0 11-43,0 6 1,0 1 0,0 9 0,2-4-188,6-4 0,2 5 0,11-8 1,-1 3-151,6-1 0,5-9 0,-2 2 0,1-5-209,-1-3 0,7-3 494,3-4 0,15 4 0,5-7 0</inkml:trace>
  <inkml:trace contextRef="#ctx0" brushRef="#br0" timeOffset="175577">28234 6230 7496,'10'-23'-120,"-7"10"0,7 6 0,-10 14 259,0 9 1,0 4-1,0 4 108,0-1-201,0 10 0,0-7 1,0 5-1,0-3-9,0 3 0,-3-2 0,-2 7 0,-2-3-51,1-4 0,4-3 1,2-3-142,0 0 6,0 0 1,2-10-1,4-8 1,4-10 66,3-10 1,2-6 0,8-2 0,1 0-19,-1-1 1,0 1 0,0 0 0,-2 0 69,-6-1 1,-2 4 0,-8 2 150,3 2-19,10 11 0,-15-3 0,7 16-72,0 8 0,-7 4 0,5 3 0,-6 1 52,-2-1 0,0 0 0,0 0 0,3-2-69,5-6 0,5 6 0,10-8-34,0 0 1,0 0 0,0-8 22,1 3 1,-4-3 0,-2-10 0,-2-6 14,2-2 0,-5-2 0,0-8 0,-3 0 1,-5-1 0,5 1 0,-2 0 0,-3 0 3,-2-1 0,-6 1 0,-5 0 1,-7 0-7,-6 0 1,-10 2 0,0 3-1,1 5-45,-4 3 1,8 2 0,-5 8 0,6 0-107,1 0 1,4 10 0,2 6-112,2 4 1,11 4 0,-3-1 93,6 0 1,12-10 0,5-5 152,6-6 0,13-2 0,2 0 0</inkml:trace>
  <inkml:trace contextRef="#ctx0" brushRef="#br0" timeOffset="176007">28953 5952 7569,'11'-13'-82,"-9"-8"0,8 21 1,-10 0 276,0 13 1,0 18 0,0 8 0,0 2-71,0-2 1,-2 12 0,-3-7 0,-3 0-88,3-3 1,-5-2 0,2 5 0,3-3 29,2-2 0,-5-11 0,-2 6-252,-3-1 0,8-7 0,-5 2 0,2-7-573,0-6 582,0-9 1,8 1 98,0-14 0,0-6 0,0-10 1,3-1 5,5 1 0,2 0 1,8 0-1,-2 2 54,2 6 1,2-6-1,3 8 157,1 0 1,-9 3 0,1 10 46,2 0 1,-5 0 0,2 0-71,3 0 0,-8 2 1,-2 6-1,-5 8 46,-3 4 0,0 11 1,0 0-1,-3-2-131,-5-4 0,3 6 0,-10 0 0,-3-2-111,-3-4 1,6-1 0,-1-1 20,-2 0 0,-3-2 0,1-3-837,4-3 1,3-10 618,6 3 1,4-16 0,-2-7 274,10-6 0,-2-2 0,7 0 0</inkml:trace>
  <inkml:trace contextRef="#ctx0" brushRef="#br0" timeOffset="176294">29162 6462 7569,'23'-7'0,"1"-1"-231,-1 3 226,-10 13 1,0 4 0,-8 12 211,2-1 0,1 0 0,-8 3 0,-2 0-106,-6-3 1,5 5-1,-4-12 1,4 4-145,3 4 1,0-9 0,3-2 26,4-3 0,6-2 0,10-8-126,1 0 0,-9 0 0,1 0 0,-1-3 33,-2-4 1,8-6-1,-9-10 1,4-1 58,-1 1 0,-9 0 1,1 0-1,-4 0 19,-3-1 1,-3 1 0,-4 0-7,-9 0 0,-5 10 0,-4 5 0,-4 5 16,-2 3 0,-2 0 0,4 3-57,-1 5 0,1 5 0,11 7-560,3-4 638,9 4 0,17-17 0,15 7 0</inkml:trace>
  <inkml:trace contextRef="#ctx0" brushRef="#br0" timeOffset="176547">29858 6068 7455,'11'-13'33,"-9"5"123,6 16 0,-8 8 0,-8 12 0,-7 5 83,-6 4 0,-2 1 0,0 9 0,0-1-49,-1 0 1,4 6 0,2-3 0,5-5-177,2 0 1,1-3 0,5 0-1,-3-5-282,3-2 1,3-1-1,-1-4 1,-2 2-550,-3-3 1,0-10-173,8-2 989,-10-1 0,-3-2 0,-10-3 0</inkml:trace>
  <inkml:trace contextRef="#ctx0" brushRef="#br0" timeOffset="176794">29209 6393 7569,'0'-23'94,"12"-1"102,12 1 1,9 3-110,14 4 1,-1-2 0,3 8 0,3-1-108,2 1 0,2 2 0,-1 8 0,4 0-294,0 0 0,8 0 0,-7 0 0,-1 0-55,-5 0 1,3 8 368,-3 0 0,10 10 0,-4-5 0</inkml:trace>
  <inkml:trace contextRef="#ctx0" brushRef="#br0" timeOffset="177773">31135 6346 7569,'-23'0'-77,"-1"3"1,1 2 22,0 3 0,8 10 0,-1-3 0,1 6 289,2 2 1,2 0 0,11 1-265,0-1 0,0 0 1,0 0 29,0 1 0,8-1 0,3-3 0,1-2-46,6-2 1,3-11 0,2 3-1,0-6 0,1-2 0,7 0 1,0-2-1,-3-3-146,-2-3 0,5-10 1,0 2-1,-6-4 83,-7-3 0,3-1 1,-8 1 91,0 0 0,-3 0 1,-12-1 61,-6 1 0,-5 3 0,-10 2 27,0 2 1,-1 11 0,1-3 0,0 6 71,0 2 1,0 0 0,-1 2-64,1 6 1,10-3 0,5 11-46,6 2 0,2-5 0,0 2-17,0 3 1,0 3 0,2-1-192,6-4 1,5 2 0,10-8 67,1 3 1,-1-8 0,0 3-1,0-5 0,0-14 0,1-4 57,-1-6 1,-8 0-1,-2 3 1,-3 3 39,-4-3 0,-1 5 277,3-2 0,-6 7-175,6-8 1,-8 11-1,-5 0 195,-3 10 0,0 0 1,8 11-135,0 2 1,0 2-1,0 4-251,0-1 1,0 0-13,0 0 0,8-7 1,2-3-12,3-3 0,-5-2 0,7-8 2,3 0 0,-5-3 1,3-5-45,2-7 1,-5-3-1,0 0 29,-3 2 1,5 1 139,-7-8 1,0-1 0,-11 4-48,-4 4 66,4 6 242,-7 10 1,10 10-1,-3 6-99,-5 4 0,6 4 0,-6-1-27,5 0 1,3 0-127,0 1-63,0-12 0,3-4 0,5-13 0,5-5-107,0-3 0,7 0 1,-4-5-1,4 2 66,4-2 0,-4-2 0,-2-4 0,-2 1 31,2 0 0,2 0 1,4-3-1,-1-2 29,0-3 1,0 0 0,-2 8 0,-3-1 417,-3 1 1,-7 0-31,8 0 1,-9 10-204,9 5 1,-11 8 0,3 8-1,-6 7 136,-2 6 0,0 10 0,0 2 0,0 1 3,0 0 0,11-1 0,4-5 0,6 3-175,2-2 0,0 4 0,3-2 0,2-5-286,3-8 1,10 3-1,-2-6 1,2 3-93,-2-2 1,5-3-1,-5-8 1,2 2 69,-2-1 1,4-6 183,-4-8 0,5-15 0,2-13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0:37.683"/>
    </inkml:context>
    <inkml:brush xml:id="br0">
      <inkml:brushProperty name="width" value="0.17143" units="cm"/>
      <inkml:brushProperty name="height" value="0.17143" units="cm"/>
      <inkml:brushProperty name="color" value="#5B2D90"/>
    </inkml:brush>
  </inkml:definitions>
  <inkml:trace contextRef="#ctx0" brushRef="#br0">465 777 7565,'0'-24'37,"-8"1"0,0 0 1,1 2 77,-4 6 1,6-3 0,-8 8-1,0-3-39,1-5 0,4 7 0,-8 1 1,-2 2-48,-2 1 1,-4-1 0,1 8-1,-3 2-15,-5 6 1,6 5-1,-6 13 1,5 2-21,3 3 1,0 8 0,2-6 0,3 1-20,2-1 0,3 9 1,-2-6-1,7 0-17,6-5 1,2-5-1,2-6-122,6-4 1,7 2 0,14-11 123,2-1 1,0-12 0,-8-4 0,0-3 10,0-5 1,1-2 0,-1-4 0,0 1 20,0 0 0,-2 0 0,-3-3 1,-3-2 41,3-3 1,-7 0-1,-1 7 146,0 1 1,-7 0 105,5 0-217,-6 10 0,-2 5 0,0 16 0,0 7-30,0 6 0,-7 2 1,-1 0-1,3 1-30,2-1 0,3 0 1,0 0-1,0 1 0,0-1 0,3 0 0,4 0-59,9 0 0,4-2 0,4-6-202,-1-7 1,0-5 0,0-3 130,1 0 1,-4-11-1,-2-4 1,-5-6 110,-3-2 0,6 0 0,-8 0 0,-3-3-51,-3-5 1,-2 5 0,0-5 227,0 5 0,0 3 1,0 0 33,0 0-19,0 10 1,0 5 0,-2 16-67,-6 7 1,5 6-1,-4 5 1,4 5 29,3 7 1,0 9-1,0 4 1,0 4 9,0-4 0,0 9 0,0 1 0,0 4-180,0-3 1,3 10 0,2-8 0,3-2-220,-3-2 0,-3-9 0,-2-10 0,0-4-262,0-4 0,0-10 36,0-7 1,0-14 223,0-2 0,-2-10 0,-3-16 0,-3-5 245,3-7 0,-6-17 0,4-6 0,-1-4 0,-2 3 0,-3-15 0,-10 5 0</inkml:trace>
  <inkml:trace contextRef="#ctx0" brushRef="#br0" timeOffset="370">581 684 7367,'15'-21'-130,"1"6"1,-1 4-1,9 11 1,-1 0 389,0 0 1,0 11 0,-2 4 0,-3 8-113,-3 8 1,1-5-1,4 5 1,-2-8-33,-2-7 1,-11 4-1,3-4 1,-6 5-71,-2 2 1,-10 0 0,-5 0 0,-6 0-117,-2 1 1,0-4 0,2-2 0,3-5-310,2-3 1,1 6 60,-8-8 1,7-1 0,3-9 0,3-6-624,5-7 941,2-6 0,3-13 0,0-2 0</inkml:trace>
  <inkml:trace contextRef="#ctx0" brushRef="#br0" timeOffset="680">790 661 7569,'26'-13'-30,"2"5"1,3 5 31,-3 3 1,-2 3-1,-5 5 1,-3 10-1,-3 10 176,3 11 0,0 5 0,0 2 0,-5 1-23,-2-1 1,-1 3 0,-5 3-1,3 2-66,-3-3 1,-2-2 0,-3-2 0,0-1-138,0 0 1,0-2 0,0-2 0,0-6-134,0-3 0,-3 6 1,-2-8-1,-6-3-6,-1-2 1,4-13 0,-5-3-1,0-2 46,0 0 1,8-3 0,-5-15 0,2-11-91,0-7 1,-2-16 0,5 0 0,-6-10 230,-1-6 0,6 9 0,-14-16 0,7 7 0</inkml:trace>
  <inkml:trace contextRef="#ctx0" brushRef="#br0" timeOffset="993">883 591 7569,'23'-23'-164,"0"10"12,0 5 0,8 6 234,0 2 0,0 10 1,-5 3-1,2 0 113,3-6 1,3 6 0,-6 0 0,3 3-38,-3-1 0,-2 1 0,-5 7 0,-3 0 50,-3 0 1,-9 0 0,1 1 0,-4 1-166,-3 6 0,-3-5 1,-4 8-1,-9-3-162,-5 0 0,-7 0 1,0-8-1,2-3-271,-2-4 1,-1 2 0,6-10 17,0-3 1,0-3-1,-1-2 10,1 0 1,2-10 0,3-5 361,3-6 0,-1-13 0,-7-2 0</inkml:trace>
  <inkml:trace contextRef="#ctx0" brushRef="#br0" timeOffset="1290">1254 684 7569,'15'-21'-48,"1"6"37,2 7 1,-5 5 0,0 6 4,-3 5 0,-2 7 0,-8 14 1,0 2 99,0-3 0,8 5 1,-1-2-1,-2-2-80,-2-3 1,-3 4 0,0 1-1,0-2-44,0-3 0,0-11 1,0 1-106,0 2 1,3-8-110,4-2 0,-1-8 161,9-8 1,-7 3 0,5-11 0,-1-2 62,1-2 1,-5-4 0,5 1 0,0 0 178,0 0 0,2 0 292,8-1-273,-10 11 0,0 3-41,-5 10 0,-5 3 0,4 4-99,-4 9 0,-3 5 0,0 2 0,2 0-41,6 0 0,-3 0 0,8 1-22,-2-1 0,-1-10 1,-5-3-1,5-2 67,3-1 1,-5 1 0,7-10-21,4-6 0,-7 3 0,1-11 0,-2-2 12,-6-2 0,5-4 0,-2 1 67,-3 0 1,-2 7 0,-3 1-33,0-3 0,-3-3 0,-5 1-88,-7 4 1,-6-2 0,-2 10 0,0 3-230,0 3 0,-1 2 0,1 0-38,0 0 0,7 2 0,4 6-11,1 7 1,3-2-1,8 3 1,3 2 296,5 3 0,5 2 0,10 0 0,0 0 0</inkml:trace>
  <inkml:trace contextRef="#ctx0" brushRef="#br0" timeOffset="2254">1997 870 7569,'23'-11'0,"-2"-4"-89,-6-6 100,6 8 1,-19-7 114,6 4 1,-5 3-62,-3-2 1,-3 10 0,-5-3 0,-7 5-52,-6 3 1,-2 3 0,0 2 111,-1 3 1,1 10 0,0 0-96,0 10 0,7 6 0,3 4 0,3-7-52,5-5 0,2-3 0,6-2 0,2-3-115,3-2 1,10-4 0,-3 4-1,6-6 18,2 1 0,0-9 0,1 6 0,-1-6 27,0-2 1,0-2 0,1-3-1,-1-6 62,0-2 0,0 1 0,0-6 0,-2 2 35,-6-2 0,6-5 0,-8-6 62,0-2 1,0 1 0,-8 6-13,3 1 1,-1 8-1,-9 2 82,-6 2 1,3 4-36,-11 7 0,9 7 1,-6 4-1,3 2-88,4 5 0,4-5 0,2 2 0,0 3-66,0 3 0,0-6 0,0 1 0,2-1-54,6-2 0,-3 5 0,11-8 0,2 1-127,2-1 0,4-2 0,-1-8 34,0 0 1,0 0 0,0 0-1,1 0 198,-1 0 0,0-3 0,0-5 0,0-7 0,1 2 0,-1-2-26,0-3 1,-7 0-1,-4-1 43,-1 4 1,-1 2 0,-5-5 570,3 3-245,0-1 0,-11 3-174,-5 5 1,3 6-1,-8 4 1,0 4 7,1 1 0,6 11 1,-4-2-1,2 5-161,1 2 1,-1-8 0,8 1-80,0 2 1,2 2 0,6 4 23,8-1 1,-3-10-1,-1-3 1,1-2-57,0-1 1,3 1-1,7-10-114,0-6 1,0 3 0,1-11 0,-1-2 105,0-2 1,0-11 0,0 0 0,-2 0 16,-5-3 0,4 6 0,-7-11 1,3-2 59,-1-3 0,-7-5 1,5-3-1,-3-2 34,-5 3 0,-2-9 1,-3 1-1,0-3 10,0 0 1,0 8-1,0-3 1,0 6 198,0 7 0,0 21 100,0 0 0,0 17-203,0 6 0,0 11 0,0 15 0,0 5 91,0 7 0,0 9 0,0 4 0,0 3-56,0-2 0,0 7 0,0 1 1,0 1-100,0 1 1,-3-10-1,-2 2 1,-3-5-66,3-3 0,2-2 1,3-5-1,0-5-20,0-1 1,0-7 0,0 5-116,0-5-9,0-14 134,0-1 1,0-14 0,3-2-3,5-3 0,-6-10 1,9 3-1,-4-8 1,4-6 16,2-2 0,-6 0 0,9 6 0,-1-4 79,-2-2 1,8 3-1,-8 10 1,2 5 101,1 3 1,-9-6-1,9 8-43,2 3 1,0 5 0,0 8 0,-3 7-33,4 6 0,-7 5 0,1 2-116,-2 3 0,7 0 0,-5-8 0,2 1-134,1-1 0,2 0 0,10-2 0,3-3 0,-3-5-219,-2-3 0,0-2 1,2-8-1,3 0 62,-2 0 1,4 0 0,-2 0 0,0 0 310,2 0 0,-7-11 0,18-2 0,-8-10 0</inkml:trace>
  <inkml:trace contextRef="#ctx0" brushRef="#br0" timeOffset="2542">4364 336 7569,'0'-24'285,"-10"12"1,7 4-1,-5 18 1,6 13-104,2 13 1,-8 8 0,0 5 0,3 3-4,3 2 0,2 8 0,0-8 0,0-2-360,0-3 1,2-13 0,3-5 0,3-5-174,-3-3 1,6 0-1,-4 0 1,-2 0-440,-2 1 1,-3-9 792,0 1 0,0-1 0,0 8 0</inkml:trace>
  <inkml:trace contextRef="#ctx0" brushRef="#br0" timeOffset="2984">3993 800 7525,'10'-13'-114,"3"-5"1,10 10 0,3 3 153,5 2 1,-3 3-1,11-2 1,0-3-47,-3-3 1,5 0-1,-8 6 1,1-3 10,-1-3 0,-2 0 0,-7 8 0,-1 0 107,0 0 1,0 0 50,0 0 0,-7 0 0,-3 3-53,-3 4 1,-2 6 0,-8 10 0,0 1 17,0-1 0,0 0 0,0 0 0,0 1-22,0-1 0,0 0 0,0 0 1,0 0-145,0 1 0,2-9 0,4 1-124,1 2 0,11 0 0,-2-3 11,5-7 0,2 2 0,0-5 69,0-7 0,0-1 0,1-12 0,-1-3 53,0-3 0,-2-2 0,-3 0 1,-5-1 155,-3 1 0,-2 8 0,-8-1 0,0-2-97,0-2 0,0 4 0,-3 3 0,-2 0-88,-3 0 0,-10 6 0,3-6 1,-6 0-302,-2 0 1,0 8-158,-1-3 0,4 8-330,4 8 846,6 5 0,10 10 0,0 0 0</inkml:trace>
  <inkml:trace contextRef="#ctx0" brushRef="#br0" timeOffset="3266">5687 591 7569,'0'-13'119,"0"5"56,0 16 1,0 5 0,0 13-1,0 2-38,0 3 0,0 10 0,0-2 0,0 5-191,0 2 1,0-2-1,0-3 1,0-4 40,0-4 1,0 6 0,0-8 0,0-3-995,0-2 0,0-3 1007,0 0 0,0 0 0,0 1 0</inkml:trace>
  <inkml:trace contextRef="#ctx0" brushRef="#br0" timeOffset="3555">5524 1032 7715,'-15'-23'513,"0"0"-498,9-1 1,-1 1 0,14 3 18,9 4 0,4 6 1,4 10-1,-1 0-126,0 0 1,0 0 0,0 0 0,3 0-209,5 0 0,-5 0 0,8 0 0,-1 0 119,6 0 0,-6-8 0,-2-2 0,-5-1 181,-3 1 0,0-8 0,1 5 0</inkml:trace>
  <inkml:trace contextRef="#ctx0" brushRef="#br0" timeOffset="4037">5989 382 7424,'-11'-23'108,"9"10"0,-9 5 0,11 19 0,0 9 104,0 9 0,8 20 0,0 0 0,-3 5-103,-2 2 0,-3 9 1,0-6-1,0 3-70,0 0 1,-8-10 0,0-1 0,3-7-99,2-5 0,3-11 1,0 3-1,3-8-450,5-7 1,-3-6 281,10-10 1,1 0-1,7-3 176,0-4 0,0-6 1,1-13-1,-4-2 18,-4-3 1,4 0 0,-7 8 0,3-1 343,-1 1 0,-7 0 38,7 0 1,-7 2-156,8 6 1,-11 7-1,5 16-86,0 7 0,-7 6 1,5 2-1,-6 0-55,-2 0 0,8 1 1,2-1-1,1 0-177,-1 0 0,8-7 0,-2-1 39,4 3 1,3-7 0,1-4 0,-1-4 49,0-3 0,0 0 1,0 0-1,1-3-3,-1-4 1,0-4 0,0-7 0,-2 3 20,-6-3 1,6-3-1,-8-2 33,0 0 1,-3 7 0,-10 1 0,0-3 21,0-3 1,-2 5 0,-4 1-1,-4 0-6,-3 2 1,0 0 0,-5 8-1,3-3 46,-3 3 1,-3 2 0,-2 6 16,0 4 0,7 6 1,3 11-1,3-1 13,5 0 0,5 0 0,8 0 0,10 1-6,10-1 1,0 0-1,11-2 1,5-3-76,7-3 1,1-10-1,10 3 1,0-5-545,-3-3 1,6 0 0,-9 0 0,1 0-379,0 0 1,-6-3 894,-12-5 0,-5-5 0,-11-10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0:32.537"/>
    </inkml:context>
    <inkml:brush xml:id="br0">
      <inkml:brushProperty name="width" value="0.17143" units="cm"/>
      <inkml:brushProperty name="height" value="0.17143" units="cm"/>
      <inkml:brushProperty name="color" value="#5B2D90"/>
    </inkml:brush>
  </inkml:definitions>
  <inkml:trace contextRef="#ctx0" brushRef="#br0">19310 989 7569,'10'-13'66,"-5"2"152,11 11 0,-8 0 0,5 3 75,-3 5 1,0-3-1,-5 10-477,3 3 1,0 3-1,-6 2-48,6 0 1,-5-7 0,7-3-651,0-3 882,-7-2 0,18-29 0,-9-5 0</inkml:trace>
  <inkml:trace contextRef="#ctx0" brushRef="#br0" timeOffset="342">19356 594 7569,'13'-28'6,"-5"4"0,-5 6 122,-3-5-23,0 10 0,10 3-5,5 10 1,6 3 0,2 2-1,0 5-244,1 3 0,-1 0 1,0 2-1,0-7-110,1-5 0,-1 4 0,0 1 0,0-3-10,0-2 1,-7-3 0,-1-3 263,3-4 0,3-6 0,2-21 0,0-2 0</inkml:trace>
  <inkml:trace contextRef="#ctx0" brushRef="#br0" timeOffset="664">19844 339 7569,'0'-16'-127,"0"1"-213,0-3 451,0-3 0,0-2 1,2 2 727,6 6-605,-5 4 1,15 22 0,-10 7 0,-3 8-20,-3 5 0,6 18 1,0-3-1,-3 6-57,-3 4 0,-2 4 1,0 7-1,0-5-61,0-8 0,0 2 0,0-1 0,0-6-386,0-8 0,0 0 0,0-10 1,0-3-148,0-2 0,8-3 0,2-2-592,3-5 1,-5-6 1027,8-10 0,-11-3 0,2-4 0,-14-6 0,-6-11 0</inkml:trace>
  <inkml:trace contextRef="#ctx0" brushRef="#br0" timeOffset="822">19751 826 7569,'-21'-23'0,"3"2"-15,3 6 1,10-6 284,-3 6 0,5 2 0,6 0-11,5 3 0,7 2 0,14 8 0,4 0-44,3 0 1,3 0 0,7 0 0,1 0-125,-1 0 0,0 0 0,1 0 0,-1 2-170,1 6 0,-3-5 0,-3 5 0,-5-6-212,-3-2 1,-2 8-1,-7 0-503,-1-3 0,-8-3-16,1-2 0,-11 3 810,3 5 0,-6-6 0,-2 9 0</inkml:trace>
  <inkml:trace contextRef="#ctx0" brushRef="#br0" timeOffset="2603">21213 803 7571,'0'-23'102,"0"0"0,-2 2 1,-4 3-1,-4 5-23,-3 3 0,5-1 0,-7 6 0,-3-3 36,-3 3 0,6 3 0,-1 2-60,-2 0 0,0 10 0,0 5 0,5 6 38,3 2 0,2 1 0,8 1 0,0 4-147,0 2 0,0 0 1,3-6-1,2 4 51,3 2 0,10-8 0,0-8 0,8 1-12,5-3 0,2 5 1,-2-11-1,5-1-38,0-4 0,8-2 0,-8 0 0,3-2-51,0-6 0,-1-5 1,6-10-1,-5 0-14,-8-1 0,2 1 0,-4-3 1,-6-2 86,-5-3 0,-5 0 0,2 8 1,-7 0-20,-5 0 0,-3-1 0,0 1 0,-3 0 17,-5 0 0,3 10 0,-10 5 195,-3 5 1,-3 3-1,0 3-64,6 5 1,2 2-1,8 8 1,-6-2-17,-1 2 1,6 2 0,-1 4-90,4-1 1,3 0 0,0 0-107,0 0 0,10-7 4,6-1 1,4-10 0,4 3 57,-1-5 1,-8-3 0,1 0-34,2 0 1,0-3-1,0-5 1,-3-4 34,4-1 1,-7-8-1,1 6 162,-2-6 42,-4-2 12,-7 10 0,0 5 6,0 16 1,-2-3-1,-3 10-127,-3 4 1,0 1 0,8 3-97,0 1 1,0-1 51,0 0 1,3-2 0,4-6-254,9-7 0,-3-6 196,2-2 1,-2-2 0,5-3 0,-5-6 31,-3-2 0,6-2 0,-8-8-1,-3 0 0,5-1 1,-2 1 118,-3 0 1,-2 0 130,-3 0 1,7 7 32,1 1 0,0 12-147,-8 3 1,0 3-1,0 12-33,0 3 0,0 3 1,0 2-8,0 0 1,0 0-1,0 1-41,0-1 0,0 0-211,0 0 1,2-10 82,6-5 0,-3-6-5,11-2 0,-3-10 0,5-5 87,-3-6 0,-2-2 0,5 0 0,-5-1 49,-3 1 0,1 0 1,-6 0-1,5 0 68,3-1 1,-8 1-1,6 2 1,-4 3 58,1 3 0,0 7-39,-8-7 1,2 10-24,6-3 1,-5 16 0,4 7-29,-4 6 0,0 7 0,2-2 0,2-6-90,-1 1 1,4 0 0,0-1-1,3-2-38,5-2 0,-5-8 0,3 5 0,2-3 1,2-5 0,-4-2 0,-1-3 0,3 0-122,3 0 1,2 0 0,0-3-13,0-5 1,-2 3 0,-3-10 72,-2-3 1,-4-3-1,4-2 52,-8 0 1,2-1 0,-2 1 0,-3 0 30,-3 0 0,-2-1 0,0 1 456,0 0 1,0 8-61,0-1 0,0 14-116,0 2 1,-2 12-140,-6 19 1,6 3 0,-6 5 0,5-8-41,3-6 0,0 1 0,0 2 1,0 3-114,0-2 0,0-3 0,0-3-132,0 0 1,0-8 0,3-2 68,5-2 0,-3-4-11,10-7 1,1-2 0,4-6-1,-2-7 2,-2-6 0,-3-2 0,5 0 0,-5-3 81,-3-5 0,5 5 0,-4-5 1,-1 5 9,0 3 1,6 0 298,-8 0-72,-1-1 1,-4 12-183,5 4 1,-6 16 0,6 7-8,-5 6 1,-3 2 0,0 0-1,0 0-4,0 1 0,7-1 0,4 0-40,2 0 1,-6-10 0,6-3 0,0-2-105,0 0 0,2 0 112,9-8 0,-1 0 0,-3-3 0,-1-2 37,-4-3 0,-7-2 0,7 2-22,3-7 0,-5-3 116,3 2 1,-9-2 309,9 10-275,-11 1 1,8 14 0,-8 4-79,3 1 1,2 1 0,-2 5 0,7-2 2,6 2 0,2-8 0,0-2-164,1-5 1,-1-3 0,0 0 81,0 0 0,-2-3 0,-3-2 0,-5-5-35,-3-3 0,6-3 0,-9-7 67,-2 0 0,-2 0 0,-3-1 0,0 1 1,-10 8 0,-6-1-1,-4 1 4,-4 2 0,-1 2 1,-6 11-1,-5 0-24,-1 0 0,-4 11 0,8 4 0,-1 6-126,1 2 0,4 0 1,11-2-1,5-3-74,3-3 0,2 1 0,11 5-371,5-6 0,7-5 1,13-10-1,3 0 575,-2 0 0,7 0 0,0-10 0,10-3 0</inkml:trace>
  <inkml:trace contextRef="#ctx0" brushRef="#br0" timeOffset="2913">23720 362 7569,'7'-16'-20,"1"1"0,0 12 581,-8 3 0,-3 13 0,-2 18 0,-5 5-125,-3 0 0,5 8 1,-5-5-289,3 5 1,2-5 0,6-1 0,-3 1 0,-3-3-30,3-5 1,2 2 0,3-2 0,3-2-344,4-3 0,-4-11 0,7 1-310,1 2 1,2-8-1,10-2-201,0-6 1,-8-2 193,1 0 1,-8-2 0,5-6 259,-3-8 1,-2 4 0,-8-4 280,0-2 0,-11 8 0,-2-11 0,-10 8 0</inkml:trace>
  <inkml:trace contextRef="#ctx0" brushRef="#br0" timeOffset="3189">23441 594 7431,'-10'-21'73,"-6"6"1,6-6-1,2 6 420,6-6 1,12 8-1,6 6-317,4 4 1,6 3 0,5 0 0,5 0 0,3 0 25,-1 0 1,1 0-1,8 0 1,-4 0-169,-4 0 1,5 0 0,-5 0 0,4 0-137,4 0 0,-3 0 0,-6 0 0,-7 0-575,-5 0 1,-3 0-1016,0 0 474,-10 10 1218,-2 3 0,-11 0 0,0-3 0</inkml:trace>
  <inkml:trace contextRef="#ctx0" brushRef="#br0" timeOffset="34486">19821 2126 7569,'0'-16'-455,"0"1"624,0 10 1,0-3-53,0 16 1,2 5-1,3 10 1,3 0-149,-3 0 0,-2 0 0,-3 1 1,0-1 33,0 0 1,0 0 0,0 1 0,0-1 51,0 0 0,0 0 33,0 0-100,0 1 1,0-14-11,0-10 1,0-10 0,2-16 0,4-3 9,1-2 0,9-2 0,-6 5 0,0-3 3,1 2 1,4-4-1,-5 2 1,3 2 16,5 4 0,-5 4 0,3 3 270,2 2 0,2 11-195,4-2 0,-9 4 0,-2 6-57,-3 4 1,8 6 0,-5 10-15,0 1 0,-2-1 0,-9 0 0,3 0-56,3 0 1,0 1-1,-8-1 10,0 0 0,7-7-120,1-1 1,3-10 121,-4 3 0,4-8 0,7-5 0,-5-6 34,-3-1 0,8-4 0,-5-7 0,2 2-17,1 6 1,-9-6-1,6 6 1,0-3 0,0 2 1,-8-4-1,6 7 170,-1 0 1,-5 2-110,11 11 0,-9 0-35,9 0 1,-11 11 0,5 2 0,-2 2-12,0 1 1,7-9-1,-4 6 1,1 0-8,6 0 0,-5-5 1,3 5-1,2-3-8,3-5 0,-6 5 1,0-2 34,4-3 1,1-2 0,3-3 0,-2-3-24,-6-4 1,3 1-1,-7-6 1,-1-1-8,0 0 0,6-3 0,-8-7 66,-3 0 0,-3 0 1,-2-1-10,0 1 1,0 8-1,-2-1-35,-6-2 0,-5 0 1,-7 0-1,1 5 19,4 3 0,7-6 0,-7 9-82,-3 2 0,-3 2 0,1 6 0,1 4-133,4 9 0,7 4 1,-5 4-1,3-1-60,5 0 1,2 0-1,3 0 1,0 1 15,0-1 1,8 0 0,2 0 0,3-2 226,5-6 0,3 3 0,2-10 0,11 10 0,2-5 0</inkml:trace>
  <inkml:trace contextRef="#ctx0" brushRef="#br0" timeOffset="35810">21144 2126 7569,'12'-10'-246,"-4"-6"1,2 3 0,-2-2 0,-3-3 805,-2-3 0,-13 0-305,-6 6 1,-4 5 0,-4 10-136,1 0 1,0 0-1,0 2 1,2 6-94,6 7 1,2 6 0,8 2-1,-3 0-41,3 1 1,2-1 0,3 0-1,0 0 6,0 0 0,10-2 1,6-3-1,4-5-78,4-3 1,-1-2 0,0-8 0,0 0-58,1 0 0,-1 0 0,0-2 1,-2-6 96,-6-8 1,6-4 0,-6-4 0,3-1 36,-2-6 1,4 2 0,-7-7 0,0 3-26,-5 4 1,2-7 0,-2-2 0,-3-4 1,-2 4 1,-3-9 0,0 3 0,0-7 57,0-1 1,-8 3 0,0 5 0,3 6 171,2 7 0,-4 13 62,-1 2 1,0 14-158,8 2 1,0 13-1,0 18 1,0 5-5,0 0 1,0 8-1,0-3 1,0 8-49,0 5 0,0 0 1,0-10-1,0-3-24,0-2 1,8-3 0,2 5 0,1-5-186,-1-2 0,8-3 0,-5-8 0,2-2 83,1-6 1,-1 3-1,8-10-39,1-3 0,-1-2 0,0-6 0,-2-5 73,-6-7 0,6-3 0,-8-3 0,2 1 13,1-6 1,-11-3-1,5 6 1,-2 0 31,0 0 1,-1 0 0,-7-1 0,3 1 195,5 0 132,-6 10-227,9 3 0,-11 20 0,0 6 0,0 4-36,0 3 0,0 1 0,0-1 0,0 0 2,0 0 0,0 0 0,0 1-58,0-1 1,7 0 0,4-2 0,-1-3-26,0-3 1,1-10-1,-6 6 1,5-4-91,3 1 1,-5 0 53,7-8 1,1-10-1,4-6 10,-4-5 1,2 6 0,-8 0 0,0-4 8,1-1 1,-1-3 0,-5-1-22,3 1 0,7 0 244,-7 0-235,0 10 177,-8 3 34,0 10 0,0 10-102,0 5 0,8 6 0,-1 2-9,-2 0 0,6-7 0,-1-3-75,3-3 0,-5 0 0,7-4-199,3 1 0,3-2 43,2-12 1,-2-6 0,-3-10-1,-5-1 41,-3 1 1,5 0 0,-7 0-1,0 0 47,2-1 0,-7-7 0,5 0 0,-3 1 69,2-4 1,-4-2-1,5-8 1,-6 3 45,-2 2 0,0 0 1,0-4-1,0 4 120,0 8 1,0 5 412,0 3-453,0 0 0,0 20 0,0 14 48,0 14 1,0 9 0,0 7-1,0-2 33,0 2 1,0 3 0,0 2 0,0 1-30,0-1 0,3-2 0,2-3-124,3-2 0,2-11 0,-5 6 0,6-3 0,-1 0 128,0-3 1,8-10-1,-2-5-331,4-3 1,4 6 0,-1-8 0,0-3 0,0-3 0,0-4-302,1-6 0,-4-5 294,-4-10 1,4 0 0,-4-1-1,2 1 45,-3 0 0,3 0 1,-10-3-1,-3-2 47,-2-3 0,5-3 1,-1 6-1,-1-3 36,-4 3 0,-4 2 0,-4 3 0,-4 2 77,-3 5 0,5-2 0,-7 11 80,-3 1 1,5 4 0,-2 4 0,-4 6 55,-1 8 1,4 12 0,3 6 0,3-1 107,5 1 0,2 4 0,3-4 0,3-1-63,5 1 0,5 5 0,10-9 1,0-1-311,0-3 0,3-6 0,2-2 0,3-5-84,-2-2 0,4 4 0,-2-7 1,0-3-257,3-3 0,-9 6 0,6 0 0,-2-3-259,2-2 1,-5-3 0,7 0 693,1 0 0,2-11 0,10-2 0</inkml:trace>
  <inkml:trace contextRef="#ctx0" brushRef="#br0" timeOffset="36316">23627 1685 7564,'0'-23'116,"0"-1"0,2 4 431,6 4 1,-3 6-317,11 10 0,-1 0-184,9 0 1,-4 3 0,-2 4-54,-2 9 0,-3 4 1,2 4-1,-7-1-16,-6 0 0,-2 0 0,0 1 0,0-1-64,0 0 1,-2 0 0,-3 0-1,-6 1-37,-2-1 1,-2 0 0,-8 0-1,0 0 85,-1 1 1,1-9-1,0 1 1,0-1 140,-1-2 1,9 5 0,0-8 69,-4 3 0,1-5 441,3 7-435,5-9 1,23 4-1,7-10 1,9 0 11,-1 0 1,8-8 0,0 0 0,3 3-69,-1 3 1,-7 2 0,6 0 0,-1 0-104,0 0 0,0 0 1,5 0-1,-5 0-323,-2 0 1,-3 0 0,-8 0-655,0 0 1,0 0-1300,0 0 2256,-10 0 0,-2 0 0,-11 10 0,0 3 0</inkml:trace>
  <inkml:trace contextRef="#ctx0" brushRef="#br0" timeOffset="-9400">5222 873 7569,'-2'-24'-458,"-6"1"0,3 8 0,-11-1 428,-2-2 0,5 5 1,-2 0-1,-3 0 454,-3 1 1,-2-4-1,0-5-215,-1 6 1,9-3-1,-1 10 252,-2 3 1,-2 2-338,-3 3 0,2 11 0,3 2 0,2 2-57,-2 1 1,5-1 0,1 8 1,1 1 0,4-9 1,7 0-1,0 4-140,0 1 0,0 3 0,2 1 0,6-1-77,7 0 0,-2 0 1,3 0-61,2 1 1,-5-11-1,2-6 4,3-4 0,3-3 0,2 0 55,0 0 0,0-10 1,1-6 46,-1-5 1,-8-2-1,-2 0 114,-2 0 0,-4 7 0,-7 1 207,0-3 0,0-3 181,0-2 1,0 7-137,0 1 0,0 12-177,0 3 0,0 11 1,0 12-48,0 0 1,0-7-1,0-1 1,3 1-108,5-4 1,-3 7 0,10-9-42,3 3 0,3-6 0,2 6-61,0-2 0,1-4 0,-1-7-30,0 0 0,0-7 0,0-4 146,1-2 0,-4-2 0,-2-8 0,-5 0 114,-3-1 1,-2 9 0,-8-1-1,0-2 26,0-2 0,0-3 0,0-1 570,0 1 78,0 10-568,0 3 0,0 28 0,0 5-70,0 3 1,0 0 0,3-3 0,2 0-15,3 0 1,10 1-1,-5-1 1,2-3-45,1-4 0,-1 5-89,8-6 0,0-5 0,1-2-124,-1-5 0,-2-14 1,-3-4-1,-6-6 16,-1-2 0,7-8 0,-5 0 0,0 3-150,-6 2 1,-2-5 0,1-3 0,1 1-220,-1-1 0,-4 1 1,-2 5 526,0-3 0,0 10 0,0 11 0,0 10 0</inkml:trace>
  <inkml:trace contextRef="#ctx0" brushRef="#br0" timeOffset="-9043">5802 617 7491,'8'23'3,"0"1"1,7-9-1,-7 1 1,0 2-1,-1 2 1,4 4 411,2-1 0,-8 0 0,5 0-139,0 0 1,-7 1 0,7-1-164,1 0 0,-1 0 0,8-2-66,-2-6 1,-9-2-177,9-5 0,-1-5 56,8 4 1,-7-4 0,-1-6-31,3-4 1,-7 1 0,-4-9-20,-4-3 1,-3-3-1,0-2 97,0 0 1,0 0 0,0-1 17,0 1 0,-3 0 1,-2 0 5,-2 0 0,-4 7 0,6 1 38,-3-3 1,-10 7 0,5 1 46,1 0 0,-1 7-108,5-5 0,-5 6-52,-10 2 0,7 7 0,3 4-168,3 2 1,2-6-371,8 9 1,0-1 322,0 9 0,0-9 0,3 0 291,5 4 0,-6 1 0,9 3 0</inkml:trace>
  <inkml:trace contextRef="#ctx0" brushRef="#br0" timeOffset="-8768">6174 849 7545,'23'-2'155,"0"-6"1,-2 3 490,-6-11 0,-2 11-290,-5-2 0,-6 7 0,9 7-201,-1 9 1,-7 4 0,7 4 0,-2-1-286,-1 0 1,1-8-1,-5-2 1,2 0-427,3 0 1,2-8 0,-5 6-247,3-1 1,2-7 801,-2 4 0,-6-14 0,9-6 0</inkml:trace>
  <inkml:trace contextRef="#ctx0" brushRef="#br0" timeOffset="-8488">6290 571 7569,'-16'-23'-240,"1"-1"0,10 1 0,-3 0 358,5 0 0,6 10-241,5 5 1,5 16-1,7 7 1,-2 6-15,-2 2 0,7 0 1,8 1-1,-3-1 137,-2 0 0,5 0 0,0 0 0,-3-2 0,-2-5 0,8 15 0,2-6 0</inkml:trace>
  <inkml:trace contextRef="#ctx0" brushRef="#br0" timeOffset="-8205">6777 757 7343,'13'-11'-350,"-3"-2"0,-10-10 651,0 0 1,-10 10-1,-3 3 1,-2 2-107,-1 0 1,8 0 0,-7 8-40,-3 0 1,5 3 0,0 5-59,3 7 1,2 6 0,8 2 0,0 0-96,0 1 1,0-1 0,3 0-26,4 0 0,6 0 1,10-2 14,1-6 0,-9-4 1,1-11-76,2 0 0,2 0 1,4-3-1,-4-5-103,-4-7 0,2-8 0,-8-6 133,3-2 0,-5 1 1,5 6-1,-3-1 67,-5-6 1,-2 5 0,-3-8-1,0 3-17,0 0 1,0-10-1,0 2 1,0-4 138,0-4 1,0 8-1,0 3 1,-3 3-1,-2 4 133,-3 4 1,-2 12-91,2 5 0,5 8 0,-4 8-74,4 7 0,3 16 0,0 8 0,0 5 58,0 2 0,0 3 1,3 3-1,2-1-97,3-7 0,10 0 1,-3-10-1,6-1-356,2 1 1,0-3 0,0-8-1,3-3-287,5-4 0,-5 4 0,7-7 1,-2 3 575,0-1 0,0 1 0,-7 7 0</inkml:trace>
  <inkml:trace contextRef="#ctx0" brushRef="#br0" timeOffset="-7872">7682 408 7569,'0'-23'611,"0"0"18,0 10-217,0 3 1,0 12 0,0 6 343,0 8-639,11 14 1,-9 7-1,6 9 1,-6 0 47,-2 1 1,3-1 0,2 1 0,3-3-282,-3-6 1,-2 6 0,-3-8 0,0 3-229,0 0 1,0-11 0,2 3 0,3-5-943,3-3 0,0 0-11,-8 0 1297,0-10 0,10-13 0,3-13 0</inkml:trace>
  <inkml:trace contextRef="#ctx0" brushRef="#br0" timeOffset="-7594">7682 826 7551,'-13'-23'0,"3"7"0,10 1 124,0-3 0,0 5 278,0-2 1,10 9 0,6-1 0,4 4-388,4 3 0,1 0 0,4 0 0,2 0-274,-3 0 1,6 0 0,-3 0 0,0 0 111,2 0 1,-5-2 0,9-4 0,-4-1-508,-5 1 654,-2-6 0,-3-1 0,1-11 0</inkml:trace>
  <inkml:trace contextRef="#ctx0" brushRef="#br0" timeOffset="-7088">8054 83 7520,'-16'-23'0,"3"0"-201,3 0 325,2 10 1,8 13 0,0 15-1,0 9 193,0 7 1,0 2 0,3 11 0,2 0 23,3 5 0,7 10 1,-7-2-1,-3 0-243,-2-1 0,-3 6 1,0-5-1,0 0 69,0-1 0,0-4 0,0-11 0,0-5-78,0-2 0,7 5 0,1-9-836,-3-1 0,0-14 0,1-4 485,1-1 1,4-7-1,-6 2 1,5-10 141,3-11 1,-5-5 0,5-2-1,0-3 68,-1-5 0,-4 3 0,5-8 0,0 0 68,0 0 0,-5 5 0,4-5 0,-1 2 311,-6 6 1,8 2-52,2 3 1,-2 10 36,3 5-217,-11 6 1,13 4 0,-10 6-1,-3 10 22,-3 10 1,1 6 0,2 7 0,3-5 38,-3-2 1,0 4-1,3-4-128,7 2 0,6-8 0,2 1 1,0-9-46,1-4 0,7-11 1,-1 3-1,-1-6-32,-3-2 0,-3 0 0,0 0 0,0-2-54,0-6 0,1-5 1,-1-10-33,0 0 0,-2 0 0,-6-1 0,-4 1 44,-1 0 1,-8 7 0,6 1 0,-5-3 29,-3-3 0,-3-2 0,-5 2 28,-7 6 1,-6-3-1,-2 10 1,0 3 103,0 2 1,7 3 0,1 3 107,-3 5 1,7 5 0,4 10 0,4 0-163,3 0 0,3 1 0,4-1 1,9 0-257,4 0 0,4-2 0,-1-6 0,0-4 21,0-1 0,8-8 1,0 6-1,0-5-1205,3-3 1422,-9 0 0,9 0 0,-11 0 0</inkml:trace>
  <inkml:trace contextRef="#ctx0" brushRef="#br0" timeOffset="-6634">9353 896 7569,'16'-11'-369,"-1"-4"1,-10 2 0,6 0 0,-4 0 617,1 0 0,0-2 177,-8-8 0,-3 0 76,-4-1 1,-6 11-129,-10 6 1,10 17-232,5 13 0,5 8 1,3 8-101,0-8 1,3-5 0,5-6 0,7-2-45,6-2 0,2-9 0,0 6 0,0-2-14,1-6 1,7-3 0,-1-2 0,-1 0-69,-3 0 1,-3 0 0,0-2 42,0-6 0,-7 3 1,-3-11 10,-3-2 1,-2-2 0,-8-3-39,0-1 0,-3 9 0,-5 2-91,-7 3 1,-8-6 0,-6 8 0,-2 3-50,3 3 1,2 2 0,3 0-1,0 0-893,0 0 1100,10 0 0,2 0 0,32-21 0,5-5 0</inkml:trace>
  <inkml:trace contextRef="#ctx0" brushRef="#br0" timeOffset="-6201">9841 199 7573,'0'-23'0,"2"0"250,6 0 68,-5 0 1,9 10-131,-4 5 1,-5 24 0,5 9-1,-6 6 1,-2 8 85,0 5 1,0 0 0,0 17 0,3 1-170,4-2 1,-4 4 0,5-10 0,-6-2-123,-2-3 1,3-3 0,2-2 0,3-5-152,-3-8 0,-2-5 1,-1-3-668,6 0 631,-6-10 1,11-3 0,-8-12 82,3-6 1,8-5 0,-9-10 0,1 0 77,2-1 1,-7-7 0,5 0 0,-3 3 139,3 2 1,-3 3-15,10 0 1,1 2 185,7 6 1,0 4-149,0 11 0,-2 11 1,-5 4-1,-6 3-38,0-2 1,-7 4 0,4-4 0,-4 5-51,-3 2 0,-10 0 0,-6 0 0,-2 0-86,3 1 0,-6-4 0,6-2 1,-6-5-640,-2-3 0,7 6-71,1-8 1,7-1-172,-7-7 934,9 0 0,6-10 0,13-3 0</inkml:trace>
  <inkml:trace contextRef="#ctx0" brushRef="#br0" timeOffset="-5876">10491 687 7569,'23'-23'-2,"-10"10"0,-6 2 1,-14 14 102,-9 5 0,-4 2 1,-1 8-1,3-5-4,2-3 1,9 6-1,-6-6-73,2 3 0,4-5 19,7 7 0,10-2 1,6 5 10,4-2 0,3-11 1,1 5-1,-1-2 73,0 0 0,8-1 0,0-4 34,-3 5 0,-2-6 0,-5 9 18,-6-1 0,-2-5 1,-8 11-134,3 2 0,-3-6 0,-13 1 1,-5 0-166,1 0 0,-9-5 1,5 5-485,-4-3 0,-3 0 71,-1-2 1,4-8 0,4 0 0,9-13 531,4-7 0,3-14 0,0-2 0</inkml:trace>
  <inkml:trace contextRef="#ctx0" brushRef="#br0" timeOffset="-5593">10839 223 7437,'13'2'-56,"-3"6"1,-2 7-1,-1 9 340,-1 7 0,-1-3 1,0 11-1,3 2 1,-3 0 115,-3-2 0,-2 5 0,0-8 0,0 3-308,0-1 1,0-7 0,0 5 0,0-2-266,0-6 1,0-2 0,0-3-1,0 0-383,0 1 1,0-9 0,0 1-1028,0 2 1583,0-8 0,0 0 0,0-10 0</inkml:trace>
  <inkml:trace contextRef="#ctx0" brushRef="#br0" timeOffset="-5277">10537 710 7569,'0'-13'219,"3"-5"1,4 10-113,9 3 1,4 3-1,4 2 1,-1 0-130,0 0 0,3 0 1,2 0-1,6 0-67,2 0 0,-5-3 0,5-2 1,0-3-175,0 3 0,3 2 1,7 3-1,1 0-777,-1 0 1040,-10 0 0,8-10 0,-8-3 0</inkml:trace>
  <inkml:trace contextRef="#ctx0" brushRef="#br0" timeOffset="-4899">11373 803 7569,'-3'-13'-58,"-5"3"108,-7-1 0,2 9 0,-3-6 0,-2 6 214,-2 2 0,-4 0 0,1 0-85,0 0 0,8 10 0,-1 5-116,-2 6 1,5 0-1,0-3 1,3-3 0,5 3 0,2-5 0,3 3 0,0 2 0,3-6 0,5 1-344,7-2 0,-2 4 0,2-7 0,3-3 45,3-2 0,2-3 1,0-3-1,1-2 163,-1-3 1,0-10 0,0 5 0,-2-2 0,-6-1 0,-4 1 0,-4-1 0,1 1 0,-3-3 0,-2-3 0,-3-2 1341,0 0-1161,0 10 0,0 5 0,0 16 0,0 7 0,0 6 0,0 2 0,0 0 0,3-2-61,4-6-197,-4 6 0,17-11 0,-4 8-164,5-2 0,2-11 1,0 3-1,0-6-141,0-2 1,1 0 453,-1 0 0,10-10 0,3-3 0</inkml:trace>
  <inkml:trace contextRef="#ctx0" brushRef="#br0" timeOffset="-4333">11860 710 7569,'0'-23'-25,"-3"2"1,-2 3 80,-3 3 0,-10 10 234,3-3 0,5 8 1,2 8-1,3 7-22,-3 6 0,5 2 0,-4 0 0,4 0-113,3 1 1,0-1 0,0 0-1,0 0-52,0 0 1,3-2-1,2-3 1,5-5-198,3-3 0,2-2 1,9-8-90,-1 0 0,0 0 0,0 0 106,1 0 1,-1-10 0,-3-6 0,-2-4-168,-2-4 0,-1 1 1,6 0-1,-3-3-38,-2-5 0,-9 3 0,6-8 1,-3 0 139,-4 0 1,-4-3 0,-2-8 0,0 1 91,0 0 1,-2-9 0,-4 1-1,-4 3 13,-3 2 1,6 2-1,-6 3 1,0 6 163,0 7 1,8 13 90,-3 2 1,5 14 0,3 2-23,0 13 0,0 7 0,0 6 0,0 5-1,0 8 0,0 4 1,0 4-1,0-1-69,0 1 0,0 7 0,0 0 0,3-2 56,5-3 1,-3-6-1,8-1 1,0-6-89,0-3 1,-1 6-1,6-8 1,-2-5-98,2-8 1,3 2 0,2-7 0,0 0 10,0-5 0,0-3 0,1 0 0,-1 3-54,0-3 1,0-5-1,0-8 1,1-4-159,-1-1 0,0-8 0,0 6 0,-2-6-8,-6-2 1,3 0 0,-7-1 0,-1 1 45,0 0 0,-2-8 0,-8 0 0,0 3 45,0 2 0,-8 3 1,-2-1-1,-3 4 142,-5 4 1,5-2 0,-2 11 0,-3 1 83,-3 4 0,0 4 1,3 6-1,3 8 175,-3 4 0,5 3 0,0 3 1,3 3-11,5 2 1,2 7 0,3-7 0,0-2-50,0-4 1,3-1 0,4-1-1,9 0-204,4 0 0,4-7 0,-1-3 0,0-3-296,0-5 0,8 5 0,0-2-73,-2-3 1,-1-2 0,0-3 0,3 0 0,-2 0-77,-4 0 0,-1 0 428,-1 0 0,0-11 0,0-1 0</inkml:trace>
  <inkml:trace contextRef="#ctx0" brushRef="#br0" timeOffset="-4060">13020 989 7569,'13'0'593,"8"0"-256,-8 0-107,0 0-41,18-11 140,-26 9-30,26-9-178,-29 11-118,19-10 30,-18 8 90,17-9 1,-17 11-1,7 0-197,-10 0 74,0 0 0,10 0 0,3 0 0</inkml:trace>
  <inkml:trace contextRef="#ctx0" brushRef="#br0" timeOffset="-3078">13926 617 7569,'0'-13'853,"0"-7"1,2 17-535,6-5 0,-6 8 0,6 8 0,-3 8-125,3 4 1,-5 11 0,4 3 0,-4 2-189,-3 5 1,0 3 0,0 2-1,0-2-213,0-5 0,0 5 1,0-8-1,0 2-703,0 1 1,0-8-1,0 5 910,0-2 0,-10-3 0,-3-8 0</inkml:trace>
  <inkml:trace contextRef="#ctx0" brushRef="#br0" timeOffset="-2872">14018 989 7569,'3'-21'152,"5"6"1,-3-4-1,8 9 208,-3-3 1,8 8 0,-2-3-234,4 6 0,3 2 0,1 0 0,-1 0-348,0 0 1,3-3 0,2-2 0,3-3-154,-3 3 0,-2 3 1,-3-1-1,1-2 374,-1-3 0,0-10 0,0 5 0</inkml:trace>
  <inkml:trace contextRef="#ctx0" brushRef="#br0" timeOffset="-2543">14483 362 7569,'-11'-36'126,"6"5"309,-10 15 0,9 11 0,-1 21-84,4 15 0,3 18 1,0 7-1,0 1-195,0 0 0,0 7 0,0-4 0,0-1-28,0-5 1,0-5-1,0-5 0,3-3-623,4-2 0,-4-8 0,7 5 0,-2-3-751,0-4 1,7-1 1245,-7 3 0,10 5 0,-5 11 0</inkml:trace>
  <inkml:trace contextRef="#ctx0" brushRef="#br0" timeOffset="-2227">14691 989 7569,'0'-13'1204,"0"5"-896,0 16 0,0 5 0,0 10-48,0 0 1,0 0 0,3 0-149,5 1 1,2-1 0,8-3-385,-2-4 0,-1 2 1,8-10 177,0-3 0,-7-3 0,-3-4-225,-3-6 0,6 3 0,-9-10 230,-2-4 1,-2-1-1,-3-3 90,0-1 0,0 1 0,0 0 0,-3 0 48,-4 0 0,2 7 1,-11 3-1,-2 0-59,-3 0 1,-2 8-1,0-2-208,0 4 1,0 6 21,-1 4 1,4 6 0,4 10-1226,9 1 1421,4-11 0,13 7 0,3-7 0</inkml:trace>
  <inkml:trace contextRef="#ctx0" brushRef="#br0" timeOffset="-1802">14947 989 7569,'2'-16'-604,"6"1"959,-5 10-175,17-6 0,-17 14 0,5 5 121,-6 7 1,1 6-1,2 2-261,3 0 1,2-8 0,-2 1-97,7 2 0,-2-5 0,2 0-66,4-3 0,-7 6 1,4-9-7,2-2 1,3-2-1,2-6 82,0-4 1,-8 2 0,-2-11 0,0-2-9,0-3 0,-5-2 0,5 0 47,-3 0 1,-2-8-1,-8 0 219,0 3 1,0 10 0,0 2 392,0-2-454,0 8 1,0 2-53,0 16 1,0 5-1,0 10 1,0 0-5,0 0 1,8 0-1,2 1-48,3-1 1,2 0-1,6 0 1,-3-2 19,-3-6 1,1 3 0,7-10 58,0-3 1,1-2-76,-1-3 1,0-8 0,-2-2 0,-3-3-30,-3-5 1,-10-5 0,6-6 0,-4-2-129,1 3 0,0-6 0,-8 4 0,0-1-125,0-3 1,-3 6 0,-2-8 0,-5 2-186,-3 6 0,-3 2 1,-7 3-981,0-1 1092,10 12 1,3 12 0,10 15 303,0 6 0,10 2 0,3 0 0</inkml:trace>
  <inkml:trace contextRef="#ctx0" brushRef="#br0" timeOffset="-1182">15759 965 7516,'10'13'670,"-7"8"1,18-11-530,-6 6 1,-2-6 0,2-10-22,3 0 0,-5-8 1,0-2-1,0-3-384,0-5 1,-5 5 0,5-2 0,0-1-3,-1 3 0,-6-7 0,1 4 0,-4-4-23,-3-4 1,0 9 187,0-1 0,-8 9 0,-2-6 301,-3 2 1,-3 4 14,-7 7 1,0 0 0,2 2-33,6 6 1,2 2-1,8 8 1,-3-2 16,3 2 1,-5 3 0,2 2-104,3 0 0,2 0 0,3 0 0,3-2-45,5-6 1,-6 6 0,8-5 0,1 2-84,4-3 0,-2 6 1,3-6-54,2 6 1,2-8-1,3-6-15,1-4 0,-1-3 1,0-3-223,0-4 0,1-6 0,-4-10 1,-2 2 184,-2 6 1,-11-6 0,3 5 0,-3-4 61,2-3 0,-4 7 0,5 1 225,-6-3 0,-2 5 695,0-3-551,0 11 1,0-3 0,3 16-137,5 8 1,-6 4 0,9 1 0,-4-3-7,1-3 1,2-2-1,-2 5 4,8-2 0,4-1-212,3 8 1,1-2-1,-1-5 16,0-9 1,0-4 0,0-3 12,1 0 1,-4-10-1,-2-6 1,-5-5-37,-2-2 1,4 0-1,-5 0 1,1 0-64,-1-1 0,-2-7 1,-8 1-1,0 1-60,0 3 0,-3 3 0,-5 0 0,-4 0-228,-1 0 0,-5-1-169,10 1 0,-8 8 210,9-1 1,1 14 371,14 2 0,5 10 0,10 13 0</inkml:trace>
  <inkml:trace contextRef="#ctx0" brushRef="#br0" timeOffset="-577">16641 919 7569,'10'13'-149,"1"0"329,4-5 0,6-6-112,-6 6 1,6-6 0,2-2-1,-2-2 44,-6-6 1,-2 6-1,-8-9-384,3 1 1,7-3 0,-7-10 37,-3 0 0,-2 7 1,-3 1 124,0-3 0,-3-3 80,-4-2 0,-6 10 0,-11 5 139,1 6 0,8 2 0,-1 2 136,-2 6 0,5-3 0,0 10 0,3 4-65,5 1 0,2 3 1,3 1 41,0-1 0,0 0 1,3-2-1,2-3-96,3-3 1,10-2-1,-5 5 1,2-5-199,1-3 1,-1 6 0,8-9-1,1-1-108,-1-4 0,0 6 0,0 0 1,0-3-66,1-3 0,1-9 0,4-4 0,2 1 64,-3 0 1,-5-8 0,-5 2 0,-2-2 73,2 3 1,-5-6 0,0 6 0,-3-6 84,-5-2 1,6 0 266,-4-1 1,1 1 346,-8 0-485,0 10 0,0 13 0,0 16 122,0 4 1,0-4 0,0-1-84,0 3 1,0 3-1,0 2 1,0 0 29,0 0 1,0-7-1,3-1 50,4 3 1,-2-5-230,11 3 1,-1-11 0,9 3-187,-1-6 1,-8-4 0,1-6 0,2-8-32,2-4 0,4 4 0,-1 1 0,-3-3 0,-1 0 0,-4 0 1,3 5-1,3 3 0,2 4 219,0 4 0,11-9 0,2-1 0</inkml:trace>
  <inkml:trace contextRef="#ctx0" brushRef="#br0" timeOffset="-293">17871 1058 7521,'21'16'-236,"-6"-1"803,6-10 1,-8 13 0,7-7-303,-4 2 0,-6-6-1131,-10 9 643,0-11 0,0 16 0,-2-9 223,-6 1 0,-5 8 0,-10-8 0</inkml:trace>
  <inkml:trace contextRef="#ctx0" brushRef="#br0" timeOffset="-13297">441 664 7569,'-23'-16'0,"0"3"-456,-1 3 661,1 2 0,0 8 1,0 0-138,0 0 0,7 8 0,3 2 1,3 3 2,5 5 0,-6-5 1,4 3-35,2 2 1,2 2-1,3 4 1,0-1-1,0 0-17,0 0 0,8 0 1,2 1-1,3-1-16,5 0 0,3-2 0,2-3 0,0-5 115,0-3 0,0 8-74,1-3 1,-9-4 0,-2-1 86,-3 0 0,-5 1 1,-12 7-115,-9-3 0,-4-7 0,-4 5 1,1-3-129,0-5 1,0 0-1,0 1 1,-1 1-395,1-2 1,8-5-1,2-7-684,2-9 1188,4-4 0,7-4 0,0 1 0</inkml:trace>
  <inkml:trace contextRef="#ctx0" brushRef="#br0" timeOffset="-12943">696 780 7487,'0'15'-42,"0"1"1,0 2 105,0 2 0,0 4 0,-2-1 58,-6 0 0,5 0 0,-4 0-64,4 1 1,3-9-1,3-2-97,4-3 0,-1-2 1,9-8-70,3 0 0,-5 0 0,2-3-54,4-4 0,-1-6 0,0-8 107,-3 6 1,-7-6-1,5 6 1,-3-6 44,-5-2 1,0 7-1,1 1 213,1-3 1,1-3 120,-8-2 1,-3 2 313,-4 6-578,4 5 0,-7 20 1,10 5-1,0 6-156,0 2 1,0 0-1,0 1 1,0-1-218,0 0 0,8-8 0,2-2 0,3 0 313,5 0 0,2-8 0,4 6 0</inkml:trace>
  <inkml:trace contextRef="#ctx0" brushRef="#br0" timeOffset="-12676">1369 780 7521,'-10'-36'51,"5"5"0,-11 13 0,-2 5 198,-2 2 1,-3 4-1,-1 7 1,4 2-48,4 6 1,-4-5 0,7 7 0,-3 0 22,1 6 1,7 4 0,-5 4 0,3-1-198,5 0 1,2 0 0,3 0-1,0 1-262,0-1 1,3 0 0,4-2 17,9-6 1,5 6-1,2-8 1,0 2 114,0 1 1,0-11 0,3 2-1,3-4 101,1-3 0,1 0 0,-7 0 0</inkml:trace>
  <inkml:trace contextRef="#ctx0" brushRef="#br0" timeOffset="-12276">1648 942 7611,'10'13'615,"6"-5"0,4-6 0,4-2-900,-1 0 1,-8-7-1,1-4 189,2-2 0,-8 6 1,0-6-467,1 3 1,-9-9 277,6 4 1,-5 2 323,-3-2 1,-8 7-1,-2-5 1,-3 3 147,-5 5 0,-3-1 1,-2 1 28,0-3 1,7 1 0,1 7 223,-3 0 1,-3 10-187,-2 6 0,7 2 0,3 0 0,3-3-262,5 3 0,2 3 0,6 2-217,5 0 1,4 0-1,12-2 1,-4-3-133,-4-2 0,7-9 0,0 6-17,13-3 0,-2-2 1,-3-8-1,-5 0 373,-3 0 0,0-10 0,0-3 0</inkml:trace>
  <inkml:trace contextRef="#ctx0" brushRef="#br0" timeOffset="-11960">2135 826 7556,'0'-23'120,"-7"0"96,-1 0 0,-10 7 129,2 1 1,-4 9-218,-4-1 1,4 14 0,4 9-249,9 5 0,4-6 0,3 0-21,0 4 0,0-7 0,0 4 31,0 2 1,3-5 0,4 0 55,9-3 1,4 6 0,4-6 96,-1 3 0,0-6 0,0 6 209,1-2 1,-9 7-191,0-3 0,-12 6 0,-3 2-35,-13 0 1,-5-7 0,0-3 0,3-1-276,-3 1 1,5-7 0,-3 1-455,-2-4 1,5-3 701,-2 0 0,10-21 0,-6-5 0</inkml:trace>
  <inkml:trace contextRef="#ctx0" brushRef="#br0" timeOffset="-11617">2553 733 7467,'0'-23'-453,"-3"10"1,-4 5 738,-9 6 1,-4 2-1,-4 0-127,1 0 1,8 8-1,2 2 1,0 0-109,0 1 1,8 7 4,-3-3 0,6 6-39,2 2 1,2-10-1,6-3 1,7-2-20,6 0 1,2 2 0,0-5-1,1 3 66,-1-3 0,5 0 0,-2 0 179,-5 3 0,-3 2-177,5-2 1,-10-3-1,-8 11 1,-10-1-133,-11-2 1,-4 5 0,-1-8 0,3 1-93,3-1 0,-1 6 1,-7-9-1,2 1-507,6 2 0,-6-7 186,6 5 0,4-8 479,4-8 0,4-5 0,3-10 0</inkml:trace>
  <inkml:trace contextRef="#ctx0" brushRef="#br0" timeOffset="-11203">2994 478 7456,'0'-23'-117,"0"0"0,0 7 1,0 1-1,0-3 334,0-3 0,0-2 0,0 0-19,0-1 0,-8 1 0,1 0-34,1 0 1,-4 7 0,0 3-18,-3 3-128,8 2-1,-16 8 1,16 0 41,-11 0 1,11 13 0,-2 10-141,4 13 1,3 8-1,0 3 1,0 2 99,0 5 1,0 5 0,0 11 0,0-1 125,0 1 1,0-8 0,0-3 0,0-2-33,0-5 0,8 4 0,-1 1 0,-1 0-31,-4 0 1,1 4 0,2-6-1,3-4-35,-3-2 1,-3-2 0,-2-1-1,0-2-64,0-5 0,0-6 0,0-10-196,0 0 1,-2 1-1,-6-1 65,-7 0 0,-6-10 1,-2-5-444,0-6 1,7-15 0,1-7 0,-1-11 589,3-5 0,-7-3 0,7-7 0,-10-1 0</inkml:trace>
  <inkml:trace contextRef="#ctx0" brushRef="#br0" timeOffset="-10522">2716 989 7324,'12'-24'-611,"1"9"987,-5-1 0,5 9-183,10-9 0,0 11 1,1-3-1,-1 6-37,0 2 1,0 0 0,0 0 0,1 0-165,-1 0 0,-8 2 1,-2 6-1,0 8 35,0 4 0,-8 3 0,5 1 0,-2-1-12,0 0 0,2 0 0,-5 0-130,3 1 0,2-9 7,-2 1 0,-3-11 1,11 2 11,2-4 1,-8-6 0,1-4-1,-4-9 48,1-4 1,7-4-1,-7 1 1,-3 0 10,-2 0 0,5 0 0,-1-1 0,-1 1-2,-4 0 0,-2 0 1,3 2 247,4 6 0,-4 2-62,5 5 0,-6 8 0,-2 0 29,0 13 0,0 8 1,3 2-1,2 0-73,3 0 1,0 0 0,-6 1-1,3-1-31,3 0 0,7 0 0,-4-2 0,-1-3-51,0-3 1,6-7 0,-6 5 0,3-3-28,5-5 1,-5-2 0,3-3-60,2 0 54,2 0 0,1-3 1,-3-4-1,-3-9 9,3-4 1,3-4-1,0-1 1,-3-4-133,-3-2 0,-7-2 0,5 2 0,0-5 72,0 0 0,-8-8 0,3 5 1,-3-5 36,2-2 0,-4-1 0,5 1 1,-6-3 23,-2-5 1,-7 5-1,-1-5 1,3 7 64,2 9 1,3 12 59,0 10 1,0 14-1,0 2 126,0 13 0,0 18 0,0 7 1,0 6-14,0 3 1,0 7 0,0 0 0,0 0-22,0 3 1,0-8-1,0 5 1,0-5-38,0-3 1,3-2-1,2-3 1,5-4-65,3-4 0,0-2 0,5-10 1,-3-3-206,4-3 1,-7-7 0,4 5 0,2-3-156,3-5 1,2-2 0,0-6 85,0-4 1,0 1-1,1-7 1,-4 1 28,-4-1 1,4 0 0,-7-5-1,3 2-2476,-1-2 2606,1-2 0,7-4 0,0 1 0</inkml:trace>
  <inkml:trace contextRef="#ctx0" brushRef="#br0" timeOffset="10765">139 2799 7569,'13'-3'-16,"-5"-4"0,-5 1 171,-3-9 1,0-1-1,-3-4 1,-5 2 18,-7 2 1,-6 11 0,-2-3-53,0 6 1,7 2-1,3 2 1,0 4-179,1 1 1,6 11 0,-1-2 0,4 4 31,3 4 0,0-1 1,0 0-241,0 0 0,0-7 0,3-3 141,4-3 1,-1-2 0,9-8 59,3 0 1,3 0-1,-1-3 62,-4-5 0,4-2 0,-7-11 0,3 1 11,-1-6 0,-7-5 0,5 3 0,0-6 0,0-2 1,-6 0 0,6-5 0,-2 2 13,-6-2 1,-3 0 0,-2-1 0,0 4 51,0-4 0,0 1 1,0 2-1,0 8 45,0 6 1,-7 1 35,-1 1 1,-8 13-1,9 10-50,2 13 1,2 7 0,3 6 0,0 5-31,0 8 1,0 5 0,0 2-1,0-2-59,0-5 0,3 5 0,2-6 0,5 3-39,3-2 0,0 2 1,5-10-1,-3 0-33,3 3 0,6-8 0,4 5 0,3-6-28,-3-1 1,6-4 0,-1-4-1,1-9-36,-1-4 1,6-3 0,-5 0 0,-1-3-15,1-4 1,-3-6-1,-11-13 1,-2-2 77,-2-3 0,-11 0 0,5 7 1,-2 1 52,0 0 0,-1 0 1,-7 0-1,-2-1 3,-6 1 1,-2 8 0,-8-1-1,2 1 207,-2 2 1,-2 3 0,-4 10-27,1 0 1,0 0 0,0 0-115,0 0 1,10 10-1,2 5 1,4 6-5,-1 2 0,0 0 0,8 1 0,0-1-67,0 0 1,0 0 0,0 0-1,3 1-30,4-1 0,6 0 0,11-2 1,-1-3-81,0-3 1,0-10-1,3 3 1,2-5-16,3-3 1,0 0 0,-8 0 0,1 0-8,-1 0 1,0-11 0,0-1-57,0-1 0,-7-5 1,-3 7 247,-3-2 0,0-2 0,-4-8 9,1-1 0,1 1 0,-8 0 0,0 0 40,0 0 0,0-1 1,0 1-11,0 0 1,0 0 40,0 0-31,0 10 1,0 5-55,0 16 0,0-3 0,0 10 0,0 3-17,0 3 1,3 2 0,2 0-34,3 1 0,-1-1 0,-7 0 0,0 0-226,0 0 0,0 1-182,0-1 0,-7 0-208,-1 0 1,-3-10 612,4-5 0,4-5 0,-17-14 0,7-2 0</inkml:trace>
  <inkml:trace contextRef="#ctx0" brushRef="#br0" timeOffset="11093">1044 2265 7569,'0'-36'12,"0"5"0,8 13 0,3 5 184,1 3 1,-4 2 0,8 8-1,-1 3 103,-2 4 1,8 9 0,-8 15 0,2 7-120,0 6 0,-7 3 0,8 2 0,-1 2-100,-2 3 1,0 1 0,-5-12 0,5-1-257,-1-4 0,7-7 0,-9 5 0,0-2-630,0-6 0,1-2 0,-6-3-598,3 1 1404,-1-12 0,-17 9 0,-3-8 0</inkml:trace>
  <inkml:trace contextRef="#ctx0" brushRef="#br0" timeOffset="11405">1021 2636 7569,'0'-23'-63,"0"0"71,0 0 1,11 10 0,4 5 0,6 6-3,2 2 1,0 0-1,3-3 1,2-2-100,3-3 1,10 0 0,-4 8 0,1 0-3,1 0 0,-11 0 0,3 0 0,-5 0-69,-3 0 1,-2 3 0,-3 2-263,-3 3 820,-9 0 307,4-8 0,-13 0-247,-4 0 1,1 0 0,-7 2-6,3 6 0,2 5-445,8 10 1,0 0 0,0 0-337,0 1 0,0-1 0,3-3 0,2-1-145,3-4 1,0 0 0,-6 6 476,6-5 0,-5 4 0,7-7 0</inkml:trace>
  <inkml:trace contextRef="#ctx0" brushRef="#br0" timeOffset="11718">1346 2335 7528,'-20'-36'0,"2"5"-86,2 5 0,11 10 0,0 4 127,10 1 0,0 3 0,11 8 0,2 0-135,2 0 1,3 0 0,1 0 0,-1 0-80,0 0 0,3 11 1,2 2-1,3 2 173,-3 1 0,-2 9 0,-3 12 0</inkml:trace>
  <inkml:trace contextRef="#ctx0" brushRef="#br0" timeOffset="12487">1741 2544 7569,'0'-13'-99,"0"5"0,0 16 1,0 7 188,0 6 0,0 2 1,0 0-136,0 0 0,0-7 1,0-1-3,0 3 1,0-5-99,0 3 1,2-11 87,6 3 1,-5-8 0,4-8 66,-4-8 1,0-4 0,2-6 0,2-2 24,-1-3 1,-4 0 0,-2 8 0,0-1 69,0 1 0,0 0 0,3 2 361,4 6-377,-4 5 0,10 10 1,-5 2-28,7 6 0,-2 5 0,0 10 0,0 3-23,0 5 1,-6-5 0,6 4-1,0-4-79,0-3 0,-5 1 0,7-1-42,3 0 1,3-2-1,2-6-46,0-7 0,1-6 0,-1-2 82,0 0 0,0-10 0,-2-5 0,-3-6 44,-3-2 0,-9 0 0,1-1 0,-4 1 64,-3 0 0,0 0 0,-3 0 120,-4-1 0,-6 1 7,-10 0 1,-1 10-105,1 5 0,10 8 0,5 8 0,6 8-17,2 4 1,0 3-1,0 1-120,0-1 1,0 0 0,0 0-47,0 0 0,8-7 0,2-3 0,0 0-130,1 0 1,7-6 0,-3 6 87,6-2 1,-6-4-1,1-7 105,2 0 1,-5-2 0,0-6 0,-1-8 64,1-4 1,-5-3-1,5-1 1,-3 1 0,-5 0-1,-2 0 1,-3 0 0,0-1-1,0 1 1,0 0 981,0 0-819,0 0 0,0 7-44,0 1 0,3 9 0,2 1-62,2 10 0,4 6 1,-6 9-1,5-2-70,3 1 0,0 14 0,5-10 0,-2 3-45,2 0 0,-6-3 0,4-2 0,-1-3-110,-2-3 1,8-10-1,-6 3-101,6-5 0,2-6 0,0-5 154,1-7 0,-9-13 0,-2-6 0,0 0 77,0 1 0,-8-8 1,3 5-1,-6-3-7,-2 0 1,0 1 0,0-9 0,0 3 117,0 6 1,0-6-1,-2 8 1,-3-3 59,-3 0 1,-8 11 0,9-3 372,1 5 1,1 13-306,-2 6 1,4 14 0,-5 9 0,6 7 11,2 8 0,0 5 0,0 13 1,0 3-50,0 2 1,2 10 0,3-4 0,6-1-190,2-5 0,-6 0 0,6-5-798,-2-5 667,7-13 1,-13 10-1,8-10 1,0-3-144,-1-2 0,-6-10-1339,1-1 1,-1-10 833,1 3 1,-7-5 773,0-3 0,-10-11 0,-13-2 0</inkml:trace>
  <inkml:trace contextRef="#ctx0" brushRef="#br0" timeOffset="12850">2414 2381 7648,'-23'-23'399,"10"0"0,5 2-238,16 6 1,7 2-1,14 8 1,1-3-245,-1 3 0,7 0 1,0-1-1,3-1 1,-3 1-96,-3 4 1,6 2 0,-8 0 1,-3 0 0,-2 0 0,-3 0 200,1 0 1,-1 0 160,0 0 1,-8 0 803,1 0-823,-11 0 0,5 10 0,-10 6 0,0 4 124,0 4 0,0-1 0,0 3 1,0 4-116,0 9 0,0-3 0,0 0 0,0-2-353,0-6 0,0-2 0,0 0-506,0 5 1,0-5-333,0 5 0,11-19-574,4-12 1590,-4-10 0,9-23 0,-7-4 0</inkml:trace>
  <inkml:trace contextRef="#ctx0" brushRef="#br0" timeOffset="13116">2924 2242 7251,'-10'-23'-794,"5"-1"812,-11 1 1,11 8 0,-5 2 1252,0 3-1487,7 2 0,-5 8-38,16 0 1,-3 2-1,11 4 109,2 1 0,-5 9 1,0-6-1,-3 3 145,-5 5 0,18 3 0,3 2 0</inkml:trace>
  <inkml:trace contextRef="#ctx0" brushRef="#br0" timeOffset="13363">3040 2312 7569,'8'23'-542,"0"0"0,2 0 758,-2 0 1,-3 1 0,8-1 0,-3 0 75,-4 0 0,-4 0 0,-2 1-12,0-1 0,3-8 1,2 1-1,5-1-220,3-2 0,-5-3 0,5-7 0,0 2-146,-1 3 0,4 0 1,7-11-102,0-5 0,-2-5 0,-3-7 1,-3-1 41,4-2 0,-7 5 0,1-13 0,-2 5-18,-6 3 0,5 0 0,-2 0 0,-3-1 142,-2 1 0,-6 3 1,-2 1-1,-5 4 103,-3-3 0,-3 8 1,-7 2 29,0 5 1,0 6-1,-1 5-120,1 7 1,10 13-1,5 3 1,3-2-162,-2-3 0,4-3 1,-5 0-192,6 0 1,4-10 0,6-5 359,7-6 0,6-2 0,2 0 0</inkml:trace>
  <inkml:trace contextRef="#ctx0" brushRef="#br0" timeOffset="13727">3481 2265 7569,'11'-23'-916,"-6"2"1190,10 6 0,-7 7 30,8 16 1,-11 7 0,2 14-116,-4 2 0,5 2 0,0-2 0,-3 5-43,-3 0 1,-2 6-1,0-12 1,3 1-155,5 3 0,-6-16 0,6 5 0,-3-5-87,3-5 0,-3-3-66,10-10 0,-7 0 30,8 0 0,-11-10 0,5-8 1,-2-8 33,0-5 1,2-2 0,-5 4 0,5-4 61,3-3 1,-8-3 0,6-7 0,-4 2 51,1 5 0,3-12 0,-6 4 1,2-2 51,-1 0 1,4 11 0,-2 1 0,-3 4 852,-3 5-570,9 12 0,-9 11 0,6 20 0,-3 14 1,3 4 1,-6 19 0,6-6 0,-5 6-92,-3 5 0,2-8 1,4 5-1,4-5-96,3-3 0,-6 1 0,9-4 0,2-4-185,3-8 1,10-5 0,2-6 0,3-4-439,5-8 0,11-6 0,5-2 0,-1 0-951,1 0 1,5-7 1407,-8-1 0,11-21 0,-6 4 0</inkml:trace>
  <inkml:trace contextRef="#ctx0" brushRef="#br0" timeOffset="21035">4712 2567 7569,'15'-13'176,"-2"3"1,0 2-1,0 0 1042,5 3-853,-8 2 1,11 3-81,-6 0 1,-2 8-1130,2 0 0,-7 0 1,5-11 843,-3-5 0,8-5 0,-5-10 0</inkml:trace>
  <inkml:trace contextRef="#ctx0" brushRef="#br0" timeOffset="22951">5547 1731 7569,'-15'-7'193,"-1"-1"193,11-10 0,5 15 0,15-5-177,6 6 0,-3-1 0,3-2 0,5-3 0,-1 3-159,1 3 0,0-6 0,2 0 1,3 3-179,-2 2 0,-4-4 0,-1-1 1,-1 0-245,0-2 0,0 5-656,0-11-77,1 11 939,-12-5 0,-1 12 1,-14 4 20,-5 1 0,-4 11 0,-12-5 256,1 0 0,8-3 0,2-7 1,0 2 80,0 3 0,5 2 0,-5-2-13,3 7 0,0 6 1,5 2-1,-3 1-49,3-1 0,2 8 0,3 2 1,0 1-51,0-1 1,0 8 0,0-2 0,0 5-87,0 2 0,0 1 1,0-1-1,0-2-267,0-5 0,0 5 1,0-8-1,0 2-16,0 1 0,0-11 0,0 3 1,0-5 288,0-3 0,0 1 0,-10-1 0,-3 0 0</inkml:trace>
  <inkml:trace contextRef="#ctx0" brushRef="#br0" timeOffset="24435">5918 1476 7331,'13'-23'-625,"-2"0"601,-11-1 0,10 6 186,5 11 0,-4 9 0,-1 21 1,-2 3 88,-1 5 1,1-3 0,-8 9 0,0-1-131,0 0 0,0 2 0,0 9 1,0-1-56,0 1 1,0-1 0,0 1-1,0-1 13,0 0 1,0 1-1,-2-1 1,-4-2-221,-1-5 1,-1 5 0,8-8 0,0 0-221,0-5 1,0-5-19,0-3 300,0-10 0,0-6 1,0-14-1,0-9 104,0-4 1,0-4-1,0 1 1,0 0 20,0 0 0,3-1 0,2 1 0,2 0 16,-1 0 1,7 2 0,-1 3 0,1 3-18,-5-3 0,5 7 1,0 1-1,2 2 7,1 1 0,-8-1-15,7 8 1,-7 2-1,5 6-3,-3 8 1,-2 4 0,-6 3 0,3 1-10,3-1 0,2 0 0,-4 3-4,1 5 0,11-5 0,-5 5 0,3-6-23,-1-1 1,1-9-1,7-2-16,0-3 0,0-2 0,1-8 1,-1 0-46,0 0 1,-8-10 0,1-6 0,2-4-14,3-4 1,-1 1-1,-2 0 1,-2 0 21,2-1 1,-5 4-1,0 2 1,-3 2-17,-5-2 0,-2-2 91,-3-4 0,0 9 0,-3 2 0,-5 3 0,-5 2 0,-10 8 17,0 0 1,0 0 0,2 3 102,6 4 1,2 4 0,8 7 0,-3-3-74,3 3 1,0 3-1,-1 2 1,-1 0-13,2 0 1,2 1 0,3-1 0,0 0-39,0 0 1,10 1-1,3-1-51,0 0 0,8-10 1,-8-3-1,2-2-27,1 0 1,-1-1 0,8-7 0,-2-2-29,-6-6 0,6 3 0,-6-11 1,6-2 17,2-2 1,-2-3-1,-3-1 1,-5 1 31,-3 0 0,6 0 1,-9-1-1,1 1 61,2 0 1,-7 8 0,5-1-1,-6-2 87,-2-3 1,3 6 465,5-1-196,-6 11-326,9-5 1,-11 13 0,0 4 0,0 9 19,0 4 0,7 4 1,1-1-77,-3 0 0,5 0 1,1 0 1,2 1 0,0-9 0,5-2 0,-3-3 7,3-4 1,3-4 0,2-2 0,0-2-97,0-6 1,1 3 0,-1-8 0,0 0 36,0 0 1,-2-3-1,-3-7 1,-3 3-64,3 4 1,1-4 0,-4 4 0,-5-2 40,1 3 0,-9-6 0,6 5 35,-5-4 1,-6-3-1,-5-1-4,-7 1 1,-3 8 0,0 2 60,2 2 1,1 4 0,-9 7-1,1 0-5,0 0 1,8 2-1,2 6 1,2 8-4,6 4 0,3 3 0,2 1 1,0-1 131,0 0 1,0 3 0,0 2 0,0 3-53,0-3 0,10 1 0,5-3 0,6-1-10,2-4 0,0-5 0,1 2 0,-1-6-26,0-1 0,8-3 1,0-8-43,-3 0 0,-2 0 0,-3 0 1,3-3-1,2-5-47,3-7 1,0-6-1,-5-5 1,3-2 4,1-3 0,1 0 0,-7 5 0,-4-2-5,-4-3 0,4-8 0,-7 8 0,0 0 13,-5-2 0,2 4 0,-2-7 1,-3 0 1,-2 0 1,-3 0-1,0-5 1,-3 2 12,-5-2 0,3 5 1,-8-3-1,0 0 11,1 3 0,4-5 0,-5 8 0,0-1-1,0 0 1,5 4-1,-5 6 1,3 1 6,5 0 1,-5 7 0,-1 4 107,-2 1-103,8-7 1,-13 26-1,11 0 1,1 12 56,4 11 1,2 16 0,0 15 0,0 7-11,0 9 0,0 1 0,0 9 0,0-3 9,0 3 0,0-6 1,0 1-1,0-3-89,0-5 1,2 5 0,4-3-1,1-5-55,-2-7 0,6-1 0,-1-7 0,0 0-65,1-1 1,4-4-1,-7-11 1,0-5-135,2-2 1,-7-3 0,4-8-846,-4 0 665,-3 0 0,0-5 452,0-10 0,-10-21 0,-3-23 0,-11-10 0</inkml:trace>
  <inkml:trace contextRef="#ctx0" brushRef="#br0" timeOffset="25202">7311 2149 7463,'0'-23'182,"0"0"1,3 10 0,4 5 0,9 5-52,4 3 1,11-7 0,0-1 0,0 3-36,3 2 0,-9 3 0,9 0 0,-3 0-176,0 0 0,0 0 0,-8 3 52,0 5 0,-7-3 0,-3 10 52,-3 3 0,5 3 1,-7 2-41,-3 0 0,-2 0 1,-3 1 0,0-1 1,0 0 0,0 0-30,0 1 0,10-1 2,6 0 1,-3-10 0,2-5 13,3-6 0,-8-12 0,1-3 1,-4-3-15,1 1 1,3 0 0,-6-9 11,2 1 0,1 0 0,-8 0 0,0-1-16,0 1 0,0 0 1,0 0 19,0 0 0,0-1 0,0 1 0,0 0 16,0 0 0,0 7 1,-2 3-1,-4 1 13,-1-1 0,-4 7 1,6-4-114,-3 0 101,1 7 0,17-7 77,6 10 0,-4-8 1,4 0-24,2 3 0,3 3 0,2 2 1,0 0 1,0 2-1,-2 6 1,-3 8 93,-3 4 0,-7 3 1,5 1-1,-3 1-92,-5 6 0,1-5 0,-1 5 0,3-5 14,-3-3 1,0 8 0,0 0-30,3-3 0,10-4 0,-5-6 0,2-6 16,1-1 1,-9-3 0,9-8-69,2 0 0,2-3 0,4-2 73,-1-3-24,0-10-17,0 5 6,-10-10 1,8-3-25,-6-5 1,3 5 0,0-5-1,-5 6-96,-2 1 1,4 1 0,-7 0-1,-3 0-38,-2 0 0,-3-8 1,-3 0 91,-5 2 1,3 4 0,-10 4 54,-3 5 0,-3-2 0,-2 11 0,0 2 45,-1 2 1,1 13-1,0 6 1,2 4 84,6 4 1,4 9-1,11 6 1,0 5 86,0 2 1,11-7-1,7-3 1,10-3-143,11-4 1,5-11 0,2-5 0,1 0 22,-1-1 1,0-6 0,1 1 0,-1-4-126,1-3 0,4-10 19,-4-6 0,15-15 0,-13-5 0</inkml:trace>
  <inkml:trace contextRef="#ctx0" brushRef="#br0" timeOffset="27919">9214 2451 7569,'16'0'451,"-1"2"-120,3 6 0,3-5 0,-1 7 0,-2-2 1,-5 2-101,-2 3 1,4 2 0,-7 9-1,-3-1-216,-2 0 0,-11 0 1,-3 0-1,-1 1-153,-6-1 1,-3 0-1,-2 0-2579,-1 0 2717,12-10 0,-9-2 0,8-11 0</inkml:trace>
  <inkml:trace contextRef="#ctx0" brushRef="#br0" timeOffset="28523">9794 2242 7655,'0'-23'463,"0"-1"56,0 1 1,0 13-205,0 10 0,8 10 1,0 13-1,-3 1-241,-2-1 1,-3 0 0,2 0 0,3 3-108,3 5 0,2-5 0,-5 5 0,3-5-59,-3-3 1,8 0 7,3 0 0,-3-2 0,2-6-172,3-7 0,0-8 1,0-8-1,-2-10 124,2-10 1,0 0-1,0-11 1,-5 0 95,-3 3 0,6-5 0,-9 7 0,-2 1 62,-2-1 1,-3 3-1,3 8 1,2 0 201,2 0 1,1 7-19,-8 1 0,3 10-154,5-3 1,-6 16 0,8 7-1,-2 6 6,0 2 1,7 0-1,-4 3 1,-1 2 9,0 3 1,6 3-1,-6-6 1,3 3 37,5-3 1,-5-2-1,2-3 1,1 1-64,-3-1 1,7-10 0,-7-3 0,3-2 1,-1-1 1,-7-1 0,5-14 0,0-8-26,0-4 0,-6-3 1,6-3-1,0-3-92,0-2 0,-8-7 0,3 4 0,-3 1-374,3-1 0,-6 3 1,6 5-122,-5-4 1,-3 4-1,0-5 162,0 5 1,2 13 0,4 8-455,1 10 855,11-2 0,-5 17 0,10-7 0</inkml:trace>
  <inkml:trace contextRef="#ctx0" brushRef="#br0" timeOffset="28881">10699 2195 7569,'16'21'0,"-1"-5"0,1-6 0,-1-2 117,1-1 1,-1 1 70,8-8 0,-7 0 0,-1 0 0,3-2 0,1-6 0,-1-5-30,-3 0 1,-2-8 0,5 6 0,-5-6-178,-3-2 0,6 0 0,-9 0 0,1-1 37,2 1 1,-7 0 0,5 0-213,-6 0 1,-2 7-1,-2 3 1,-6 0 90,-7 0 0,2 8 0,-3-2 0,-2 4 131,-2 3 1,4 3 0,3 4-1,3 9 161,5 4 1,-6 4-1,4-1 1,1 0-26,4 0 0,2 3 0,0 2 0,0 3 27,0-2 0,0-4 0,0-1 0,2-1-82,6 0 1,3 0 0,7 1 0,-3-4-304,3-4 0,3 2 0,2-11-149,0-1 1,8-4-1,3-2 1,-1 0 0,3 0 34,0 0 0,0-2 0,6-4 308,-4-1 0,1-11 0,8 5 0</inkml:trace>
  <inkml:trace contextRef="#ctx0" brushRef="#br0" timeOffset="29184">11999 2242 7569,'0'-13'778,"0"-8"1,3 19-615,4-6 1,-4 16-264,5 7 1,-3-2-1,0 3 1,3 2-1,-3 2-207,-2 4 0,4-1 0,1 0-427,-3 0 1,-2-7 732,-3-1 0,0 1 0,0 7 0</inkml:trace>
  <inkml:trace contextRef="#ctx0" brushRef="#br0" timeOffset="29547">11999 1894 7346,'0'-23'-750,"3"10"655,4 5 0,-1 13 1,7 5-1,-1 1-53,1-1 0,0 8 148,3-2 0,4 4 0,-7 3 0</inkml:trace>
  <inkml:trace contextRef="#ctx0" brushRef="#br0" timeOffset="29963">12347 2219 7705,'11'13'-21,"-1"-1"-42,5-4-43,6-5-186,-18 7 161,7-10 0,-8-2 1,4-6 97,1-8 0,9 3 0,-8-2 34,-3-3 0,5-3 0,0 1 203,3 4 1,-8 3 0,6 8 88,-1-3 0,-5 1-215,11 7 1,-11 2 0,3 6-66,-6 7 0,1 6 1,2 2-1,3 0-59,-3 1 1,0-1-1,0 0-19,3 0 0,10 1-75,-3-1 0,6-10 37,2-6 0,0-7 1,-2-7-1,-3-9 30,-2-4 1,-9-4 0,6-1 0,0-4 44,0-2 1,-8-2 0,5 4-1,-2-2 89,0 3 0,0-6 0,-8 4 0,0-1 75,0-3 1,0 6-1,0-8 222,0 2-287,0 3 267,0 8-123,0 0-1,0 10-5,0-8-1,0 19-49,0-9-63,0 11 197,0 0-108,10 0-92,-7 11 239,7 2-35,-10 10-136,10 10 117,-7 3-117,7 0-5,0 8 53,-7-8-299,7 11 120,1-1-1,-9 1 152,9-11-70,-1 8 76,-8-19-39,19 19-1359,-18-18 632,17 8 269,-17-11 159,7 0-1058,0-10 572,-7 7 167,7-7-546,-10 0 485,11-2 531,-9-11 0,9 10 0,-11 3 0</inkml:trace>
  <inkml:trace contextRef="#ctx0" brushRef="#br0" timeOffset="30234">12742 2056 8220,'0'-13'206,"10"-7"1,3 17-1,10-5-220,0 6 0,3-6 0,3 0-205,2 3-357,0 3 293,2 2 176,3 0-10,0-11-212,8 9 170,-18-9-31,18 11 16,-18 0-341,7 0 515,-10 0 0,0 0 0,1 0 0</inkml:trace>
  <inkml:trace contextRef="#ctx0" brushRef="#br0" timeOffset="30623">13276 1987 7569,'0'23'148,"0"0"0,2 0 1,3 0-1,6 1 1,-1-1-1,0 0-90,-5 0 1,6 0-1,-1 1 1,0-1-177,1 0 0,-1-7 1,-5-1-240,3 3 1,2 0 37,-2-2 1,-3 2 255,11-11 0,-11-9 0,5-14 0,-2-4 82,0-3 1,7-1 0,-5 1-1,1 0 121,-1 0 1,0 7-1,-5 1 1,6-1 107,2 3 0,-8 0 0,5 8-96,0-2 0,-4-1 0,7 10-82,-3 6 1,8-3 0,-5 11-66,0 2 1,0-5 0,-8 2 0,5 1-60,3-3 0,-5 5 0,5-8 0,-1 0 9,1 1 1,-5-4 0,8-7 20,2 0 1,2 0 0,1-2 26,-6-6 1,3 3-1,-10-11 45,-3-2 0,-2-2 0,-3-4-11,0 1 0,0 8 0,-3-1-19,-4-2 1,-4 5-1,-7 0 1,3 3-315,-3 5 1,-3 2 36,-2 3 0,2 3 0,6 5 0,7 7 1,5-2-1,3 3 1,3 2 258,5 2 0,-3-4 0,10-1 0,11 1 0,10 7 0</inkml:trace>
  <inkml:trace contextRef="#ctx0" brushRef="#br0" timeOffset="31444">14134 2126 7569,'21'-10'-201,"-6"-6"1,4 3 0,-12-2 413,-2-3 1,-2-3-116,-3-2 1,0 7-1,-3 3-37,-4 3 0,2 2 0,-8 11 0,0 5-13,0 7 1,0 6 0,-3 2 0,9 0-21,4 0 1,-5 8 0,1 0 0,2-2-69,2-4 1,6 1 0,4 3-34,9 2 0,-3-3 0,2-13-2,3-7 0,3-5 1,2-3-1,0 0-13,0 0 0,-7-13 1,-1-8-1,3-7 7,3-1 0,-5-7 0,-1 0 0,0-2 6,-2-1 1,5 3-1,-10-5 1,-3 2 59,-2-2 0,-1-3 0,4-3 0,1 1 37,-1 0 0,-4-1 1,-4 3-1,-4 3 163,-1 2 1,-1 19 55,8-4 1,-8 19 0,0 5-23,3 13 1,3 10 0,2 8 0,0 11 22,0 9 0,0-2 0,0 5 0,0-5-152,0-2 0,2 4 0,3-2 0,3-5-51,-3 0 1,6-8-1,-1 0 1,0-2-87,1-6 0,7-2 0,-5-3 0,2-2 4,0-6 0,-7 3 1,8-10-173,2-3 1,2-2 0,4-3 0,-4-3 72,-4-5 0,2-4 0,-8-12 0,0 1 49,1 0 1,4 0-1,-7-1 1,0 1 30,2 0 0,-7 0 0,4 0 449,-4-1-201,-3 1 1,0 13 0,0 10-97,0 13 0,0 0 0,0 2 0,0 3 166,0 3 0,8 2 1,-1 0-222,-2 0 0,1 1 0,1-1-101,9 0 1,-3-7-4,2-1 1,1-10 0,7 3-80,0-5 0,-7-14 1,-1-4-1,0-6-128,-2-2 1,8 0 0,-8-1-1,2 1 40,1 0 1,-11 0 0,5-3 201,1-5 0,-9-2 0,6-6-79,-5 8 0,-3 5 1185,0 3-795,0 10 0,0 13 0,0 16 0,0 4 0,0 3 0,0 11 0,2-1-233,6-4 1,2 2-1,8-16 1,-2 3-130,2-2 1,2 2 0,4-8 0,-1 3-82,0 5 0,0-5 0,0 0 1,1-3-309,-1-5 0,0-2 1,0-3-1,0 0 474,1 0 0,9 0 0,3 0 0</inkml:trace>
  <inkml:trace contextRef="#ctx0" brushRef="#br0" timeOffset="31904">15759 2103 6671,'-8'-16'282,"1"1"0,-1 7 1,5-5 617,-5 3-459,-4 2 1,-12 11-354,1 4 0,10 6 0,3 8 0,2-3-102,1-3 0,-1 1 0,8 7-2,0 0 0,0-7 1,0-1-1,0 3-166,0 3 0,10 2 1,3 0-44,0 1 1,8-1-1,-6 0 163,6 0 0,2-2 0,0-6 1,0-7 2,0-5 0,1-3 0,-1 0 0,-3-3-159,-4-5 1,5-5-1,-6-10 1,6 0-18,2 0 0,-2 0 0,-3-1 0,-6 1 235,-1 0 0,4 7 0,-7 1 0,0-1 0,-8-7 0</inkml:trace>
  <inkml:trace contextRef="#ctx0" brushRef="#br0" timeOffset="32261">16061 2172 7293,'-13'3'1230,"5"5"-1127,6-6 1,4 16 0,6-10 1,7-3 0,6-2 1,2-3-97,0 0 0,1-8 1,-4-2-1,-2-3-151,-2-5 1,-3 5 0,5 0 0,-5 0-76,-3 0 0,5-2 103,-7-9 1,0 9 0,-8-1 38,0-2 1,-10 0-1,-6 0 54,-5 3 0,-2 10 0,0-3 1,0 5 141,0 3 1,-3 0 0,-3 0 78,-2 0 0,1 3 0,9 5 0,3 7 18,2 6 1,11 2 0,-3 0-1,6 0 111,2 1 0,0 1 1,2 4-1,6 2-181,8-3 0,4-2 0,4-3 0,-1 0-139,0 1 1,8-12-1,2-1-189,4-1 0,-7-7 1,9 4-1,2-4 1,3-6-291,3-4 1,-3-4-1,-3-7 1,-5 3 469,-3-3 0,9-3 0,-6-2 0</inkml:trace>
  <inkml:trace contextRef="#ctx0" brushRef="#br0" timeOffset="32744">17430 2056 7569,'0'-13'66,"0"-7"0,3 17 237,4-5 0,-4 8 1,5 8-127,-6 8 0,-2 7 1,0 5-1,0 3 2,0-3 1,0 9 0,0 1-1,0 4-199,0-4 0,0 6 0,0-8 0,0 3-295,0 0 0,3-11 0,2 3 1,3-5-269,-3-3 0,-3-8 0,1-2 583,5-2 0,-6-4 0,9-7 0</inkml:trace>
  <inkml:trace contextRef="#ctx0" brushRef="#br0" timeOffset="33058">17268 2358 7559,'-8'-16'97,"0"1"1,0 0-1,8-9 110,0 1 1,3 2-1,5 3 1,10 6-56,10 1 0,1 3 1,9 8-1,1 0-178,-3 0 0,8 0 0,-6 0 0,4 0-275,-4 0 1,4 0 0,-11 3-1,-3 2-419,-2 3 0,-3 0 720,0-8 0,0-11 0,1-2 0</inkml:trace>
  <inkml:trace contextRef="#ctx0" brushRef="#br0" timeOffset="33553">17732 1731 7569,'-3'-15'75,"-5"-1"1,6 14 0,-6 2 0,6 13 198,2 7 1,2 14-1,3 2 1,3 3-80,-3-1 0,-2 1 0,-1 7 1,4 1-97,1-1 0,1-2 1,-5-3-1,2-5-184,2-2 1,4 5 0,-6-8 0,3-3-211,-3-2 0,5-3 0,0-2-586,3-6 710,-7 6 1,12-21 0,-8 0 0,0-13 11,1-8 0,-1-2 1,-5 0-1,5-3 156,3-5 0,-8 5 1,6-5 148,-1 5 1,-5 6-1,8 2 52,-3 2 1,1 11 229,-4-3 1,6 8-151,11 8 0,-9 5 0,-2 10-155,-3 0 0,1 1 0,-4-1 0,6 0-96,0 0 0,8-2 1,-6-3-1,6-3 4,2 4 1,8-9 0,0 0 0,-3-2-158,-2 0 1,-3-1 0,0-7 0,1 0-210,-1 0 19,0-10 122,0-3 13,0-10 89,1 10-125,-11-18 138,7 26 15,-17-26 193,7 18-197,-10-10 8,0 0 0,0-1 46,0 1 0,0 8 0,-2-1 0,-6 1 47,-8 2 1,-4-5 0,-4 10 342,1 3-193,0 2 1,0 3-124,0 0 457,-1 0-211,1 0-124,10 11 354,3 2-254,10 10 94,0 0-256,0 0 55,0 0 0,3 3-10,4 5 1,6-5 0,13 5-1,2-5-247,3-3 1,8-8 0,-5 1 0,-1-1-315,1-2 1,4 0 0,-4-8-1,-1 3-1549,1-3 1292,7-2 199,-15-3 155,18 0-333,-18 0 294,7 0 338,-10 0 0,0-11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15:10.777"/>
    </inkml:context>
    <inkml:brush xml:id="br0">
      <inkml:brushProperty name="width" value="0.17143" units="cm"/>
      <inkml:brushProperty name="height" value="0.17143" units="cm"/>
      <inkml:brushProperty name="color" value="#5B2D90"/>
    </inkml:brush>
  </inkml:definitions>
  <inkml:trace contextRef="#ctx0" brushRef="#br0">1 207 7971,'23'0'488,"-7"-3"0,-1-2 0,1-5 1,-1-3-460,1-5 1,-9 5 0,6-3 0,0 1-87,0 2 1,-8-8 0,5 9-238,1-1 82,-9-8 52,9 8 131,-11 0 1,0 5-1,0 16 30,0 8 1,0 4-1,-3 4 1,-2-1 7,-3 0 0,0 0 0,8 3 1,0 2 21,0 3 0,0 11 1,0-6-1,0 2 22,0 1 1,0 0 0,0 7 0,0 0-20,0 1 0,0-1 0,3-2 0,2-3-31,3-2 0,0 0 0,-8 5 1,0-3 10,0-2 1,2-11-1,3 3 1,3-5 186,-3-3 1,-2 0-106,-3 0 1,0-7-113,0-1 0,-3-10-173,-4 3 1,-6-8 0,-11-8-114,1-7 1,8-6-1,-1-2 1,1 0-782,2 0 1083,-8-11 0,8-2 0,-10-10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1:12.715"/>
    </inkml:context>
    <inkml:brush xml:id="br0">
      <inkml:brushProperty name="width" value="0.17143" units="cm"/>
      <inkml:brushProperty name="height" value="0.17143" units="cm"/>
      <inkml:brushProperty name="color" value="#5B2D90"/>
    </inkml:brush>
  </inkml:definitions>
  <inkml:trace contextRef="#ctx0" brushRef="#br0">293 910 7569,'0'-16'71,"0"1"1,-2-1 0,-3 1 233,-3-1 1,-2 11 0,4-5 0,-4 2-119,-3 0 1,5 1-128,-7 7 1,7 2-80,-7 6 0,7 2 0,-7 8 0,-1-2 4,3 2 0,-5 2 0,8 4 0,0-1 6,-1 0 1,-4 0 0,7 1-1,3-1 2,2 0 1,3 0 0,0 0 0,0 1-35,0-1 0,0 0 1,0 0-67,0 0 1,3-7 53,5-1 0,5-9 0,10 1 19,0-4 0,-8-13 12,1-6 0,-8-2 1,5 0-12,-3 2 0,0 1 1,-5-8 9,3 0 1,0 7 0,-8 1 0,0-3 13,0-3 1,7-2 0,1 0 0,-3-1 97,-2 1 0,0 8-16,4-1 1,-2 3 50,11-2-78,-11 4 0,5 22 0,-7 4 0,2 6 21,3 2 0,0 0 0,-8 1-51,0-1 0,0 0 0,2-2 1,3-3-11,3-3 0,8-7 1,-6 5-95,3-3 1,2-2 0,8-6 2,1 6 0,-1-5 0,-3 2 0,-1-8-1,-4-4 1,-7-12 0,5 4-1,0-6 17,-1-2 0,-6 0 0,1 0 0,-4 0 8,-3-1 0,0 1 1,0 0 181,0 0 1,0-1-1,0 1 79,0 0 1,0 0-97,0 0 1,-3 10 175,-4 5 0,4 8 0,-5 8-158,6 7 1,2 8-1,0 8 1,0 8-55,0 5 0,0 5 0,0 2 0,0 4-45,0-4 1,0 6 0,0-3 0,0-5-153,0-8 0,7 1 1,4-11-1,-1-3-349,0-2 1,1 2-1,-6-2-117,3-5 1,-1-3-22,-7 5 1,-2-10 615,-6-6 0,-15-14 0,-13-6 0</inkml:trace>
  <inkml:trace contextRef="#ctx0" brushRef="#br0" timeOffset="251">407 963 7569,'15'-36'-78,"-2"5"120,-3 5 0,8 10 0,-2 3 0,4 3 208,4 5 0,-1 2 0,0 3 0,0 0-25,1 0 0,-1 0 1,0 3-107,0 5 0,-2-3 0,-6 10 0,-7 3 1,-3 3-24,3 2 1,-6 0-1,6 1-134,-5-1 0,-3 0 0,-3 0 0,-2 0 0,-5 1-435,-3-1 0,5-8-660,-7 1-247,-1-1 1380,-7-2 0,0-2 0,0-11 0</inkml:trace>
  <inkml:trace contextRef="#ctx0" brushRef="#br0" timeOffset="485">801 800 7569,'11'-13'-149,"1"-5"0,12 10 1,-1 6 361,0 7 1,-7 8 0,-4 10 0,1 3 101,0 5 0,-8-3 0,6 11 0,-4 2-152,1 3 0,2 2 0,-4 1 1,1-1-1,-1 1-181,-4-1 0,6 1 0,0-1 72,-3 0 1,-3-7 0,1-3 0,2-2-610,3-6 0,0-2 1,-6-3-279,6 0 1,-6-7 513,6-1 0,-5-12 1,-3-3 318,0-13 0,-11-8 0,-1-2 0</inkml:trace>
  <inkml:trace contextRef="#ctx0" brushRef="#br0" timeOffset="721">940 916 7569,'0'-38'-188,"0"-1"1,0 10-1,3-1 1,5 4 566,7 3 1,-2 7-89,3 1 1,-1 9 0,8-1-101,1 4 1,-1 3-1,0 3-96,0 4 1,-7 4-1,-4 7 1,1-3-20,0 3 0,-8 3 0,3 5 1,-5 2-130,-3 3 1,0 3 0,0-6 0,-3 3-191,-5-3 0,3 6 0,-8-3 0,0-5 0,3-6-675,0-4 0,-8-3 918,2 2 0,-4 6 0,-3-8 0</inkml:trace>
  <inkml:trace contextRef="#ctx0" brushRef="#br0" timeOffset="1235">1173 865 7569,'20'-23'0,"-2"2"-3,-2 6 1,-1 5 82,8 10 0,-7 0 0,-3 2 0,0 6 0,-3 7 0,0 6 87,-5 2 1,1 3-1,-1 2 1,2 3-142,-1-2 0,-4-4 0,-2 1 13,0 5 0,0-5 0,0 5-22,0-5 0,3-3-788,5 0 0,-3-10 596,10-5 0,1-16 1,4-8 139,-4-4 1,2-3-1,-8-1 1,0 1 104,1 0 1,4 0 0,-4 0 264,1-1 0,4 1-78,7 0 1,0 10 0,1 8-129,-1 10 0,-8 0 0,-2 11-56,-3 2 1,1 2 0,-6 4 0,5-1-113,3 0 1,-5-7 0,7-4 0,1 1-59,-3 0 1,7-8 74,-4 3 1,-3-5-1,2-3 1,3-3 15,3-5 0,-6-5 1,-2-10-1,-2 0-22,-6 0 0,0 0 1,0-1-1,3-1 17,-3-6 0,-5 5 0,-8-5 0,-5 5 13,0 3 1,-15 7 0,5 1-8,-3-3 0,-8 8 0,4 2 0,1 5 0,3 3-25,3 0 1,0 3 0,2 5-1,3 7-189,3 6 0,10 5 0,-3 2 1,5 3-150,3-3 1,8 6 0,2-3 367,3-3 0,3-2 0,7-3 0</inkml:trace>
  <inkml:trace contextRef="#ctx0" brushRef="#br0" timeOffset="1669">2171 958 7396,'10'-23'-138,"-8"0"507,6-1-14,-5 1 1,-14 10-197,-4 6 0,-6 7 1,1 7-1,4 9-132,8 4 0,3 11 0,0 0-22,-3-2 1,1-4 0,7-1 0,0-1-55,0 0 1,0-7 0,2-4-1,3 1-162,3 0 1,2-8 0,-4 6-102,1-1 1,11-7 199,-2 4 1,5-14 0,-1-9 0,-2-2 45,-2 3 0,-11-6 0,5 5 0,-2-4 82,0-3 0,-1-1 1,-4-1 90,5-6 0,-6 5 0,6-5 1,-5 5 193,-3 3 1,0 0-85,0 0 1,-3 10-176,-5 5 0,6 8 0,-9 8 0,4 7-77,-1 6 0,0 5 0,8 2-117,0 3 1,3 0 0,2-8 0,5 0-86,3 0 1,-5 1 0,7-1 0,3 0-1,3-2 34,2-6 1,0-5 0,1-10 202,-1 0 0,0 11 0,0 2 0</inkml:trace>
  <inkml:trace contextRef="#ctx0" brushRef="#br0" timeOffset="2358">2681 935 7304,'0'-23'-175,"0"-1"1,0 9-1,-2 2 1,-4 0 532,-1 0 1,-4 8-1,4-3-182,-9 6 1,6 4-1,0 6 1,2 8 0,-3 4 14,-1 3 0,4 3 0,-5 3 1,3 1-67,4-1 1,-4-3-1,2-3 1,3 0-254,3 0 0,9 0 0,4-2 1,-1-3 8,0-2 1,8-11 0,-2 2 0,5-4 59,2-3 0,0 0 0,3 0 0,2-3-146,3-4-43,0-6 0,-16-10 97,1-1 0,-3-6 0,5-1 0,-5 0 1,0-3-164,0-5 0,-8 3 0,2 0 256,-4 3 0,5-6 0,-1 5 0,-1-2 1,-4-2 48,-2 2 1,0-8 0,-2 8-1,-4-3 17,-1 0 0,-9 11 0,6-6 0,0 3 251,-1 0 1,1 8 0,5 8 703,-3-3-754,0 7 1,8 4 0,0 14 0,0 11-61,0 11 1,0-3 0,3 7 0,2 1-58,3 4 0,0-2 0,-6 1-32,6-4 0,-6 8 1,6-2-1,-3 2-24,3-2 1,-5 5 0,4-8 0,-4 3 0,0-1 21,4 4 0,-4-9 1,5-2-1,-6-5-276,-2-3 0,0 0-305,0 0 252,11-10 198,-9-2 0,8-22 1,-10-4-1,0-6 14,0-2 1,8 0-1,0-3 1,-3-2 47,-2-3 1,-3 0-1,2 5 101,6-5 1,-5 5 0,7-5 494,0 6-484,-7 12 0,7 5 1,-7 16-1,2 7 9,3 6 0,-1 10 0,-7 2 0,3 1-120,5-1 1,-3-2 0,8-8 0,0 1-146,-1-1 0,1 0 0,5 0 1,-2-2-224,2-6 0,3-2 0,2-8 78,0 3 1,0 0-1,0-8 1,1 0-567,-1 0 866,0 0 0,0 0 0,0 0 0</inkml:trace>
  <inkml:trace contextRef="#ctx0" brushRef="#br0" timeOffset="2748">3842 640 7548,'0'-24'560,"0"1"-249,0 10 1,7 13 0,1 16-151,-3 4 1,-2 14-1,-3 5 1,2 2-69,6-3 1,-5 14 0,4-6 0,-4 3-261,-3 0 1,8-2-1,-1-3 1,1-3-248,3-2 0,-9-3 0,6 2 0,-6-7-176,-2-5 0,0-3 590,0 1 0,11-1 0,2 0 0</inkml:trace>
  <inkml:trace contextRef="#ctx0" brushRef="#br0" timeOffset="3222">3679 1057 7427,'-8'-15'181,"1"-1"0,1 3-12,14-2 1,8-3 0,12 10-1,3 0-148,-3-2 0,1 8 0,-1-6 0,3 3-41,-3-3 1,6 5 0,-3-4 0,-3 4 0,-2 3-18,-3 0 1,0 0 0,1 0-2,-1 0 1,-8 0-1,1-3 121,2-4 1,0 7-41,-3 0 0,3 2 1,-10 16-1,-3 6-35,-2 4 1,-3 5 0,0-4 0,0 2-7,0-3 0,0 6 1,3-3-22,4-3 1,-2-5-1,11-5-27,2-2 1,3-11-1,2 3 1,0-6-31,0-2-62,0 0-8,-10-10 127,8 7-15,-8-17 11,10 7-11,-10-10 1,5-1 0,-8 1 0,1 0-1,-1 0 1,-5 0 21,-2-1 1,-14 1 0,-4 0 0,-6 2-21,-2 6 1,0-3 0,0 10-39,-1 3 1,1-5-111,0 2 0,2 10 0,3 14-114,3 4 1,10 4 0,-3-1 293,5 0 0,3 0 0,0 1 0</inkml:trace>
  <inkml:trace contextRef="#ctx0" brushRef="#br0" timeOffset="3501">4863 941 7569,'13'-15'-12,"-6"-1"0,-4 9 1,0-6 318,4 2 1,-4 6 0,5 13-1,-6 10-172,-2 10 1,0 1-1,0 9 1,0 1-86,0-3 0,0 5 0,3-10 1,2 0-236,3 3 0,2-11 1,-5 3-1,3-8-300,-3 0 1,5-5-1,-2 2 485,-3 3 0,8 3 0,0 2 0</inkml:trace>
  <inkml:trace contextRef="#ctx0" brushRef="#br0" timeOffset="3684">4816 1243 7571,'-2'-21'0,"-3"3"156,-3 3 0,0-1 0,11-4-38,4 4 1,6-2 0,11 10-1,-1 3-114,0 3 1,0-6 0,0 0 0,1 3-117,-1 3 1,0 2 0,0 0 0,0 0-301,1 0 1,-1 0 0,-2-3 411,-6-5 0,6 6 0,-8-9 0</inkml:trace>
  <inkml:trace contextRef="#ctx0" brushRef="#br0" timeOffset="4291">5211 570 7569,'0'-23'92,"0"10"1,0 13 0,0 15 0,0 9 0,0 4 0,0 5 135,0 3 1,0 11 0,0 7 0,0-2-194,0-3 1,8-3 0,-1 0 0,1 1 33,2-1 0,-7-7 0,5-3 0,-6-2-296,-2-6 1,8-2 0,0-3-1,-3 0-151,-2 0 1,-1-10 32,6-5 1,-3-8 286,10-8 0,-2-5 0,5-12 1,-5-4 29,-2-2 1,4-2 0,-5 4 0,3-4 75,5-3 0,-5 5 0,0-5 0,0 2 143,0 6 1,-8 10 0,5 5 72,1 3 1,-6-6-176,10 8 1,-9 3 0,4 13 0,-2 7 0,-1 6 8,-2 2 1,-2 3 0,0 2 0,2 3-40,3-2 0,7 4 0,-5-4 0,3-6-160,5-5 1,-5-5 0,3 5-1,2-5-19,2-3 1,4-2 0,-1-8 59,0 0 0,0 0 0,-2-3 0,-3-2-20,-3-3 1,-2-10-1,5 3 1,-5-6 29,-3-2 0,6 0 1,-8 0-1,-3-1 73,-3 1 0,-2 0 0,0 0-43,0-1 0,-2 1 0,-6 3 119,-7 4 1,-6-2 0,-2 10 1,0 3 1,-1 5 0,4 8-1,2 7-5,2 6 1,11 5-1,-3 2 1,6 6-94,2 2 0,2-8 1,6 6-1,8-3-69,4 0 0,6-3 0,2-10 0,6-2-151,2 2 1,-5-6 0,5 1 0,0-2-331,0-6 1,-7-3 546,2-2 0,-6 11 0,-2 2 0</inkml:trace>
  <inkml:trace contextRef="#ctx0" brushRef="#br0" timeOffset="5373">6998 1081 7569,'-3'-21'-15,"-2"3"1,-5 2 6,-3-2 0,-2 0 182,-9 3 0,1-3 0,0 10 0,0 3 9,0 2 0,-1 3 0,4 3 1,2 5-29,2 7 0,3 6 0,-5 2 0,5 3-97,3 5 1,-5-6 0,7 6 0,3-5-294,2-3 1,3 8 98,0 0 1,8 0 0,2-10 0,0-3 6,1-3 1,7-9 0,-3 1 0,6-4 30,2-3 1,0 0 0,-2-3 0,-3-7-68,-2-13 1,-1 0 0,8-11-1,-2 0 44,-6-4 1,3 2 0,-7-3 0,-1-2 91,0-3 1,-2 0 0,-5 0 0,2 3-14,2 0 0,1-6 1,-8 16-1,0 3 127,0 2 1,0 3 346,0 0-206,-10 10 1,7 13 0,-4 18-125,4 10 0,3 1 1,0 9-1,0 4 19,0 1 0,0 4 0,0-1 1,0-2-88,0-5 0,0 5 1,0-8-1,3 0-136,4-5 0,-2 0 1,8-5-1,-2-6-13,-6 1 1,8-11 0,2-2 15,6-6 0,-6-2 0,1 0 0,-1-2-7,-2-6 0,5 3 1,-7-11-1,1-2-58,6-2 0,-5-3 1,0-1 138,-2 1 1,-4 0-1,-4 2 1,2 3 26,3 3 1,0-1 0,-11-4-47,-5 4 0,3 6 443,-10 10 0,-1 0-23,-7 0 0,10 10-257,5 6 1,-2 4 0,2 4-58,3-1 1,2 0 0,3 0 0,0 0-73,0 1 0,0-9 0,3-2 0,2 0-141,3 0 0,10-8 1,-3 3-1,9-6 0,7-2 0,-6 0 0,6 0 58,-5 0 0,0-8 0,2-2 0,3 0 0,-2-3 6,-4 0 0,-4 5 0,-3-5 0,-2 1 91,2-1 1,-5 7 0,-1-4 0,1 0 131,0-6 1,-5 3-1,5-2 116,-3-3 0,-2 5 150,-8-2-312,0-1 0,-3 3-267,-4 5 28,-6 6 0,-8 4 106,6 6 1,7 3 0,13 7 0,5-6 10,3-1 0,3 7 1,7-5 233,0 0 1,0 5-56,1-11 0,-1 9 0,-3-6 0,-2 1-36,-2-1 0,-11 8-375,3-3 0,-8-2-182,-8 3 1,-5-11 39,-10 3 1,10-8 0,5-8 405,6-8 0,-9-4 0,-1-3 0</inkml:trace>
  <inkml:trace contextRef="#ctx0" brushRef="#br0" timeOffset="5549">7834 640 7528,'10'-13'115,"-5"2"0,10 11 0,4 3 0,-1 7 259,-3 13 1,-2 8 0,-8 13-220,3 3 1,0-6 0,-8 13 0,0-5 0,0-3-7,0 1 0,7-8 0,1-3-538,-3-3 0,0-2 0,1-8 0,1 1-555,-2-1 1,-2-8 943,-3 1 0,0-1 0,0 8 0</inkml:trace>
  <inkml:trace contextRef="#ctx0" brushRef="#br0" timeOffset="5851">7787 1057 7569,'0'-23'-30,"0"0"1,3 2 0,4 3 0,9 5 0,5 0 0,2 3 87,0 0 0,0-1 0,0 6 0,1-2-64,-1 1 1,0 4 0,0 2-41,0 0 0,1-8 1,-1 0-311,0 3 0,0 3 383,0 2 1,-7 0 630,-1 0-401,-9 0 0,12 10 0,-11 5 0,-1 6-49,-4 2 1,-2-7 0,3-1 0,2 3-137,3 3 0,-1 2 0,-7 0-365,0 1 1,0-9-1,3-2-1373,5-3 1666,-6 8 0,-2-15 0,-13 7 0</inkml:trace>
  <inkml:trace contextRef="#ctx0" brushRef="#br0" timeOffset="5999">8158 686 7266,'11'-13'-660,"4"5"573,6 6 0,-6 2 0,-2 2 0,0 3-150,0 3 0,3 10 237,7-2 0,-10 4 0,-3 4 0</inkml:trace>
  <inkml:trace contextRef="#ctx0" brushRef="#br0" timeOffset="7134">8553 988 7154,'13'-3'-866,"-3"-2"1180,1-3 1,-9-2 648,6 2-696,-6 6 0,-2-6 0,0 16-204,0 7 0,0 6 0,0 4 1,0 4-55,0 2 1,0 0-1,0-8 1,0 0 13,0 0 1,0 1 0,0-1-453,0 0 1,0-8-85,0 1 375,0-11 0,0 3 0,0-16 62,0-7 0,0-14 0,0-2 1,3 0 56,5-2 0,-6 4 1,9-7-1,-4 0 16,1 0 1,2 8-1,-4-3 296,1 5 1,11 3-192,-2 0 0,-3 10 1,2 5-21,3 5 1,0 14 0,0 4-1,-5 8 75,-2 8 1,4-5-1,-5 8 1,1-3-120,-1 0 1,0 7 0,-2-7 0,5-2-17,0-4 0,5-9 1,-8-3-1,3-3 22,5-5 1,3 6-1,2-4-146,0-2 0,0-5 0,1-7 0,-1-6 0,0-3-55,0 1 1,-7-1 0,-1-7 9,3 0 0,-5 0 1,0 0-1,-3-1 81,-4 1 0,-4 0 0,-2 0 1,0-1 30,0 1 0,-2 3 1,-4 2-1,-1 2 411,1-2 1,-6 8-177,-4 2 0,-5 8 0,1 8 4,4 7 0,-2 8 0,11 6-95,1 2 1,-4 0 0,2-8-1,3 0-69,3 0 0,2 1 0,0-1-228,0 0 1,10-2-3,5-6 1,6 3-23,2-10 0,-2-3 0,-3-13 83,-3-7 0,-7-6 0,5-2 0,-3 0 2,-4 0 0,4-1 1,-2 1 381,-3 0-22,-3 0-51,-2 10 0,0 5 0,0 16-11,0 7 0,3-2 0,2 3 1,3 2-123,-3 2 1,5 11-1,1 0 1,1-2-6,7-4 1,-7-4 0,4-3-83,2-2 0,3-9 0,2 6-4,0-3 0,0-4 1,0-14-1,1-8-226,-1-4 0,-3-3 0,-2-1 1,-2-1 122,2-6 1,-8 2 0,1-9-1,-4-1 91,1 3 0,0-5 0,-8 7 0,0 0 63,0 1 0,0-6 0,0 6 1,0-1 169,0 1 1,0 2 908,0 8-881,-10 10 1,7 5 0,-5 16 0,3 10 63,-3 10 1,6 8 0,-6 11 0,3-1-70,-3 0 0,6 9 0,-6-1 0,5-3-245,3-2 0,0-5 0,0-3 1,0-4-87,0-4 1,3-2 0,2-8 0,5-2-557,3-6 1,-5 3-1658,7-10 2342,1 10 0,-3-26 0,-3 6 0</inkml:trace>
  <inkml:trace contextRef="#ctx0" brushRef="#br0" timeOffset="7465">9296 988 7568,'2'-13'-1,"6"5"0,8 5 11,4 3 0,6 0 1,2 0-1,3 0-5,-2 0 1,4 0 0,1 0-1,2 0-74,5 0 1,0-7 0,1-1 0,-6 0-167,-3-2 0,6 7 1,-8-4 171,-3 4 0,-2 3 0,-3 0 28,0 0 0,-10 3 0,-2 2 81,-1 3 0,-8 10 0,6-3 370,-5 6 0,-3 2 0,0 0 0,0 0-74,0 1 0,0-1 0,0 3-210,0 4 1,0-4-1,0 5-262,0-5 0,2-5 0,4-3-545,1-3 1,4-10 149,-4 3 0,-4-8 0,7-8 525,1-7 0,-9-16 0,8-5 0</inkml:trace>
  <inkml:trace contextRef="#ctx0" brushRef="#br0" timeOffset="7606">9969 732 7569,'-13'-10'-246,"3"7"1,12-7-1,3 13 130,3 4 0,8 6 0,-6 11-383,3-1 499,2 0 0,-2 0 0,-3 0 0</inkml:trace>
  <inkml:trace contextRef="#ctx0" brushRef="#br0" timeOffset="7916">10178 1057 7569,'0'16'14,"0"-1"0,0 3 0,0 3 0,0 2 262,0 0 0,7 1 1,4-4-208,2-4 0,-6 2 0,9-11-106,2-1 1,3-4-46,2-2 1,0-2 0,0-6 0,-2-8 77,-6-4 0,3-3 1,-7 2-1,-1 3-119,0 2 0,-2 1 0,-8-8 0,0 0-3,0-1 0,-3-1 0,-2-4 0,-5-2 205,-3 3 0,-2 10 0,-9 5-57,1 3 1,0 2-1,0 8-53,0 0 1,7 8 0,3 2 0,3 3-70,5 5 0,0-5 0,-1 2 0,-1 3-377,1 3 1,4-6 476,2 1 0,10-1 0,3 9 0</inkml:trace>
  <inkml:trace contextRef="#ctx0" brushRef="#br0" timeOffset="8290">10526 941 7569,'10'13'-224,"-7"8"217,4-6 0,-4 6 0,-3 5 0,3 2 0,2 3 0,2-3 341,-1-2 1,-4-3 0,1 1-223,5-1 0,-6-8 0,6 1-153,-6 2 1,1-8 104,5-2 0,5-8 0,7-8-251,-4-7 1,2-1 0,-8-4 0,0-6-3,1 0 1,4-10 0,-4-3 0,-1-5 184,0-2 0,0-1 0,-4 1 1,1 0 78,-1-1 1,4 3 0,-2 6 206,-3 7 0,0 15 2,3 9 1,-3 12 0,8 8-2,-3 7 0,-2 1 1,-6 18-1,3 2-55,3 3 0,0-6 1,-5 1-1,2 0 1,2-3-79,-1-5 0,-1 2 1,0-2-1,5-5-447,3-8 0,-5 3 0,5-6 0,0 3-1793,0-2 2090,-8-6 0,15 0 0,-7 3 0</inkml:trace>
  <inkml:trace contextRef="#ctx0" brushRef="#br0" timeOffset="8432">11292 1289 7569,'0'-23'948,"10"10"0,5 3-459,6 0 1,-5 7-1288,-1-5 798,-10 6 0,-5 12 0,-13 3 0</inkml:trace>
  <inkml:trace contextRef="#ctx0" brushRef="#br0" timeOffset="12499">12150 640 7939,'0'-13'477,"3"-5"1,5 7-1,10 1-256,10 0 1,1-6 0,7 6 0,0 0-248,0-1 1,-5-4 0,5 7-1,-3 0 98,-4-2 0,4 7 0,-2-7 0,-2 2-615,-4 1 0,-9-1 0,-1 8-1697,3 0 2240,-7 0 0,-1 0 0,-10 0 0</inkml:trace>
  <inkml:trace contextRef="#ctx0" brushRef="#br0" timeOffset="12700">12475 547 7633,'0'23'471,"0"3"1,0 2-282,0 3 0,-7 8 0,-1-6 0,3 1-195,2-1 0,3 9 1,0-4-1,0 6-245,0 2 1,0-9-1,0-4 1,-2-2-548,-6 0 0,5 0 797,-4-8 0,-6 0 0,0 1 0</inkml:trace>
  <inkml:trace contextRef="#ctx0" brushRef="#br0" timeOffset="13336">12731 361 7569,'7'-23'19,"1"0"0,2 10 1,-4 8-1,1 10 261,-1 10 0,-4 8 1,-2 8-1,0 5-132,0 1 1,0 6 0,0-4 0,0 5-102,0 2 0,0 3 1,0 3-1,-2 2-4,-6-2 0,5-3 0,-7-3 0,2 0-277,0 1 1,-7-3-1,7-6 1,3-7 61,2-5 1,1-5-1,-3-3 35,-3-3 75,0-10 0,8-5 0,0-15 1,3-8 29,5-8 0,-3 2 0,10-7 0,1 0 34,-3 0 0,7 0 1,-7-3-1,3 8 56,-1 6 1,-2-6 0,5 2 0,-5 6 109,-3 5 0,8 5-20,-2-2 1,-3 4-40,2 11 0,-10 11 0,3 4 0,-5 6-78,-3 2 1,0 8 0,0 0 0,0-3-31,0-2 1,0-3 0,0 0 0,2 1-111,6-1 0,-3 0-88,10 0 1,-7-10 74,8-5 0,-1-16 1,6-7-55,-6-6 0,3-2 0,-7-3 0,-1-2 104,0-3 1,1 8 0,-6 7 0,2-2 45,-1-3 1,-1 6 878,3-1-663,-6 11 1,11 3 0,-8 12-1,3 3 73,-3 5 0,-2 3 1,-3 2-1,0 0-172,0 0 0,0 8 0,0 0 0,0-2-231,0-4 1,0-1-1,0-1-299,0 0-371,0 0 354,10 0-134,-7-10-253,7-2 843,-10-11 0,-10-11 0,-3-2 0</inkml:trace>
  <inkml:trace contextRef="#ctx0" brushRef="#br0" timeOffset="13490">13102 663 7569,'0'-23'30,"0"-1"354,0 1-458,0 10 0,10 3-11,6 10 0,2 3 0,0 2 0,-3 5-772,3 3 857,3-8 0,2 16 0,0-8 0</inkml:trace>
  <inkml:trace contextRef="#ctx0" brushRef="#br0" timeOffset="13788">13566 640 7569,'-23'12'-308,"2"1"238,6-5 0,-6-3 1,6 11-1,-6 2 1,-2 2 369,0 4 0,10-9-195,5 1 0,6-1-58,2 8 1,2-10 0,6-3 0,7-2-157,6 0 1,2 0-1,0-8 1,1 0 99,-1 0 1,0 0 0,0 0 0,0 2 176,1 6 0,-1-5 23,0 4 0,-10-2 0,-5 3-117,-6 8 0,-10 4 1,-2 3-1,-5-2-202,-11-5 0,3 4 1,-8-4-1,5 2 54,3-3 0,7 3 0,3-7 0,1-1-1319,-1 0 1393,7-2 0,-14-8 0,7 0 0</inkml:trace>
  <inkml:trace contextRef="#ctx0" brushRef="#br0" timeOffset="14058">14007 477 7421,'0'-13'-17,"0"5"0,0 16 0,0 8 484,0 4 1,0 4 0,0 1-1,0 4-366,0 2 1,0 10 0,0-2 0,0 2-83,0-3 1,0 6-1,0-8 1,0 3-161,0 0 1,0-11 0,0 3-1,0-5-513,0-3 0,0 0 1,0 1-378,0-1 1031,0-10 0,-10 7 0,-3-7 0</inkml:trace>
  <inkml:trace contextRef="#ctx0" brushRef="#br0" timeOffset="14258">13752 779 7633,'10'-13'219,"3"-5"0,10 10 1,0 3-51,1 2 1,-1 3 0,0 0-439,0 0 1,1 0-1,-1-2 1,3-3 117,4-3 0,-4 0 1,5 6-1,-5-4 186,-3-1-35,-10-1 0,8-2 0,-8-3 0</inkml:trace>
  <inkml:trace contextRef="#ctx0" brushRef="#br0" timeOffset="14423">14193 709 7563,'8'16'347,"-1"-1"0,-2 3-199,-2 3 1,-3-3 0,0 2-1,0 6 1,0 0-56,0 0 1,0 5 0,0 0 0,0-3-191,0-2 0,0-3 0,0 0-2036,0 1 2133,0-12 0,0 9 0,0-8 0</inkml:trace>
  <inkml:trace contextRef="#ctx0" brushRef="#br0" timeOffset="14598">14193 477 7581,'2'-21'0,"4"3"0,1 3 209,-2-3 0,8 8-345,3 2 1,-3 8-1,0 8 1,0 4-233,-1 1 1,-4 8 0,5-6 367,-3 6 0,8 2 0,-5 1 0</inkml:trace>
  <inkml:trace contextRef="#ctx0" brushRef="#br0" timeOffset="15496">14448 756 8119,'0'23'232,"3"0"0,2 0 0,3 0-76,-3 1 1,-3-1 0,1 0-584,5 0 0,-6 0 383,6 1 1,-5-1-1181,-3 0 1031,0-10 0,0-5 1,0-16 170,0-7 0,0-6 1,0-2-1,0-1 48,0 1 0,0 0 0,2 0 1,3 0 18,3-1 0,7 1 0,-4 0 141,2 0 0,-6 10 7,9 5 1,-1 6 0,9 2-94,-1 0 0,-10 2 1,-3 6-107,0 7 0,-7 6 0,5 5 0,-6 2 0,-2 3-28,0-3 0,0-2 1,0-3-1,0 1-178,0-1 1,0-8 15,0 1 179,11-11 0,-6-5 1,8-15-1,-3-6-16,-5-2 1,5-1 0,-2-1-1,0-4-15,2-2 1,-5-7-1,8 7 1,-2 0 79,-6-3 0,5 8 1,-2-4-1,-1 4 141,4 3 1,-9 7 61,6 1 1,2 7-94,-2-8 1,8 22-1,-9 1-68,-1 11 1,-4 6 0,-2 1-1,0 4-37,0 2 1,3 0-1,2-8 1,3 0 1,-3 0 1,-3 0-1,1 1 1,2-1 6,3 0 1,7-7 0,-4-4-1,-1 1 26,0 0 1,8-8-1,-2 3-34,4-5 1,-4-3-1,-1-3-65,3-5 1,3-5-1,0-10-38,-6 0 0,6 0 0,-8-3 0,2-2 1,1-3-23,2 2 0,-8 4 0,-2 1 5,-6 1 1,-2 0-1,0 0 87,0 0 1,0 7 0,-2 3 0,-6 3 30,-8 5 1,4 2 0,-4 3 0,-2 0 0,-3 3 0,1 7 25,4 13 0,-2 0 1,11 8-1,-1-5 136,-3-3 0,9 8 0,-6 0 0,6-2-26,2-4 0,7-1 1,4-1-1,2 0-82,5 0 0,2-2 1,3-3-1,1-3-91,-1 3 0,8-7 0,2-1 0,3-2-509,6 0 1,-6-1-1,2-7 1,1 0-335,-3 0 0,0 0 844,-5 0 0,-5 0 0,8 0 0</inkml:trace>
  <inkml:trace contextRef="#ctx0" brushRef="#br0" timeOffset="15659">15934 895 7761,'23'-10'1023,"0"-6"0,-8 6-332,1 2 1,-11 8-799,3 8 1,-8 5-1,-5 12 1,-6 4-588,-2 2 1,6 0 693,-9-8 0,1 10 0,-8 4 0</inkml:trace>
  <inkml:trace contextRef="#ctx0" brushRef="#br0" timeOffset="18441">16908 616 7603,'0'-23'335,"11"10"0,2 3 404,-1 0-590,-1 7 1,-9-5-1,3 16 1,3 8-138,-3 4 1,-2 11 0,-6 3 0,-2 2-75,-3 5 1,1-5 0,4 3 0,-2 2-31,-3 3 1,1-5 0,7-3 0,0-3 23,0-4 1,0 4-1,2-5 1,3-4-103,3-6 1,10-13-1,-2 3-5,4-6 1,-4-4 0,-1-4 0,1-4-156,-4-3 0,6-2 1,-7-8 329,2-1 0,-8 1 0,5 0 0,-10 0 0</inkml:trace>
  <inkml:trace contextRef="#ctx0" brushRef="#br0" timeOffset="18624">16862 802 7569,'0'-15'130,"0"-1"0,2 11 0,6-3 74,8 6 0,4 2 0,4 0-316,-1 0 0,0 0 0,0 0 1,0 0-49,1 0 1,-1 0-1,0 0 95,0 0 65,0 0 0,1-11 0,-1-2 0</inkml:trace>
  <inkml:trace contextRef="#ctx0" brushRef="#br0" timeOffset="19271">17210 338 7569,'0'-23'72,"0"-1"1,3 12 92,4 4 1,-4 8 0,5 8 0,-6 7-20,-2 6 1,8 4-1,0 6 1,-3 8-55,-3 5 1,-2 0 0,0-3 0,0-2-97,0 2 0,0 3 0,0 2 1,0-2-66,0-5 0,0 2 1,0-10-1,0-3-215,0-2 0,0-3-190,0 0 0,3-10 323,5-5 1,-3-8-1,8-8 1,0-7 110,0-6 1,-6-2 0,9 0 0,-1 0 111,-2-1 0,8-7 1,-6 1-1,6 1 32,2 3 0,-2 3 1,-3 0-1,-3 0 150,3 0 1,0 7-1,0 3 127,-2 3 1,-8-6-274,7 9 1,-10 9 0,3 14 0,-5 4-27,-3 4 1,0 9-1,0 6 1,0 2-95,0-2 1,0 2-1,0-8 1,0 1-20,0 0 0,0 4 0,0-7-26,0-2 0,10-6 0,5-8 1,6-7-35,2-5 0,-7-3 0,-1 0 0,3 0 52,3 0 0,2-11 0,0-4 1,0-6-32,1-2 0,-9 0 1,1-3-1,-1-2-46,-2-3 0,0 0 1,-8 7-1,3 1 67,-3 0 0,-3 0 0,-2 0-27,0-1 1,0 9-1,-2-1 128,-6-2 1,3 8-1,-10 2 135,-4 6 0,7 2 1,-1 2-1,0 6 40,0 8 0,5 4 0,-5 6-122,3 5 0,2-5 0,8 5 1,0-6-81,0-1 1,0-1 0,0 0 0,0 0-217,0 0 1,11-2-1,4-3 1,6-5-228,2-3 1,0 6-1,0-8 1,0-3-543,1-3 960,-1-2 0,10 11 0,4 2 0</inkml:trace>
  <inkml:trace contextRef="#ctx0" brushRef="#br0" timeOffset="19646">18719 663 7569,'0'-23'-141,"-3"7"0,-5 3 393,-7 3 1,-6 2 0,-2 8-84,0 0 1,2 3 0,3 4-177,3 9 0,2 5 0,-5 2-169,2 0 0,11 0 0,-3 0 63,6 1 0,2-1 1,2-3 103,6-4 1,5 2 0,10-8 0,0 1 31,1-1 1,-1 5-1,0-7 1,0 0 116,0 2 1,-7-7 0,-1 7 202,3 0 0,-7 3 0,-4 10-156,-4 1 0,-6-1 1,-4 0-195,-9 0 1,-4-2 0,-4-3-320,1-3 1,0-7-184,0 8 0,2-14 0,6-2-265,7-13 0,5-7 774,3-3 0,11-11 0,2-2 0</inkml:trace>
  <inkml:trace contextRef="#ctx0" brushRef="#br0" timeOffset="19833">18858 547 7569,'23'-23'313,"0"-1"1,0 11 0,1 6-13,-1 4 0,-10 16 0,-5 8 0,-3 10-127,2 5 0,-4 2 0,5 9 1,-6-1-117,-2 1 0,-2-1 0,-3 0 0,-3-2-116,3-5 0,2 2 1,3-10-1,0-2-772,0-4 0,-2-4 0,-4-3 830,-1-3 0,-11 1 0,5 7 0</inkml:trace>
  <inkml:trace contextRef="#ctx0" brushRef="#br0" timeOffset="20032">18649 779 7691,'3'-23'530,"4"2"-527,9 5 0,4 6 0,4 10 0,-1 0-22,0 0 0,3 0 0,2 0 0,3 0-153,-3 0 1,6 0 0,0 0-1,-1 0-148,1 0 0,4 0 0,-4 0 320,2 0 0,-8 0 0,6 0 0</inkml:trace>
  <inkml:trace contextRef="#ctx0" brushRef="#br0" timeOffset="20700">19438 709 7373,'-23'0'0,"0"0"0,-1 0 207,1 0 0,8 10 1,-1 6-1,1 5-16,2 2 0,-5 0 1,8 0-176,-3 0 0,8 1 0,-3-1-42,5 0 1,3-7 0,3-4 2,5-1 0,2-1 0,8-5 0,-3 3-75,3-3 1,-5-2 0,0-1 0,0 3-138,0 3 1,-5 0-1,7-8 148,3 0 0,-5-10 1,0-6 60,-3-5 1,6 6 0,-8 0 0,-1-4 52,4-1 0,-9-3 0,6-1 108,-5 1 0,-1 3 0,3 2 497,3 2-400,0 1 0,-6 2-49,6 5 0,-3 8-41,11 8 0,-9 15-188,9 16 0,-8-1 0,4-4 0,-1-11-20,-6-2 0,5-8 1,1-1 9,1-1 1,4 4 0,7-7-68,0-3 1,-7-10 0,-1-5-1,1-3-90,-3-5 1,5-3 0,-8-2 162,3 0 0,-8-1 0,3 1 1,-6 0 57,-2 0 1,8-8 0,0 0-1,-3 0-26,-2-3 0,-3 9 1,0-9-1,0 3 141,0 0 0,-8-7 0,0 7 0,3 2 163,2 3 0,3 11 380,0 0-513,0 9 0,0-1 0,0 14 12,0 9 0,0 7 0,0 8 1,3 10 4,5 11 0,-6-3 0,6 5 0,-5-5-134,-3-3 1,0 1 0,0-3 0,0-3-194,0-2 0,0-11 1,0 3-1,0-5-622,0-3 1,2-8 5,6 1 1,-5-8 772,4 7 0,-4-10 0,-3 6 0</inkml:trace>
  <inkml:trace contextRef="#ctx0" brushRef="#br0" timeOffset="20956">19485 640 7635,'-13'-11'359,"2"9"1,22-9 0,4 11 0,6 0-350,2 0 0,3 0 0,2 0 1,6 0-66,2 0 0,0 0 1,5 0-1,-5-2-151,-2-6 1,4 5 0,-7-4-1,-2 4-360,-4 3 1,-1 0 0,-1 0 565,0 0 0,0 0 0,1 10 0,-1 3 0</inkml:trace>
  <inkml:trace contextRef="#ctx0" brushRef="#br0" timeOffset="21342">20065 802 7294,'23'0'0,"0"0"212,0 0 1,-2-3-1,-3-2 1,-2-5-171,2-3 1,2 5 0,3-5 0,1 1-59,-1-1 1,0 5 0,-2-8 79,-6-2 0,3-2-211,-10-3 1,0 7 0,-11 3 0,-5 3 89,-7 5 0,2 0 0,-2-1 71,-4-1 0,-1-1 1,-3 8-1,-1 3 28,1 4 0,8-4 0,-1 7 0,1 0 92,2 6 0,0 2 0,8 3 0,-3-1 118,3 6 0,-5 2 1,2-4-1,3-1-91,2 0 0,3 0 0,0 0 0,3 1-133,4-1 1,6-3-1,11-1 1,-1-7 19,0-1 0,8 4 0,0-7 0,0-3-363,2-2 1,-4-3 0,7 0-1,0 0-64,0 0 1,-8 0 0,3-3-1,-5-2-750,-3-3 1129,1 0 0,-1-2 0,0-3 0</inkml:trace>
  <inkml:trace contextRef="#ctx0" brushRef="#br0" timeOffset="25439">21132 872 7446,'16'-16'-236,"-3"1"433,-3-3 1,6-3 0,-9-2 64,-2 0 1,-2-1-78,-3 1 0,-3 3-186,-4 4 1,-6 6 0,-10 10-1,-1 0-30,1 0 1,3 10 0,1 6 0,7 4 29,1 3 1,-4 1 0,7-1-1,3 0 0,2 0 0,3 8 1,0 0-1,0 0-50,0 3 1,0-9 0,0 6 0,0-5-21,0-3 1,0 1 0,3-4-18,5-4 0,5 2 0,10-11 13,0-1 0,0-14 0,0-8 1,1-4 12,-1-3 0,-8-1 0,1 1 0,2 0 50,2 0 1,-7-8 0,-2 0 0,-4 2 35,1 4 0,0 9 0,-8 1 74,0-3 0,0 5-77,0-3 1,-3 11-1,-2-5 543,-3-1-469,1 9 0,7 2 0,0 15-62,0 6 0,0 2 0,0 0 0,0 1-29,0-1 0,2-8 0,3 1-153,3 2 1,10-8-177,-2-2 0,4-6 242,3-2 1,-7-2 160,-1-6-119,-9 6 0,6-16 0,-6 7 13,1-2 0,1-2 1,-5-6-1,2 3 173,3 3 1,-1 7-93,-7-8 0,3 11 37,5-2 0,-6 7-47,6 7 0,2-2 0,-2 11-19,-3 2 0,-2-5 0,-3 2 9,0 3 1,0-5-1,0 3-128,0 2 0,0-5 75,0 2 1,-3-10-31,-5 3 0,6-8-40,-6-8 1,13 3 0,3-10 0,0-3 82,2-3 0,-5-2 0,8 0 0,0-1 45,0 1 0,0 0 0,5 0 73,-3 0 1,-2 7 0,5 3 69,-2 3 0,-9 2-65,9 8 0,-1 3 0,6 4-63,-6 9 0,-2-3 0,-7 5-60,1 8 40,1-3 0,0 13 1,2-8-1,0 3 0,1-2 0,4 4 1,-5-2-1,1-2-97,-1-4 1,8-9 0,-2-3 27,4-3 0,3 5 1,1-7-24,-1-3 0,-2-5 1,-3-7-1,-3-6 17,3 0 0,-5-8 1,2 6-1,1-6 5,-3-2 0,0-3 0,-8-2 40,3-3 1,-1-8 0,-7 8 5,0 3 0,0 2 0,0 3 15,0 0 1,-7-1 0,-4 4 4,-2 4 1,-2 6 61,-8 10 0,10 10 0,5 6 1,3 4-48,-3 4 0,6 9 0,-6 3 0,5 0-26,3-5 0,0 3 0,0-3 0,0-3-34,0-2 1,0-3-1,0 0 28,0 1 1,11-12 0,4-4-77,6-5 1,2-6 0,0-5-20,0-7 0,1-6 0,-1-2 0,-3 0 65,-4 0 0,4-8 0,-4 0 0,2 0 10,-3-3-1,4 6 1,-9-8 0,0 2 5,0 6 0,-2-6 1,-5 1-1,2-1 18,3 1 1,-1-1 0,-7 6 0,0-6-8,0-2 1,0 8-1,0-3 43,0 5 1,-2 3 93,-6 0-79,6 10 0,-11 13 1,7 18 60,-1 10 0,-1 1 0,8 9 0,0 4-15,0 2 1,0 2-1,0 0 1,0-2-56,0-5 1,0 2-1,3-7 1,2-1-32,2 1 1,12-3 0,-4-8 0,6 0-60,2 0 1,0-7 0,0-3 0,3-3-197,5-5 0,-5-2 1,5-3-1,-5-3-281,-3-5 0,0 3 0,0-10 157,0-3 0,1 0 0,-4 0 0,-4 2 353,-9-2 0,-4-3 0,7-2 0,3 0 0</inkml:trace>
  <inkml:trace contextRef="#ctx0" brushRef="#br0" timeOffset="26357">23848 709 5847,'13'0'-94,"0"0"94,-6 0 0,-4-10 0,7-3 0</inkml:trace>
  <inkml:trace contextRef="#ctx0" brushRef="#br0" timeOffset="26930">23894 524 7569,'0'-16'102,"0"1"-16,0 9 0,-2-4 0,-4 13 1,-1 4 28,2 9 0,2 5 0,3 2 0,0 3-52,0 4 1,0-1-1,0 9 1,0 4-54,0 2 0,0-1 1,0-1-1,0-6 20,0-3 0,0 1 0,0-6 1,0 3-60,0-2 1,0-4 0,3-4-181,4-6 1,-2 3-15,11-10 0,-1 0 3,9-8 1,-4-3-1,-4-4 31,-9-9 0,-4 3 1,0 0-1,2 0-79,3 1 1,-1-4 267,-7-7 0,-10 0 0,-3-1 0</inkml:trace>
  <inkml:trace contextRef="#ctx0" brushRef="#br0" timeOffset="27127">23732 825 7532,'-11'-15'2,"-4"-1"1,-3 9 199,2-9 0,9 11 0,14-3-162,9 6 0,12 2 0,3 0 0,-2 0-91,-4 0 0,6 0 0,3 0 0,-1 0-117,1 0 0,5-3 0,-8-2 0,-3-3-182,-2 3 0,-3 2 0,0 3-183,0 0 533,-10 0 0,-2-10 0,-11-3 0</inkml:trace>
  <inkml:trace contextRef="#ctx0" brushRef="#br0" timeOffset="27775">24103 291 7569,'0'-23'-61,"0"10"0,3 6 0,2 14 158,3 9 1,-1 12 0,-7 6-1,3 2 170,5 5 1,-6 3 0,6 2 0,-5 1-178,-3-1 1,0 3 0,0 3 0,0 2-108,0-3 0,-8-2 1,0-5-1,3-2-50,2-4 0,3-9 0,0 2 1,0-6-399,0-1 1,0-9 275,0 0 0,3-9 1,2-1 95,3-10 1,7-8 0,-4-10 0,-1-1 58,0 1 1,8 0-1,-5 0 1,3-3 43,-1-5 1,-7 5-1,5-5 1,0 5 78,0 3 1,-6 0 213,9 0 1,-9 2 125,9 6-339,-11 4 1,5 22-1,-10 4 1,0 6-35,0 2 1,0 0 0,0 0 0,0 1-39,0-1 0,8 0 1,2 0-76,3 0 0,3-2 1,7-3-1,0-5-32,0-3 0,1-2 1,-1-8-1,0 0-5,0 0 1,0-8 0,1-2 0,-4-3 37,-4-5 1,4-3 0,-4-2 34,5 0 0,-6 0 0,-2 0 19,-3-1 1,-2 1 43,-8 0 1,-10 0 38,-6 0 1,-4 2 0,-4 5 20,1 9 1,0 4 0,2 8 0,3 8 34,3 10 0,2 8 1,-5-2-1,5 4 17,3 3 1,2-7 0,8 4 0,0-2-136,0 0 1,10 0-1,6-10 1,4-3-14,3-3 0,11-2 0,5 5 0,2-5-523,-2-3 0,2-2 1,-8-8-1,4 0-174,4 0 1,-8 0 690,-2 0 0,5 10 0,0 3 0</inkml:trace>
  <inkml:trace contextRef="#ctx0" brushRef="#br0" timeOffset="28738">25588 640 7398,'-12'2'76,"4"6"1,-2 5 0,2 10-1,0 3 28,-2 5 1,7-3-1,-5 8 1,3 0-32,-2 0 0,4-7 1,-5 2-1,6-6-74,2-1 1,0-1 0,2-2-1,3-3-77,3-3 0,10-7 0,-2 5 77,4-3 1,3-2 0,1-8-98,-1 0 1,0-11-1,0-4 1,1-6 33,-1-2 0,0 0 0,0 0 0,0-1-18,1 1 0,-9 0 0,-2 0 0,-3-3 55,-5-5 1,6 13 0,-4-5 0,-1 2 27,-4 1 1,-2-4 180,0 1 0,-10 10-61,-6 6 1,-4 4 0,-1 6 0,3 4 16,3 9 1,2 4-1,-5 4 1,5 1-44,2 6 1,1-2 0,5 7-1,-3-3-20,3-4 1,3 4 0,4-2-105,6-2 0,-3-4 1,8-1-1,0-4 0,0-2-72,5-2 0,2-11 1,4 3-1,-1-6-77,0-2 1,0 0-1,0-2 1,-2-6 38,-5-8 0,4-4 0,-7-3 0,3-1 50,-1 1 0,-7 0 0,5 0 0,-3-1 33,-5 1 1,-2 0 0,-3 0 189,0 0 0,0-1 502,0 1-186,0 10-253,0 3 0,0 13 0,0 4 1,0 9-112,0 4 1,0 4 0,0 1 0,0 4-83,0 2 1,0 0-1,0-8 57,0 0 0,10 0-226,5 1 0,6-12 0,2-4 37,1-5 0,-1-11 0,-3-2 0,-2-3 29,-2-5 1,-3-3 0,5-2 0,-3 0 40,3-1 1,-7 1 0,-1 3 0,-2 2 17,-1 2 0,4 1 160,-4-9 0,-4 9 92,5-1 1,-6 14-88,-2 2 0,0 10 1,0 13-1,0 1 10,0-1 0,3 0 1,2 0-1,3 0-8,-3 1 0,5-9 0,1 1-68,2 2 1,2-8-1,6 0 1,-3-2-44,-3 0 0,-7 0 1,7-11-51,3-5 1,3-5-1,0-10 1,-3 0-59,-3 0 0,-7-8 1,5 0-1,-3 2-26,-5 4 0,-2 1 0,-3-1 0,0-4-142,0-2 0,0 0 0,-3 8 1,-4 3-165,-9 4 1,3-5 0,-2 9-297,-3-1 720,7 2 0,1 22 0,10 2 0</inkml:trace>
  <inkml:trace contextRef="#ctx0" brushRef="#br0" timeOffset="30000">26911 802 7454,'21'-3'0,"-3"-2"-388,-2-2 1,-11-4 1193,2 3-609,-4-4 0,-13-1 0,-6 8-47,-4 10 1,-4 0 0,1 10-1,0 1-12,0-3 0,7 7 0,3-4-107,3 4 0,-5 4 1,7-1-61,3 0 0,5 0 0,5 0-90,3 1 0,10-9 0,-3-2 27,6-3 1,2-2-1,0-8-57,0 0 1,1-10 0,-4-6 0,-2-2 12,-2 3 0,-3-6 1,2 6-1,-5-6 4,1-2 0,-9 0 0,9-1 36,-1 1 1,-7 0 0,4 0 0,-4 0 177,-3-1 1,0 9 0,0-1 461,0-2-300,0 8 1,0 2-124,0 16 1,0 5-1,0 10-65,0 0 1,0 1-1,0-1 1,0 0-71,0 0 1,8 0 0,2 1-105,3-1 0,-5-10 0,7-6-211,3-4 0,-5-3 144,2 0 0,-2-3 1,5-4-3,-2-9 1,-11 3 0,3-2 166,-6-3 0,6-3 0,0-2 88,-3 0 1,0 0 287,3-1-214,-6 1 0,11 10 38,-5 6 0,-3 4 0,8 6 0,-3 4-7,-4 9 1,-4 4 0,-2 4-142,0-1 1,0 0 0,0 0 0,0 0-65,0 1 1,0-9-1,-2-2 1,-4 0-13,-1 0 0,-1-5-308,8 7 117,-10-10 0,7-5 118,-5-15 1,6-6 0,4-2 25,6 0 1,2 7 0,8 1 0,-2-1 8,2 3 0,3-5 0,2 8 1,3 0 25,5-1 1,-6-4 0,9 7 0,-3 3 5,0 2 1,2-4 0,-4-1 0,2 3 59,-3 2 1,-2 1-1,-3-4 47,0-1 0,0-1 1,-2 5-1,-3-2 102,-2-3 1,-9 1-1,6 4 393,-3-5-344,-2 6 0,-10-8-76,-6 10 0,3 0 0,-11 0-52,-2 0 1,-2 0 0,-4 2-1,1 3 37,0 3 0,2 10 1,3-5-1,3 2-6,-3 1 1,7 2 0,1 10 0,2 3-55,1-2 0,-1-4 0,8-1 0,0-1 48,0 0 0,10 0 1,6 0-169,4 1 0,4-11 0,-1-6 0,0-4 1,0-3 0,0 0 1,1 0-1,-1-3-34,0-4 1,0-6 0,0-11-1,1-1 24,-1-6 1,-3 5-1,-2-8 1,-2 3-17,2 1 1,3-12-1,-1 6 1,-2-3-3,-2 1 0,-8-1 0,4-7 0,-1 2 25,-6 5 1,-3-12 0,-2 4 0,0-2-2,0 0 1,0 3 0,0-1 0,0 4 5,0 4 0,0 5 1,0 11 407,0 0 0,0 13 1,-2 7-178,-6 8 0,6 21 0,-9 0 0,4 10 145,-1 13 1,-8 5 0,9 10 0,-1-2-104,-2 3 0,7-6 0,-5 0 0,6-2-17,2-5 1,0-3 0,0-5 0,2-6-223,6-7 0,-3 3 0,11-3-135,2-3 0,2-5 0,3-7 0,1-9-219,-1-4 0,0 5 1,0 0-1,1-3-12,-1-3 0,0-2 0,3 0 0,2-2 39,3-6 1,0 5 0,-8-4 0,0 1 352,1-1 0,-1 2 0,0-11 0,0-2 0,0-3 0,1-2 0</inkml:trace>
  <inkml:trace contextRef="#ctx0" brushRef="#br0" timeOffset="31575">29511 825 6854,'0'-15'487,"0"-1"-305,0-2 0,0 5 0,0-2-3,0-3 1,0 5 0,-3 0-124,-4 3 0,1 2 0,-9 8-7,-3 0 0,-3 0 0,-2 3 0,2 4-52,6 9 0,-6-3 1,8 2-1,-2 3 46,-1 3 0,9 2 1,-6 0-1,2 0-21,6 1 1,3-1 0,2 3 0,0 2-17,0 3 0,2 0 1,3-8-1,6 0-57,2 1 0,2-9 1,8-2-20,1-3 0,-1-2 1,0-8-1,0-3 24,0-4 0,8-6 0,0-13 0,-2-2-12,-4-3 0,-1-11 0,-1 4 1,0-6 11,0-3 1,-2 4 0,-3 1 0,-5 4-70,-3-4 1,0-1 0,-4-4-1,1-2 70,-1-5 0,-4 8 0,-2-3 0,0 10 269,0 5-185,0 3 0,0 21 0,-2 10 63,-6 13 0,3 18 0,-11 8 82,-2 4 1,5 4 0,0-1 0,0 1-13,1-1 0,6 1 1,-4-1-1,2 0 0,1 1-44,1-1 1,4-2 0,4-5 0,4-8-32,1-6 1,11-1 0,-2-4 0,4-2-220,4-2 1,-1-11-1,0 3 1,0-6-3,1-2 0,-1-7 1,0-4-1,0-2-20,0-5 1,-2-2-1,-3-6 1,-2-2 34,2-3 1,-6 0 0,1 5-1,-2-3-9,-6-1 1,-3-1 0,-2 5 79,0-5 0,0 5 0,-2-2 36,-6 10 0,3 7 0,-11 11 0,-2 3-9,-2 5 1,-9 5-1,1 10 1,2 3 10,-2 4 1,2-4 0,8 8 0,3-3 186,-3 0 0,7 2 1,3-4-1,6 4-13,2 3 0,0-7 1,2 2-1,6-6-89,8-1 0,4-4 0,4-2 0,-1-5-98,0-3 1,0-2 0,0-8 0,3 0-62,5 0 1,-5 0-1,5-2 1,-5-6-133,-3-8 0,8-4 1,-3-6-1,-5-2 22,-5-3 0,-2 0 1,5 7-1,-3 1 118,-3 0 0,-10 0 0,3 0 0,-5-1-55,-3 1 1,7 0 0,1 0 445,-3 0 1,-2 7-92,-3 1 0,-3 12 0,-2 3-55,-3 13 0,-2 10 0,5 8 0,-3 8 67,3 5 1,-5 5 0,-1 5-1,1 5-94,0 0 0,-6 6 1,8-8-101,3 2 0,-5-7 0,2 2 0,0-5 0,1-3-93,-1 0 0,0-7 1,8-3-1,0 0-127,0 0 1,0-7-1,0 2 1,0-5-337,0-3-606,0-10 1,0-6 767,0-14 0,0-6 0,0-13 0,0-5 342,0-8 0,-10-4 0,-3-4 0</inkml:trace>
  <inkml:trace contextRef="#ctx0" brushRef="#br0" timeOffset="32906">30068 872 7569,'8'-16'0,"2"3"-11,3 3 0,2 2 1,8 8-1,1 0 0,1 0 99,6 0 0,-5 0 1,5 0-1,-5 3 68,-3 5 0,-7-6 1,-1 6-47,3-6 1,-8 9-1,-2 4-182,-5 6 0,-14 2 0,-1 0 0,-4 0-70,1 1 1,-1-1 0,-7 0-17,0 0 1,0-2-689,-1-6 731,11 6 1,6-18 0,14 4 152,9-4 0,5-3 0,2 0 1,0 0 77,0 0 0,0 0 0,1 0 0,-1 0-41,0 0 1,0 8-1,0-1 1,3-1 70,5-4 0,-5-4 0,5-6 0,-5-5-134,-3 0 1,5-8 0,-2 6 0,-5-6-100,-1-2 0,-9 0 0,-1 0 1,-2-1 12,-1 1 0,1 0 1,-8 0 40,0 0 0,-2 2 0,-4 3 1,-4 5 36,-3 3 0,-2 2 0,-9 8-6,1 0 0,8 3 0,-1 4 1,1 9 106,2 4 1,-5 4 0,8-1 0,-1 0 132,1 0 0,2 8 1,8 0-1,0-2-155,0-4 0,0-1 0,0-1 0,0 0-57,0 0 1,11-2-1,4-3 1,6-5-123,2-3 0,0-2 0,3-8 0,2 0-60,3 0 0,0-3 0,-8-2 0,1-5-16,-1-3 0,0-3 0,0-7 0,-2 0 70,-6 0 0,6 0 1,-8-1-1,2 1 47,1 0 0,-9 0 1,6-1-1,0 1 30,0 0 0,-8 0 875,3 0-708,-5 10 1,-3 5 0,0 16 0,0 7 59,0 6 0,-8 12 0,0 6 0,0 5-79,-2 2 0,5-2 1,-8-3-1,3-4-83,5-4 0,2-2 0,3-8-153,0 0 124,0 1 1,3-11-233,4-6 0,-2-7 1,8-7-1,0-9 111,0-5 0,0-2 0,5-3 0,-2-5-3,2-7 0,2 2 1,3-3-1,1 0 82,-1 3 0,0-5 0,-2 10 0,-3 5 57,-3 8 1,-7 0 100,7 10 0,-7 3 0,5 13 59,-3 7 1,-2 6 0,-8 5 0,0 2-71,0 3 0,3 3 1,2-6-1,3 3-3,-3-3 1,8 6 0,0-3 0,2-5-95,0-8 1,1 2-1,7-7 1,0 0 3,1-5 0,-1-6 0,0-2 0,0 0-219,0 0 1,8 0-1,0 0 1,-2-2 88,-4-6 1,-1-5 0,-1-10 0,0 0-111,0 0 1,-2-1 0,-3-1-1,-5-4 118,-3-2 1,-2-2 0,-8 4 0,0-2 75,0 3 0,0 2 1,0 3-1,0 0 138,0 0 1,-3 10 0,-4 2-11,-9 1 1,-4 8-1,-4-4 22,1 12 0,0 6 0,2 12 0,3 1-31,3 6 1,2-2-1,-3 9 1,6 1 66,0-3 0,7 5 1,-5-10-1,6-2-119,2-3 1,8-3 0,2-3 0,0-2-19,1-2 0,7-11 1,-3 5-107,6 1 0,2-9 0,0 3 1,0-10-49,1-10 1,-4-6 0,-2-2-1,-2-3-63,2-5 0,2-2 1,1-11-1,-3 0 67,-2-5 1,-4-3 0,4 3 0,-6-2-50,1-3 1,-9 0-1,8 5 94,1-6 0,-9 9 0,6-3 0,-5 8 1,-3 2 372,0 3 0,0 10 329,0 11-490,-11 10 0,1 5 1,-5 15-1,7 8 129,5 8 1,1 5-1,-4 11 1,-1-1-58,2 1 1,2-1 0,3 0 0,0 1-90,0-1 1,0 8 0,0-2-1,0-6-7,0-4 0,8-6 0,-1 2 0,1-7-195,3-5 0,-6-3 1,10 1-24,3-1 0,3-10 0,2-6-766,0-4 0,0-3 0,1 0 460,-1 0 1,0 0 0,0 0 0,0 0 414,1 0 0,-9-8 0,1-2 0,2-3 0,2-13 0,4-10 0</inkml:trace>
  <inkml:trace contextRef="#ctx0" brushRef="#br0" timeOffset="36314">32969 1034 7426,'-13'10'25,"5"6"0,-2 5 0,2 2 1,1 0 122,-4 0 0,9 0 1,-6 1-12,5-1 1,3-8-138,0 1 1,11-3-111,4 2 1,6-5 0,2-10 23,0 0 0,-7 0 0,-3-2 10,-3-6 1,5 3 0,-7-11 36,-3-2 1,-2-2 0,-3-3 142,0-1 1,0 1 0,-3 3-1,-2 1-18,-3 4 0,-2 2 0,2-5-17,-7 3 1,-6 2-146,-2-3 1,7 6-220,1 10 1,10 2-292,-3 6 0,6 5 586,2 10 0,2-10 0,3-2 0,3-1 0,10-8 0,-2 6 0,4-5 0,3-3-48,1 0 0,-1 0 129,0 0 0,-8 2 0,-2 6 84,-2 8 0,-4 4 0,-7 3-48,0 1 0,0-1 0,3 0 45,5 0 0,-3 0-186,10 1 1,-7-11 0,8-6-3,2-4 1,-5-3-1,-1-3 1,1-2-56,0-3 1,-5-7-1,7 5 1,1-3 52,-3-5 0,5-3 0,-8-2 0,0 0 74,1-1 1,7-1 0,-5-4-1,2-2 56,1 3 0,-9-6 0,6 3 102,-2 3 1,4 10-12,-7 3 0,2 9-42,-2-1 0,-6 14 0,6 11 1,-5 8 49,-3 5 0,0 8 1,0-6-1,0 1-66,0-1 0,2 1 1,6-6-1,5 3-121,0-2 0,15-11 0,-2-3 0,5 1-27,3-3 1,4-1 0,-4-6-1,2 1-813,5-2 1,-5-2 0,0-6 825,-2-4 0,-3-6 0,-8-10 0</inkml:trace>
  <inkml:trace contextRef="#ctx0" brushRef="#br0" timeOffset="37194">256 2543 7938,'0'-24'803,"-2"14"-450,-6 10 1,5 18 0,-4 13 0,4 0-145,3 3 0,0 4 0,0 14-348,0 2 1,0 0 0,3-10-224,4-5 0,-4 2 0,7-7 1,-2-1-102,0 1 0,7-11 0,-7-8 1,0 1-373,2-3 835,-7-3 0,-3 0 0,-13 3 0</inkml:trace>
  <inkml:trace contextRef="#ctx0" brushRef="#br0" timeOffset="37410">47 2891 7569,'0'-23'0,"0"-1"0,0 9 0,3 2 397,5 3 0,5-6 0,10 6-208,0-3 1,0 8 0,0-3 0,1 6-148,-1 2 1,0 0-1,0 0 1,0 0-458,1 0 1,-1 0 0,0 0 31,0 0 1,1 0 0,-1 0-48,0 0 1,0 0 0,0 0 429,1 0 0,-12-11 0,9-2 0,-8-10 0</inkml:trace>
  <inkml:trace contextRef="#ctx0" brushRef="#br0" timeOffset="38120">488 2334 7475,'-7'-31'0,"-1"0"-43,3 3 1,0 2-1,-1 3 798,-1-1-581,-1 11 1,11 6 0,2 14 0,5 9-64,3 5 1,0 12-1,5 6 1,-5 5-109,-3 2 1,-2 8-1,-8 0-11,0-2 1,0-1 0,0 1 0,0 2-32,0-2 1,8-11 0,-1-5 0,-2 0 0,-2-2-24,-3-1 1,0-2 0,3-8-856,4 1 809,-4-11 0,7-6 0,-7-14 74,4-9 1,-4 3-1,5-2 1,-6-6-19,-2-7 1,8 2 0,0-5-1,0 5 125,2 3 0,-8 0 0,9 0 209,-1-1 0,3 1-97,10 0 0,0 7-112,1 1 1,-9 10-1,-2 0 1,-3 10 12,-5 10 1,-2 9 0,-3 4-74,0 3 0,0 0 1,0-8-1,0 0-22,0 0 1,8 1 0,2-4 0,0-2-16,1-2 1,7-8 0,-3 4-19,6-1 1,2-4 0,0-9 22,1-6 0,-1-2 1,-3-8-1,-2 2 11,-2-2 1,-8 0-1,5 0 8,-3 3 0,-2-1 0,-6-7 11,6 0 0,-6 0 0,6-1 1,-5 1 1,-3 0 1,-8 7-1,-2 4 1,-1-1 0,1 0 1,-8 5 0,3-5 0,-6 3-6,-2 5 61,0 2 1,2 13 0,3 6 34,2 5 0,11 4 1,-3 4-1,6 2-43,2-3 0,0 6 0,2-4 1,6 1-58,8 3 0,4-16 0,4 5 0,-4-2-36,-4-1 0,12-7 0,-5-2-114,3-1 1,0-7-1,-3 4 1,0-4 0,0-3-38,1 0 0,-1 0 1,0-3-1,0-2-238,0-3 1,1-7-1,-1 7 1,0 0 419,0-2 0,1-3 0,-1-10 0</inkml:trace>
  <inkml:trace contextRef="#ctx0" brushRef="#br0" timeOffset="39668">2206 2844 6651,'0'-15'-329,"0"-1"1477,0-2-990,0-2 0,0 4 0,0 1 85,0-3 1,0 5 0,-3 0 77,-4 3 1,-6 2-171,-11 8 0,9 0 0,-1 0-416,-2 0 0,0 10 0,0 6 257,3 4 0,2 4 1,-3-1-1,6 0-46,0 0 0,7 0 0,-4 1-74,4-1 40,3 0 0,3-2 0,4-3-15,9-3 1,-3-7 0,2 5-21,3-3 1,3-5 97,2-12 0,0-6 0,-2-13 0,-3-2 19,-3-3 1,-7-11 0,8 6-1,-1-2 6,-2-1 1,5 0-1,-8-7 1,1 2 104,-1 5 1,0-5-1,-5 6 1,3-6-79,-3-3 1,-2 1 0,-3 0 0,0 2 48,0 5 0,0 6 1,-3 9 82,-4 1 0,1 10-79,-9 6 0,10 7 0,-6 7 137,1 9-181,8 4 1,-9 14 0,9 5 0,-4 4 21,-1 4 0,-1-1 1,8 1-1,0-4-15,0-4 1,0 5-1,0-8 1,3 0-32,4-5 0,-2 3 0,11-3-482,2-3 281,3-2 0,-6-13 1,-2-3-41,-3 0 1,8-7 97,-2 5 0,-3-6 1,2-4 43,3-6 1,-5 3 0,0-11 0,0 1 40,0 2 1,-5-8 0,4 6 103,-1-6 1,-1 1 0,-5 1 0,6 4-47,1-3 0,-4 8 803,8 2-727,-11 5 1,5 6-1,-10 5 1,0 7 71,0 6 0,0 2 0,0 0-90,0 0 0,0 1 0,0-1-311,0 0 1,3-2 0,2-3-1,3-3-1519,-3 3 1760,-3-7 0,-2 9 0,0-7 0</inkml:trace>
  <inkml:trace contextRef="#ctx0" brushRef="#br0" timeOffset="39827">2600 2427 7569,'-2'-16'0,"-6"1"-160,5 10 103,-7-6 1,18 14 0,2 2-391,3 3 447,3-1 0,7 4 0,0 2 0</inkml:trace>
  <inkml:trace contextRef="#ctx0" brushRef="#br0" timeOffset="40151">2925 2519 7569,'-15'13'-194,"-1"-5"1,1-3 825,2 3-605,-8-5 0,19 9 0,-6-4-226,5 8 1,3-3 135,0 2 0,3-7 1,5 5-1,7 0 20,6-1 0,2-4 0,0 5-16,1-3 0,-4 1 1,-2-6 243,-2 3 1,-3 10 136,2-3 1,-2-5 0,-8 1-283,3-1 1,-8 3 0,-10 8-1,-3-3-115,-5-3 0,5-7 0,-3 5-269,-2-3 0,-2-2 31,-4-8 0,11-3 0,6-4 0,2-9 313,-3-5 0,5-2 0,-7-21 0,10-5 0</inkml:trace>
  <inkml:trace contextRef="#ctx0" brushRef="#br0" timeOffset="40334">2902 2287 7473,'13'-38'0,"-5"2"39,-6 2 1,6 11-1,2 10 1,3 3 119,5 5 1,-5 10 0,0 8 0,-3 5 52,-4 7 1,4 14 0,-2-3-1,-1 3-80,4 0 1,-9-1 0,6 9-1,-3-4-217,3-4 1,-6 5-1,6-5-137,-5 5 0,4-8 0,1-5 0,-3-3 0,1 0 55,1 3 0,-4 0 167,5-8 0,-6 1 0,-2-1 0</inkml:trace>
  <inkml:trace contextRef="#ctx0" brushRef="#br0" timeOffset="40537">2925 2496 7579,'3'-13'329,"5"6"-289,7 4 0,6 3 0,2-3 0,0-2-163,0-2 1,1-1-1,1 8 1,4 0-187,2 0 1,2-8-1,-4 0 1,1 3 308,-1 3 0,7-9 0,0-2 0</inkml:trace>
  <inkml:trace contextRef="#ctx0" brushRef="#br0" timeOffset="41276">3459 2380 7411,'-15'0'-150,"2"3"257,2 5 0,-7-3 0,5 10 1,-2 1 65,0-3 0,7 7 0,-5-2 0,0 8-138,0 5 1,8 0 0,-3-8-1,6 0-97,2 1 0,0-1 0,0 0-54,0 0 1,2 0 0,6-2-1,5-3-11,0-2 1,7-11 0,-4 2-1,4-4-36,4-3 0,-1-3 0,0-2 17,0-2 0,1-12 1,-4 4 155,-4-6 1,2-2 0,-8 0 0,0 0 7,1 0 0,-4 7 0,-4 1 1,2-3 79,3-3 1,0-2 248,-8-1 1,-3 12-182,-5 4 0,6 8 0,-9 8-54,1 7 1,7-2-1,-4 2-26,4 3 0,3 3 0,0 2 0,3 1-153,4-1 0,-1-8 0,9 1-110,3 2 1,3 0-1,2-3 53,0-7 0,0-5 1,1-3-1,-1 0 16,0 0 1,-2-11 0,-3-2-1,-3-2 1,1-1 25,-3-2 1,-3 5 0,-10-2-1,2 0 97,6 2 0,-5-8 1,5 6 230,-6-6 0,-2 5 352,0 1-211,0 10 165,0-6-509,0 32-23,0-5 1,3 17 0,2-10-60,3 1 0,-1-9 0,-7 0 1,3 4-116,5 1 1,-6-4 0,8-3-171,1-3 1,2-2 185,10-8 0,-8-11 1,-2-4-1,-2-6 107,-6-2 0,5 0 0,-2 0 1,-3-1 75,-2 1 1,-3 0 0,0 0 0,2-1 118,6 1 0,-6 8 1,6-1 94,-5-2 1,-1 8 10,6 2 1,-5 8-139,4 8 0,-4 5 0,-3 13 1,3-1-109,4-1 0,-4 12 1,5-13-50,-6 3 0,1 0 0,2-3 1,5 0-502,3 0 1,-8-7 0,6-3-592,-1-3 1117,3-2 0,10-8 0,0 0 0</inkml:trace>
  <inkml:trace contextRef="#ctx0" brushRef="#br0" timeOffset="41701">4480 2403 7569,'0'-23'-27,"0"0"1,-7 13 303,-1 10 1,-8 10 0,6 16-1,0 5-86,-1 7 0,1-1 0,5 1 0,-3 1-127,3-3 0,2 5 0,3-10 0,3-2-115,5-4 0,5-9 1,7-1-1,1 1-25,2-3 1,-5-3 0,13-10 0,-5 0-67,-3 0 1,3 0-1,2-3 1,3-4-31,-2-9 0,4-4 1,-2-6-1,-3-3 79,-2-2 0,-5 1 1,-3 6-1,-5 1 65,-3 0 0,6-8 1,-9 0 31,-2 3 0,-2 2 1,-3 3 104,0-1 0,-3 4 1,-4 4 44,-9 9 0,-4 4 0,-1 6 0,3 4 48,2 9 1,1 12-1,-6 3 1,3 0-86,3 3 0,10-1 0,-3 8 1,5-5-139,3-2 0,11-3 0,4-8 0,8-2-179,8-6 1,-2 3 0,7-10-1,0-3-128,0-2 1,0-3-1,3 0 1,-8 0-108,-5 0 1,4-3 0,1-2 434,-2-3 0,7-10 0,0 5 0</inkml:trace>
  <inkml:trace contextRef="#ctx0" brushRef="#br0" timeOffset="42878">5664 2427 7547,'-10'-21'0,"-6"6"59,-4 7 1,4 5-1,1 3 119,-3 0 1,5 3 0,-3 5 0,1 7-26,2 6 1,-5-6-1,10 1 1,3 2-101,2 2 1,3 3 0,0 1-186,0-1 1,0 0 0,0 0-57,0 1 1,8-9 0,2-2 0,3-3 82,5-5 0,0 1 0,0-1 1,-2 2-1,2-1 1,3-4-1,2-4 1,-3-6 45,-4-8 1,4 3 0,-7-2 0,3-3 52,-1-3 1,-10 6 0,6-1 50,-1-2 1,-7-2 342,4-4 212,-4 1-453,-3 10 1,0 13-1,0 16 90,0 4-332,0-7 8,0 8 157,0-8-123,0 0 29,10 7 1,-7-14-103,5 9 1,2-7-36,-2 7 139,-1-10-170,4 6-35,-9-11 178,19 0-210,-8 0-6,10-11 174,0-1 0,-7-12-303,-1 1 299,1 10 12,-3-7-56,-3 7 66,0-11 1,-5 4 108,11 4-141,-11-4 6,5 7-43,-10 0 142,0-8 0,0 19 0,0-9 0,0 11 557,0 0-437,0 11-130,0 2 136,0 0 305,0 7-24,0-7-309,0 10-148,0-10 1,3 5 80,5-10 1,-6 2 66,6-2-370,-5-5 296,-3 7-11,10-10-41,-8-10-38,9 7 66,-1-18 1,-5 8-1,8-10 1,-3 0 0,-2 2 20,2 6 0,-7-6 1,7 8 32,1 1-36,-9-9 1,11 18 171,-5-4-175,-6 4 0,11 3 0,-7 3 206,1 4-192,1 6-6,-8 0 21,10 8 165,-7-8-153,7 10-16,1 0-9,-9 11 0,19-6-18,-6 11 1,3-19-23,-2 3 16,4-4 0,-7-4 0,10-2-35,1-3 0,1-2 0,4-8-24,2 0 1,0-3 0,-8-2 0,0-5-6,0-3 0,-7-2 0,-3-9 0,0 1 65,-1 0 1,-6 7 0,1 1 297,-4-3-303,-3-3 1,0-2 0,0 0 45,0 0 1,-3-1-1,-4 4 2,-9 4 1,3 6 0,-2 10-37,-3 0 1,0 10 0,0 6-1,5 4 22,2 4 0,1 1 1,5 4-1,-3 2-6,3-3 0,2-2 0,3-3 0,3-2-15,5-6 1,5 6-1,10-8-47,0 0 1,0-3 0,1-10-68,-1 0 1,0-3-1,0-2 1,0-5-31,1-3 1,-9-10-1,1-8 1,-1 2 61,-2 4 1,5-1-1,-8-2 1,1-6 35,-1-2 1,-2 5-1,-6-5 1,3 0 74,3 0 1,0 5-1,-8-8 1,0-2 43,0-3 0,0 8 0,0 5 126,0 5 1,0 8-67,0 10 1,0 29 0,0 25 24,0 3 1,0 8 0,0-3 0,0-2-106,0-3 1,0-5 0,2-3-1,4-5-212,1-2 1,11-4-1,-2-6 1,4-1 83,4 0 0,-1-2 0,0-3 1,0-5-886,1-3 0,-1 5 944,0-7 0,0 10 0,0-5 0</inkml:trace>
  <inkml:trace contextRef="#ctx0" brushRef="#br0" timeOffset="43235">8008 2195 7569,'0'-24'163,"0"1"117,10 10 0,-7 13 0,5 16-85,-6 4 0,-2 11 0,0 3 1,0 2-1,0 3-104,0-3 1,0 5 0,0-8-1,0 4 1,3 1 0,2-2-1,3-2-1098,-3-1 748,-2-7 1,-3 8 0,0-11-1594,0 0 1852,0 0 0,0 1 0,0-1 0</inkml:trace>
  <inkml:trace contextRef="#ctx0" brushRef="#br0" timeOffset="43409">7776 2589 7547,'3'-23'17,"4"0"1,14 2-1,10 6 1,-3 7 105,-2 5 1,0-4 0,2-1 0,3 3-221,-2 2 1,4-5-1,-2 1 1,0 1-75,2 4 1,-7-6-1,8 0 1,-3 3-172,0 3 342,0-9 0,-8-2 0,0-10 0</inkml:trace>
  <inkml:trace contextRef="#ctx0" brushRef="#br0" timeOffset="44020">8310 1916 7569,'0'-15'-40,"0"-1"111,0-2 1,0 13 0,0 10 174,0 16 1,0 17 0,0 1 0,0 5-83,0 2 1,0 1 0,0 2-1,0 2-130,0 3 1,0 1-1,0-9 1,0-2-98,0-5 0,0 4 0,0-7-8,0 1 0,0 4 0,0-10 0,0-3 0,0-2 7,0-3 1,2-2-1,4-3-322,1-3 0,4-10 0,-6 1 246,2-12 1,12-4 0,-7-8 0,1 3 99,-5-3 1,2-3 0,1-2-1,2 0 50,5-1 1,-5 1 0,-1-3-1,1 1 30,0 1 0,3-4 0,4 12 0,-2-2 135,-2 3 1,-8 5 57,7 10 1,-2 2 0,2 6-119,-7 7 0,-5 6 0,-3 5 0,0 2-75,0 3 0,0 0 0,0-8 0,0 3-2,0 5 0,2-5 0,6 5-94,8-5 1,4-14 0,3-4-66,1-5 0,-1-3 1,0 0-1,-2-3 34,-6-5 0,6-4 0,-8-12 1,2 1 31,1 0 1,-11 0 0,2 0 0,-4-1 39,-3 1 0,0 8 1,0-1-1,0-2 54,0-3 0,-3 1 0,-2 2 1,-5 5 75,-3 3 0,-2-6 8,-9 8 1,1 1 0,0 7 0,2 2 16,6 6 1,-3-3 0,10 13 0,3 5 15,2 6 1,3 2 0,0-8 0,3 3-219,5 5 0,7-6 0,14 4 0,1-9-224,-1-4 1,4-3-1,1 2 1,-1-7-195,1-5 0,-1 4 1,-4 1 479,2-3 0,10-13 0,-5-4 0</inkml:trace>
  <inkml:trace contextRef="#ctx0" brushRef="#br0" timeOffset="45412">10050 2473 6491,'8'-15'61,"0"-1"0,0 8 1,-11-5-1,-2 1 213,-3-1 0,-10 5-100,3-8 0,-6 11 1,-2-2 7,0 4 1,-1 6 0,1 4-125,0 9 0,0 4 0,2 4 0,3-1 19,3 0 0,7 8 0,-5 0 0,3-3-110,5-2 0,2-3 1,3 1-130,0-1 1,10-10-1,6-3 62,4 0 0,-4-7 0,-1 5 0,3-8 9,3-8 1,2-2-1,-2-9 1,-3 4 9,-3-3 1,1-3 0,4-2-1,-4 0 35,-8 0 0,2-1 0,-2 1 1,-3 0 118,-3 0 0,-2 7 148,0 1 91,0 10-159,0-6 0,0 29-63,0 6 0,0 4 0,0-5 0,0 0-25,0 1 0,0-1 1,0 0-141,0 0 0,0-7 0,3-3-182,5-3 1,5-2 136,10-8 1,0-8 0,-2-2-1,-3-1-50,-3 1 1,-10-8-1,6 3 120,-1-6 1,-5-2 0,8-1 88,-3 1 1,-2 8 0,-8-1 221,0-2-16,0 8 0,0 2-123,0 16 1,0 5 0,0 10-59,0 0 0,0-7 0,0-1-79,0 3 1,0 3-165,0 2-63,0 0 0,10-12 120,6-11 0,-3-3 1,2-12-1,1-3 2,-3-3 1,7-2 0,-7-3 0,3-2 127,-1-3 0,-7 0 1,7 7-1,1 1-16,-3 0 1,0 8 747,-6-1-660,6 11 1,0-3-1,-5 16 1,-3 7 129,3 6 0,-6 10 0,6 2 0,-3 1-129,3 0 0,-5 4 0,7-7 1,0-2-91,6-4 0,-3-4 0,2-3 0,3-5-68,3-3 1,-6-2 0,1-8 0,2 0-41,2 0 1,4-8 0,-1-2 0,0-3 37,0-5 1,-2-3 0,-3-2 0,-5 0-13,-3 0 0,6-8 0,-9 0 1,1 0 73,2-3 1,-7 9-1,5-9 1,-6 3 35,-2 0 1,-8 0 0,-2 11 0,0 2 149,0 2 0,-9 11-100,4-3 0,-6 16 0,-2 7 0,0 6 27,0 2 0,2 8 1,3 3-1,5-1-27,3 1 1,2-3 0,8-8-1,0 3-49,0 5 1,0-13-1,3 5-77,4-3 1,6-1 0,11-4 0,-1-7-21,0-6 0,0-2 1,0 0-47,1 0 0,-4-10 1,-2-3-1,-2-2 63,2-1 0,-8 1 0,-2-9 0,-3 4 62,3 4 1,-6-4 0,6 4-10,-5-4 0,-3 4 1,0 1 66,0-3-40,0 7 0,-8 4 0,0 14 10,3 9 0,2 7 0,3 8 0,0 5 45,0 0 1,0 8 0,0-3-1,0 8-1,0 5 0,0 3 0,0-5 0,0 2 8,0-3 1,0 6 0,0-3-1,0-2 39,0-3 0,0-5 1,0-6-1,0-7-20,0-5 1,0-3-1,0 1 4,0-1 0,0-8 0,0 1-55,0 2 0,-10-8 1,-5-2-82,-6-6 0,-2-2 0,0-2-96,-1-6 0,1-5 0,3-10 0,1-3-151,4-5 0,2 3 1,-2-8-1,7 0-60,5 0 0,3 5 0,0-8 0,0-2 338,0-3 0,11-3 0,4 1 0,6-11 0,2-2 0</inkml:trace>
  <inkml:trace contextRef="#ctx0" brushRef="#br0" timeOffset="45984">11095 1823 6801,'13'11'26,"-3"12"1,-10 15 0,0 6 281,0 3 0,8 9 0,0 6 1,-3 3-25,-3-3 0,-2 2 0,0-7 0,0-3-175,0-5 0,8 3 0,2-16 0,1 0-47,-1-5 1,5-5 0,-4-6 0,2-2-114,5-2 1,2-11 0,4 3 0,-1-6-184,0-2 1,0-2-1,0-4 1,1-4-25,-1-3 1,0-2-1,0-8 1,-2-1 64,-6 1 1,3-8-1,-7 0 1,-1 0 152,0-2 1,-2 7-1,-8-8 1,0 3 17,0 1 1,-8-1 0,-2 7 0,-3 1 139,-5 0 1,5 10 0,-2 3 57,-3-1 1,-3 11 0,-2 0-1,2 13-26,6 8 0,-6 2 1,8 3-1,-2 2-45,-1 3 0,11 8 0,-5-8 0,2-3-12,0-2 0,3 5 0,10 0 1,6-5-59,2-8 1,2 2-1,11-7 1,2 3-123,3-1 0,3-10 1,-6 3-1,3-5-146,-3-3 0,6 0 0,-3-3 0,-3-2 65,-2-3 0,-3-10 1,0 3-1,1-3-16,-1 2 0,-8-4 0,-2 4 0,0-5-47,0-2 1,-8 8 184,3-1 0,-6 1 1,-2-8 28,0-1 0,0 1-48,0 0 0,3 10-30,5 5 95,-6 6 0,9 2 0,-1 0 0,3 0 0</inkml:trace>
  <inkml:trace contextRef="#ctx0" brushRef="#br0" timeOffset="46886">12812 1893 7526,'0'-23'173,"0"15"0,0 13 0,0 16 296,0 4 1,0 12-372,0 1 0,0 6 0,3 3-91,5-1 0,-6 0 1,6 1-1,-5-1 7,-3 1 0,0-1 0,0 0 0,0-2-123,0-5 1,0-3-1,0-8-111,0 3 1,0 0-315,0-7 444,0-12 1,2-9 0,3-13 0,3-3 38,-3-5 1,0-11 0,1-2-1,1 3 57,-2 2 0,6-5 0,-1-2 0,0-1 40,1 1 1,-1-6-1,-2 8 68,7 3 1,6 5 0,-1 5 0,-1 5-60,-4 2 1,0 4 0,6 9 0,-3 3 133,-2 3 1,-3 10 0,2-2-81,-7 4 1,-6 3 0,-2 3-1,0 3-87,0 1 1,-2 1-1,-6-5 1,-7 3 6,-6 2 1,-2 2 0,-1-5 0,1 3-315,0-2 0,0-3 0,0-6-1314,-1-4 1599,12-6 0,-9-10 0,8 0 0</inkml:trace>
  <inkml:trace contextRef="#ctx0" brushRef="#br0" timeOffset="47468">13230 2473 7569,'23'0'-267,"1"0"1,-1 0 323,0 0 1,0-10-47,0-6 1,-10 3 0,-2 0-41,-1 3 1,-8-8 50,6 3 0,-5 2 0,-6 0 1,-2 0 44,-3 0 0,-2 0 0,5-5 0,-5 5 0,-3 0 126,-5 0 1,5 8-79,-3-2 1,3 7 0,-5 7 0,5 9-83,3 4 0,-5 4 0,7 1 0,0 4-28,-2 2 1,7 0-1,-5-8 1,6 0 8,2 0 1,0 0 0,0 1 0,0-1 5,0 0 1,0-7-1,2-1 4,6 3 1,5-8-94,10-2 0,3-5 0,2-3 1,3-3-1,-2-5 31,-3-7 0,-3-6 0,0-2 0,0 0-189,0 0 1,1-3-1,-4-2 1,-2-3 103,-2 2 1,-8-4 0,4-1-1,1 1 29,0-1 0,-8-5 1,3 6-1,-5-3 198,-3-5 1,0 7 0,0 3 0,0 5 217,0 3 0,-8 0-75,0 0 1,0 12 0,8 11 95,0 13 0,0 8 1,0 5-160,0 5 1,3-3-1,2 8 1,3 3-81,-3 5 1,0-8-1,0 15 1,3-2 0,-3-5-51,-2-3 1,-1-5-1,4 3 1,1-5-340,-1-1 0,6-7-195,4 5 0,2-13 0,0-5-244,-3-3 1,-9-5 121,1-12 1,-7-6 601,-7-10 0,-17-11 0,-12-2 0</inkml:trace>
  <inkml:trace contextRef="#ctx0" brushRef="#br0" timeOffset="47636">13323 2380 7569,'0'-13'142,"3"-7"1,4 7-25,9 0 1,4 3-1,6 7 1,3-2-55,1-3 1,12-7-1,-1 7 1,8 0-181,5-2 1,0 7 0,-7-7 0,-3 2-120,-6 1 1,4-1-1,-12 8 1,1 0 234,3 0 0,-8 0 0,7 0 0</inkml:trace>
  <inkml:trace contextRef="#ctx0" brushRef="#br0" timeOffset="48163">13973 2334 7346,'-13'10'524,"3"3"1,10 10-437,0 0 1,0 1-1,0-1-147,0 0 1,2-2-1,3-3-158,3-3 1,10-2 97,-2 3 0,-4-6 0,4-10-141,2 0 1,-5-3 0,2-4 189,3-9 0,-5-2 1,0 0-1,-2 3 69,-6-4 0,0-1 1,0-3-1,3-1 116,-3 1 0,-3 8 0,1-1 470,5-2-286,-6 8 1,11 0-218,-5 10 0,-5 10 0,4 5-44,-4 6 1,-1 2 0,4 0 0,1 1 61,-1-1 0,6 0 0,1 0-32,0 0 1,5-7 0,-7-3-39,1-3 1,4-2-1,7-8-33,0 0 0,1-10 0,-4-6 1,-2-5-4,-2-2 0,-11 0 0,5 0 0,-2 0-96,0-1 0,-1-7 0,-7 1 0,0 1-104,0 3 0,0 3 1,-2 0-1,-3 0-179,-3 0 1,-2-1 0,4 1-358,-1 0 742,-1 10 0,8 23 0,0 16 0</inkml:trace>
  <inkml:trace contextRef="#ctx0" brushRef="#br0" timeOffset="49057">14483 2311 7569,'16'23'-53,"-1"0"0,-7-8 89,8 1 1,-4-8 0,7 5 0,-4-3-1,3-5 198,3-2 0,2-3 0,0 0-177,0 0 0,1-11 1,-1-4-83,0-6 0,-10 6 1,-3-1-1,-2-2-87,0-2 1,2-1-1,-5 3 1,3 2-36,-3-2 1,-2-2 0,-6-1 70,-5 6 0,3-3 0,-10 10 61,-3 3 0,5 2 1,-3 6-1,1 4 32,2 9 0,-8 2 0,8 0 0,-2-2 96,-1 2 0,9 10 0,-6 3 0,2-3-15,6-2 0,3-3 0,2 0 1,0 1-26,0-1 0,2-3 0,3-1 1,6-4-56,2 3 0,2-5 0,8 0 1,1-3-28,-1-5 1,8-2-1,0-3 1,-3 0-22,-2 0 1,-3 0 0,0-3 0,-2-4-41,-6-9 0,11-5 0,-8-2 0,-2 0 1,-4 0 0,4 0 0,-8-1 1,-1 1 5,4 0 0,-9 0 0,6 0 64,-5-1 0,-3 1 0,-3 0 21,-5 0 0,3 10 108,-10 5 0,-1 6 0,-4 4-25,4 6 0,6 5 1,10 10-1,-3 0 4,-5 0 1,6 1-1,-6-1 1,6 0-37,2 0 1,7 8-1,4 0-51,2-3 0,-1-2 0,6-3-97,-2 1 0,-1-9 0,9-2-38,-1-3 0,0-4 0,0-12 0,0-4-14,1-3 0,-4-2 1,-2-9-1,-2 1 20,2 0 0,-5 0 1,0 0 92,-3-1 1,-2 1-1,-8 0 1,0 0-1,0 0 38,0-1 0,0 1 1,0 0 133,0 0 1,0 7-39,0 1 0,0 12-5,0 3 1,0 13 0,0 16 0,0 4 43,0 3 0,0-5 1,0 5-1,0-2-72,0-6 1,0-2 0,0-3 0,0 0-83,0 0 0,0-7 47,0-1 0,10-9-232,6 1 0,2-7 0,0-5 1,-3-5 69,3-3 0,-5-3 0,0-7 1,0 0 101,0 0 0,0-3 0,5-2 121,-3-3 1,-7-3-173,7 3 112,-9 6 0,12-17 0,-8 9 1,0-1-1,1 1 0,-4 4 457,4 4 0,-6 12-429,10 5 0,-10 16 1,3 10-1,-3 7-34,3 6 0,-5 8 0,4-5 0,-4 2-89,-3 5 0,8-7 0,2-4 0,3-4-142,5-3 0,5 1 0,5-4-173,3-4 1,0-6-1,-7-7 1,-1 2-317,0 3 1,0-1-1,0-7 673,1 0 0,-1-10 0,0-3 0</inkml:trace>
  <inkml:trace contextRef="#ctx0" brushRef="#br0" timeOffset="49334">16387 1986 7696,'12'2'368,"-4"6"0,-5 5 0,-1 10 0,4 0-116,1 1 0,4 6 0,-6 4 0,2 0-93,-1-1 0,4 6 1,-2-6-1,-1 1-186,4-1 1,-9 1 0,9-6 0,-4 3-314,1-3 1,8-2 0,-9-3-334,-2 1 0,-2-9-1175,-3 1 1848,0-11 0,-10 5 0,-3-10 0</inkml:trace>
  <inkml:trace contextRef="#ctx0" brushRef="#br0" timeOffset="49508">16317 2450 7648,'0'-23'174,"3"-1"1,4 4-1,9 2 1,4 5 0,4 3-86,-1 4 1,0 4 0,0 2-1,3 0-10,5 0 1,-5 0 0,7 0 0,-2 0-285,0 0 0,8 0 1,-8 0-1,-3 0-219,-2 0 0,-3-3 1,0-2-1,1-5 424,-1-3 0,-10 8 0,7-26 0,-7 5 0</inkml:trace>
  <inkml:trace contextRef="#ctx0" brushRef="#br0" timeOffset="50127">16920 1754 7569,'0'-24'66,"0"14"172,0 10 1,0 23 0,0 21 0,0 8-32,0-1 1,0 9 0,0 1 0,-2 4-100,-6-3 0,5-3 0,-4-7 0,4-1-185,3-7 0,0 3 0,0-11 1,0 0-153,0-5 0,0-6-141,0-1 0,0-9 117,0 1 1,0-14 0,3-2-1,2-13 100,3-7 0,7-4 0,-5-1 128,3-6 1,0 2 0,3-9 0,-6-4 0,-2 1 26,-1 3 0,9-4 0,-8 11 1,-3 3 318,-3 2 0,6 11 55,0-1 0,2 11-135,-2-3 0,-5 16 1,4 8-1,-2 7-54,3 8 1,-5-6-1,4 9 1,-4-3-82,-3 0 0,0 8 0,0-9 0,0-1-59,0-3 0,8-3 0,2-3 0,3-4-141,5-8 0,-5 2 1,2-2 9,3-3 0,3-3 0,5-4 1,2-3-1,3-6-43,-2-1 1,-1-4 0,0-7 0,3 0-123,-2-1 0,-4 1 1,-4 0 160,-6 0 0,4 0 0,-12-3 0,-2-3 0,-2-1 35,-3 1 1,-3 3 0,-2 3 0,-5 0 35,-3 0 0,-2 2 0,-9 6 0,1 7 79,0 5 1,0 3 0,0 3 0,-1 5 119,1 7 1,8 6 0,2 2 0,2 0 146,6 0 0,3 8 0,2 0-78,0-2 0,2 4 0,6-2 0,10-3 1,10-2-63,11-3 1,5 1 0,2-1 0,1-3-459,-1-4 1,1 2 0,-1-10 0,0-3-162,1-3 1,-3-2-1,-3 0 1,-2 0-561,2 0 0,-8-10 990,-2-5 0,-5-6 0,-3-2 0</inkml:trace>
  <inkml:trace contextRef="#ctx0" brushRef="#br0" timeOffset="51449">18824 2287 7446,'0'-23'-34,"0"0"1,0 13 0,2 10 120,6 13 0,-6 7 1,6 3-1,-5 1-42,-3-1 0,7 8 0,1 0 0,-3-3-40,-2-2 0,0 0 0,2 2 0,2 3-29,-1-3 1,-4-2 0,-2-3-92,0 1 1,0-9-130,0 0 195,0-9 0,0 1 0,3-14 1,2-9 8,3-4 1,10-4 0,-3 1 0,3 0 35,-2 0 1,4-1 0,-7 1 63,0 0 0,0 8 1,-5 2 101,7 2 0,-2 4-36,3 7 0,-9 2 1,6 6-72,-3 7 0,6 6 1,-8 2-1,-1 0-44,4 1 0,-6-4 1,8-2-1,0-5-85,0-2 0,2 4 0,6-5 47,-6 3 1,6-8 0,-6 3-27,6-5 0,2-14 0,0-4 75,1-6 0,-4-2 0,-2 0 17,-2 0 0,-11-1 0,3 1 0,-6 0-3,-2 0 1,-10 0-1,-6-1-57,-4 1 0,-11 8 0,0 2 0,2 3-33,4 4 0,1 4 0,1 2-332,0 0 0,10 2-513,5 6 899,6-5 0,12 17 0,3-7 0</inkml:trace>
  <inkml:trace contextRef="#ctx0" brushRef="#br0" timeOffset="51869">19613 1916 7435,'15'-23'-293,"1"0"1,-9 2 317,9 6 1,-8 4 0,4 14 0,-1 5 217,-6 7 0,-3 8 0,-2 11 0,0 10-63,0 7 1,0 11 0,0-5-1,0 0-89,0-1 1,0-2-1,0-7 1,0-1-104,0 1 1,0-11 0,0-3 0,-2-4-123,-6-6 0,6 5 0,-6-12-181,5 4 1,1 1-87,-6-6 0,8-7 296,0-16 1,3 3 0,9-10 0,1-3 19,0-3 1,3-2 0,7-3 0,0-2 97,0-3 1,-2 0 0,-3 10-1,-3 3 167,3 3 1,3 2 0,2-3 65,1 9 0,-9 4 1,-2 6-90,-3 4 1,6 6 0,-9 10-1,-1 1-17,-4-1 1,-2 0 0,-2 0-118,-6 0 0,-2 1 1,-9-1-1,4 0-357,-3 0 0,5-2 0,-2-3-565,-3-3 405,-3 1 0,8-6 494,5-10 0,-5-10 0,0-13 0</inkml:trace>
  <inkml:trace contextRef="#ctx0" brushRef="#br0" timeOffset="52118">20030 2427 7479,'24'-11'-38,"-1"9"1,-3-3 0,-2 7 0,-5 8 78,-2 3 0,-4 3 0,-7 7 0,3 0-53,5 0 0,-6 1 0,9-4 1,-4-2 36,1-2 1,2-8-1,-2 4-66,8-1 0,-3-3 1,2-8-10,3 0 0,3-3 43,2-5 1,-8-5 0,-2-10 20,-2 0 1,-4 0 4,-7-1 0,-10 9 1,-5 2-94,-6 3 0,-2 2 0,-1 5 1,1-2-316,0-2 1,0-1 388,0 8 0,-1-10 0,1-3 0</inkml:trace>
  <inkml:trace contextRef="#ctx0" brushRef="#br0" timeOffset="52302">20587 2125 7569,'24'0'-167,"-9"3"144,1 4 1,-4 6 0,4 13 0,-8 2 0,-3 6 0,0-1 207,3 1 1,-1 5-1,-4-9 1,2-1-278,3-3 1,2 5 0,-5 0-479,3-3 1,0-10 569,-8-3 0,0 1 0,0 7 0</inkml:trace>
  <inkml:trace contextRef="#ctx0" brushRef="#br0" timeOffset="52449">20402 2311 7569,'0'-24'-67,"0"1"0,13 0 18,10 0 0,10-8 0,14 0 0,2 5 0,2 8 1,3 8-164,-2-1 0,5 9 0,-6-6 212,-7 6 0,13 12 0,-8 3 0</inkml:trace>
  <inkml:trace contextRef="#ctx0" brushRef="#br0" timeOffset="53978">21957 2264 7569,'-16'-20'0,"1"4"-188,-3 8 1,-3 6 234,-2 2 1,0 0 0,-1 2 0,4 6 225,4 8 1,-4 4-1,4 3 1,-2 1-174,3-1 0,-3 0 0,10 0-295,3 0 167,2 1 1,6-1 0,5 0 0,4 0-36,1 0 0,16-7 1,-6-3-1,3-3-249,-1-5 1,-1 6 0,-1-4 102,0-1 1,0-4 0,-2-4 0,-3-4 157,-3-1 0,-7-11 0,5 2 44,-3-5 0,1-2 1,-6 0 93,3 0 1,-1 7 0,-7 1 199,0-3 0,-2 5 293,-6-3-489,5 11 1,-7 5 0,10 16-32,0 4 1,0 4-1,0-1-190,0 0 1,0-7-25,0-1 0,10-10 1,6 3 4,5-6 0,2-2 0,0-2 59,0-6 1,0-2 0,1-8 56,-1 2 1,-3 1 0,-1-8 0,-4 2 72,3 6 0,-8-6 0,1 5 79,-1-4 1,-5-1 98,11 6-110,-11 4 0,5 6-60,-10 5 0,-3-2 0,-2 17 0,-2 3 56,1 3 0,-4 2 0,0 0-57,-3 0 0,8 1-363,-3-1 247,5-10 1,6-3 13,5-10 1,5-8 0,7-2-1,-2-3 24,-2-5 0,-8 0 0,7 0 0,0 2 130,-2-2 0,8-2 117,-6-3-208,-4 10 1,9-5 49,-4 10 1,-3 0-12,2 8 1,-10 11 0,6 4-13,-1 6 0,-7 2 0,4 0 0,-1 0 13,1 0 1,4 1-1,7-1 1,-3-3-38,3-4 1,3 2 0,2-10 0,0-3-2,0-3 0,1-2 1,-1 0-1,0 0-22,0 0 1,0-2-1,1-3 1,-1-6-41,0-1 1,-2-4 0,-3-7 9,-3 0 36,-10 10 1,13-16-1,-10 6-18,-3-3 1,-2 1 0,-3 1 0,0 1-29,0 0 1,-8 8 0,-2 2 95,-3 2 1,-2 4-1,-9 7 82,1 0 1,8 2-1,2 6 1,0 7-72,0 6 0,8 10 1,-6 0-1,4 0-15,-1 2 0,0-7 1,8 5-51,0-5 1,3-6-1,2-1 1,5-7-93,3-1 0,-5-1-50,7-2 115,1-6 0,5 6 0,-3-16 0,-3-7-4,3-6 0,-5-2 1,2-3-1,1-2-92,-3-3 0,7-8 0,-7 6 0,3-1 92,-1 1 1,-7-9 0,5 4-1,-3-6 49,-5-2 0,1-1 1,-1 1-1,2 2 163,-1 5 0,-4 6-21,-2 9 0,0 14 0,0 13-23,0 17 1,-8 6 0,1 15 0,2 6-80,2 4 0,3 4 0,0-9-459,0 0 324,10 1 0,6-1 0,12-2 0,6-5 40,2-8 0,0 2 47,3-2 0,15 0 0,-5-8 0</inkml:trace>
  <inkml:trace contextRef="#ctx0" brushRef="#br0" timeOffset="54241">24510 2009 7569,'-23'0'-19,"7"8"1,1 2 64,-3 3 1,5 10 0,0 11-1,0 2 1,3 5 101,-1 3 1,1 2 0,5-2 0,-3-3-80,3-2 0,2-8 1,3 5-1,0-2-353,0-6 1,0 0 0,3 1-832,5 2 1115,-6 0 0,8-19 0,-10-1 0</inkml:trace>
  <inkml:trace contextRef="#ctx0" brushRef="#br0" timeOffset="54420">24115 2450 7569,'-13'-23'-45,"-5"7"-27,10 1 136,1 10 0,17-14 0,6 12 1,7 2-16,8 2 0,-3 0 0,8-2 0,0-2-119,0 1 0,3 4 0,5-1 0,-3-2-191,-2-3 1,0-2 0,7 5 0,-2-5 260,-6-3 0,6-3 0,-8-7 0</inkml:trace>
  <inkml:trace contextRef="#ctx0" brushRef="#br0" timeOffset="55003">24788 1707 7569,'0'-23'-45,"0"10"157,0 3 1,0 30 0,0 11 47,0 11 0,0 19 0,0 4 1,0-1-62,0 3 1,-2-2 0,-3-1-1,-6-4-58,-2-4 1,6-1 0,-6-12 0,2-4-7,6-8 0,-5 3 0,2-3-321,3-3 0,2-10 61,3-3 1,3-9 0,2-1 73,3-10 0,7-1 1,-4-9-1,2-6 53,5-7 1,2 2 0,3-7 0,-2 2 111,-5 0 1,4-8-1,-7 6 1,3-1 164,-1 1 0,-10 9 0,3 9 57,-6-3 0,6 10-157,0 8 0,0 10 0,-8 14 1,0-1 6,0 0 0,0 8 0,0 2 0,0 1-1,0-1 0,0 6 0,0-8 0,0-3-61,0-2 1,2-3 0,6-2-1,5-3-28,0-2 1,7-11 0,-4 3 0,5-6 18,2-2 0,3 0 1,2-2-1,3-4-149,-3-1 1,-2-11 0,-3 2 0,0-2-5,1 3 1,-1-6-1,-3 5 1,-4-4 77,-8-3 1,-6-1 0,-2 1 0,0 0 32,0 0 0,-2 2 0,-6 3 0,-8 5 28,-4 3 0,-3-6 1,-1 9-1,1 2 170,0 2 1,8 13 0,2 6 0,0 4-31,0 4 1,8-1 0,-3 3 0,5 2-127,3 3 0,3 0 0,5-8 1,7 0-189,6 0 0,12-7 0,3-3 1,3 0-163,0 0 1,2-6 0,11 6-1,-1-2 335,-7-6 0,13-3 0,-8-2 0</inkml:trace>
  <inkml:trace contextRef="#ctx0" brushRef="#br0" timeOffset="55935">26923 2403 6725,'0'-23'70,"0"0"1,0 0 0,0 0-181,0-1 1,0 1 0,0 0 381,0 0 1,-10 2-107,-5 6 1,-6 4 0,0 14 0,3 5-97,3 7 1,2 16 0,-5 5 0,5 3-95,3 0 0,2-11 0,8 3 0,0-3-33,0 3 1,0-13-1,0 5 0,0-2 0,10-3 0,6-2 31,4-9 0,4-4 0,-1-3 19,0 0 0,-2-10 0,-3-6 1,-3-5-58,3-2 0,0-3 1,0-2-1,-2-5-11,2-4 1,-5 1 0,0-5 0,0 2 11,-1-2 1,-6-5-1,4-6 1,-2-2 59,-1 2 1,1-4 0,-8 2 0,0 2 10,0 3 0,0 13 0,0 5 0,0 5 214,0 3 1,0 7-57,0 1 0,0 12 0,-2 6-45,-6 18 1,5 12 0,-7 16-1,2 5 31,0 8 0,-7 5 0,7 3 1,3 0-85,3-1 0,2-2 0,0-5 0,0-10-99,0-11 0,0 0 0,2-10-161,6-3 0,5-4 1,10-9 42,0-7 1,-7-6 0,-1-2 65,3 0 0,0-2 0,0-3 0,-5-6-12,-3-1 0,6 4 0,-6-8 0,1-2 64,-1-2 0,0-4 0,-5 1 0,6 0 37,2 0 1,-8-8 0,5 0 0,-2 3 398,-1 2 157,1 3-451,-8 10 0,0 13 0,0 15 0,0 6-77,0 2 0,0 0 0,0 0-111,0 1 0,0-1 0,0 0 0,0 0-334,0 0 1,0 1-958,0-1 1368,0 0 0,11-10 0,1-3 0</inkml:trace>
  <inkml:trace contextRef="#ctx0" brushRef="#br0" timeOffset="56099">27248 1916 7020,'0'-13'-613,"3"3"436,5 10 0,5 10 0,10 6 177,0 4 0,-2-4 0,-3-1 0,-3 3 0,1 3 0,7 2 0</inkml:trace>
  <inkml:trace contextRef="#ctx0" brushRef="#br0" timeOffset="56990">27457 2403 7569,'-13'3'-171,"6"5"1,1-6 170,-1 6 1,7 2 16,0-2 47,0 0 1,20-8 0,-4 0-13,4 0 0,4-8 1,-1-2-1,0-1-207,0 1 1,-2-8 0,-3 5 0,-5-2 57,-3-1 0,-2 1 0,-8-8 101,0-1 0,0 9 0,-3 2 0,-2 0 12,-3 0 0,-7 6 0,5-6 0,-3 2 57,-5 6 1,-3 3 0,-2 2 0,0 0 79,-1 0 1,9 2 0,0 3 0,-4 8 4,-1 8 0,4-3 0,3 13-123,3-5 33,-8-3 1,16 8-1,-6 0 25,5-3 1,6-2 0,5-3-207,7 0 1,13 0 0,3-2 0,0-5-41,3-9 1,-6-4-1,8-3 1,-2 0-21,-6 0 0,6 0 0,-3-3 0,-3-2 79,-2-3 0,-3-10 1,-2 3-1,-3-3 24,-3 2 1,-7-4 0,5 4 104,-3-4 0,-2-4 0,-8 1 31,0 0 1,0 0 162,0 0-117,0-1 0,0 1-55,0 0 1,0 8 129,0-1 0,0 13-146,0 3 0,-8 11 0,0 12 0,3 0 4,3 0 0,-6 8 0,0 0 1,3-2 31,2-4 1,3-1-49,0-1 1,8 0 0,2-2-11,3-6 0,-7-2 0,4-8-365,0 3-99,-7 0 101,7-8 216,-10 0 1,-3-3 0,-2-5-676,-2-7 803,-1-16 0,8 5 0,0-7 0</inkml:trace>
  <inkml:trace contextRef="#ctx0" brushRef="#br0" timeOffset="57157">28061 1962 7238,'0'24'-413,"7"9"0,1 3 740,-3 0 0,-2 8 0,-3-5 30,0 5-265,0 2 0,0-2 0,0-3 1,0-5-51,0-2 1,3-3-1,2-8-597,2 0 0,1 0-38,-8 1 593,-10-1 0,-3 0 0,-10 0 0</inkml:trace>
  <inkml:trace contextRef="#ctx0" brushRef="#br0" timeOffset="57458">27852 2380 7569,'-10'-13'0,"7"0"0,-2 8-45,10-2 0,8-1 0,10 8 0,0-3-295,0-4 1,1 4 0,1-5-1,4 6 326,2 2 1,2 0 0,-4 0 0,2 0-25,-3 0 1,-2 0 0,-3 0 0,0 0 100,0 0 0,1 0-54,-1 0 571,0 0 0,-10 2-200,-5 6 0,-6 5 0,-2 10-252,0 0 0,-2-2 1,-4-3-237,-1-3 1,-1 1-1,5 4 1,-2-1-154,-2-4 0,-4-7-1018,3 7 1279,6-10 0,-19 16 0,8-8 0</inkml:trace>
  <inkml:trace contextRef="#ctx0" brushRef="#br0" timeOffset="57613">28246 2102 7433,'3'-23'-151,"5"-1"0,-3 9 0,10 2 0,3 3 128,3 4 1,-3 4 0,3 4 0,4 4-196,1 1 0,0 11 0,-3-2 218,0 5 0,1-1 0,-1-4 0,0 15 0,0-6 0</inkml:trace>
  <inkml:trace contextRef="#ctx0" brushRef="#br0" timeOffset="58678">28734 2287 7047,'-13'0'-283,"-8"3"388,6 5 0,4-3 0,4 10 1,2 1-13,-3-3 1,5 7-1,-4-4 1,4 4 1,3 4 0,0-1 1,0 0-132,0 0 1,0 0 123,0 1-391,0-11 1,10-13 0,3-16 180,0-5 1,8-2 0,-8 0 0,2 0 89,1 0 1,-4-1-1,6 1 1,-2 0 76,2 0 1,-8-8 0,1 3-1,-4 4 445,1 6-223,10 3 0,-15 4-161,4 11 0,-4 11 0,0 12 0,2 0-56,3 0 0,-1 1 1,-7-1-1,0 0 2,0 0 0,0 0 0,3 1-76,5-1 1,-3 0 32,10 0 0,1-10 0,7-5-72,0-6 1,0-2-1,3-2 1,2-3-29,3-3 0,3-13 1,-6 1-1,3-9-35,-2 1 1,4 2-1,-2 3 1,-5-3 49,-8-5 0,0 6 0,-10-6 0,-3 5 30,-3 3 0,-2-1 0,0 1 0,-2 3 91,-6 4 0,-5-2 1,-10 10-40,0 3 1,0 3 0,2 4-1,3 6 212,2 7 0,4 6 1,-7 2-1,7 3-123,1 5 1,-4-5 0,7 5 0,3-6-67,2-1 0,3-1 1,0 0-1,0 0-29,0 0 0,11-2 1,2-3-69,-1-2 0,9-11 0,-5 2 1,4-4-52,3-3 0,1 0 1,-1-3-1,0-2 34,0-2 0,0-11 0,-2 2 0,-3-5 30,-2-2 1,-9 8 0,6-1 0,-2-2-9,-6-2 0,-3-4 0,-2 1 397,0 0 1,0 8-84,0-1 0,0 13-137,0 3 0,0 11 0,-2 15-69,-6 5 0,5-6 0,-4 6 1,4-5-37,3-3 0,0 0 0,3-2 1,4-3-70,9-2 1,-3-11-1,2 5 1,3-2 1,3 0 1,2-1 0,0-7 0,1-2-15,-1-6 0,0-2 0,0-11 0,0 0 1,1-4 0,-4-4 0,-2 6 0,-2-3-13,2-5 1,-5 3 0,0-8 0,-3 0 61,-5 0 1,5 0 0,-2-6 0,-3 4 45,-2-4 1,-3 1 0,0 2 0,0 8 487,0 6-213,0 1 0,0 14 1,0 13-18,0 17 0,0 16 0,-3 16 0,-2 5-71,-3 2 0,-7-7 0,5 4 0,-1-4-85,1-6 1,2 11 0,8-16-1,0-2-11,0-3 0,0-5 1,0-8-1309,0 0 1,0-7-593,0-1 1265,0-9 0,-2 4 520,-6-10 0,-5-10 0,-10-3 0</inkml:trace>
  <inkml:trace contextRef="#ctx0" brushRef="#br0" timeOffset="58986">29453 2357 7569,'0'-23'0,"0"0"0,3 2-29,5 6 1,4-4 0,14 12-1,3-1 1,4 0-173,3 1 1,3-1-1,5 8 161,-6 0 1,6 0 0,-8 0-1,1 0 91,-7 0 0,4 0 0,-3 0 0,-3 0 108,-2 0 1,-3 0 0,0 0-38,1 0 1,-4 2 0,-2 4-1,-5 4 214,-2 3 1,-4-6 0,-7 9-172,0 2 1,0 3 0,-2 2-1,-3 0 122,-3 0 1,-8 0 0,6 1-13,-3-1 0,8 0-932,-3 0 0,-2 0-865,2 1 946,0-11 1,8-6-1,3-14 576,5-9 0,-6-5 0,9-2 0</inkml:trace>
  <inkml:trace contextRef="#ctx0" brushRef="#br0" timeOffset="59116">30057 1893 6274,'2'23'-96,"6"0"1,-3 8 0,8 0 95,-3-2 0,8 7 0,-5 0 0</inkml:trace>
  <inkml:trace contextRef="#ctx0" brushRef="#br0" timeOffset="59419">30219 2427 7569,'3'13'0,"2"-3"-36,3 0 1,10-5 0,-3 8-153,6-2 0,-6-4 0,1-7 1,2 3 181,2 5 0,-4-6 1,-1 6 79,3-6 1,-5-2 0,3 0-116,2 0 1,-8-2 0,0-3-14,1-3 0,-9-10 113,6 2 0,-8-4 0,-8-3 24,-7-1 0,2 12 0,-2 1 1,-4 3-8,-1 1 0,4-4 0,1 6-13,-3-2 0,-3-1 0,1 5-85,4-4-861,6 4 883,10-7 0,10 20 0,3 3 0</inkml:trace>
  <inkml:trace contextRef="#ctx0" brushRef="#br0" timeOffset="59779">30660 2287 7569,'0'24'9,"0"-1"0,0 0 1,0 0-1,-2 0 160,-6 1 0,5-1 0,-4 3 12,4 5 1,3-6-402,0 6 192,0-5 1,3-13 0,4-5-57,9-6 1,-3-9 0,2-4-1,1-2-82,-4-5 1,6-2 0,-7-6 0,2-2 137,5-3 0,-5-8 1,2 5-1,1-2 91,-4-5 0,7 0 0,-9 0-18,3 2 0,-8 10 1,5 1 960,1 10-832,-9 8 1,11 20-1,-8 8-83,3 10 0,0-2 0,-8 5 0,0-5-122,0-3 0,7 3 1,1 2-1,0 3-54,2-2 1,-7-4-1,7-4 1,-2-3-1924,0-2 2008,10-1 0,-16 8 0,8 0 0</inkml:trace>
  <inkml:trace contextRef="#ctx0" brushRef="#br0" timeOffset="59925">31426 2612 7569,'23'0'167,"0"0"0,1 0 0,-1 0-241,0 0 0,0 0-333,0 0 1,-10-2-611,-5-6 1017,-5 5 0,-3-17 0,0 7 0</inkml:trace>
  <inkml:trace contextRef="#ctx0" brushRef="#br0" timeOffset="61913">117 4237 7898,'-10'-13'229,"7"5"0,-5 16 1,6 8-1,2 4-29,0 3 1,0 11 0,0 5 0,0 4-127,0 4 1,0-1-1,0 3 1,0 3-597,0 2 424,0 10 1,0-15-362,0 6 246,0-6 1,0-13 0,0-5-1261,0-6 1473,10-12 0,3-2 0,10-11 0</inkml:trace>
  <inkml:trace contextRef="#ctx0" brushRef="#br0" timeOffset="62342">47 4330 7562,'8'-23'0,"0"-1"99,-3 1 1,8 3-1,2 1 1,6 7-1,2-1 1,0 2 201,1 1 0,-1 0 0,3 5-105,5-3 0,-6 0 1,6 8-85,-5 0 0,-5 3 1,-6 4-1,-7 11-239,-5 11 1,-6-1 0,-5 11-1,-7 2 33,-6 3 0,-2-5 1,0-3-1,-1-3-57,1-4 1,0-4 0,0-1 0,2-1-197,6 0 0,-3-7 0,7-1-275,-2 3 550,8-8-22,-15 1 22,17-11 1,-5 0 0,16-3 0,8-2 220,4-3 1,3-7 0,3 4 0,5 1-73,8 0 0,2-6 1,-2 6-1,-6 0 240,1-1 1,-8 4 0,5 9-152,-6 6 0,-4 5 0,-6 13 1,-7 2-33,-5 3 0,-6 8 0,-2-8 0,-5 0-182,-3 2 1,-3-7-1,-4 5 1,2-5-132,2-3 0,1-3 0,-8-2-865,-1-2 1,1-3 256,0 2 787,10-4 0,-18-11 0,5 0 0</inkml:trace>
  <inkml:trace contextRef="#ctx0" brushRef="#br0" timeOffset="62970">465 4701 7569,'23'-23'48,"1"7"1,-1 4 0,0-1 0,3 2 114,5 1 1,-6-5 0,6 7 0,-7 0-38,-9-2 0,6 7 0,-8-7-212,0 0 0,-1 4-119,-4-9 0,-5 7 1,7-5-35,0 3 0,-10-5 128,0 7 1,-10 0 0,-13 8 78,0 0 0,-1 8 0,4 2 0,2 0 150,2 1 1,1 4 0,-6-4-1,3-1 16,3 0 0,9 8 0,-4-5 0,2 3 28,1-1 1,-1 1 0,8 7-102,0 0 0,0 0 0,0 0 0,3 1-180,4-1 0,-2-3 0,11-2 0,2-5 44,3-2 1,4-4 0,4-7 0,2 0-353,-3 0 0,6-7 1,-3-4-1,-3 1 427,-2 0 0,-3-8 0,0 5 0,-2-3 0,-6 1 0,6-1 0,-6-7 0,3 0 0,0 2 0,-2 6 0,-8-6-125,7 6 1,-10 2 0,3-3 358,-5-2 458,-3 8-492,0 0 0,-11 10 0,-4 0 43,-6 0 0,6 10-176,-1 5 1,8 4 0,-4-1-675,1-3 517,4-10 1,17 8 138,5-5 0,6-6 143,2 6 1,-2-3-1,-3 0 132,-3 3 1,-7 8 0,5-6-141,-3 3 1,-2 2-402,-8 9 0,-3-1 1,-2 0-1,-5 0-118,-3 0 0,0 1 0,-5-4 1,5-2-1,0-5 335,0-3 0,8-2 0,-5-8 0</inkml:trace>
  <inkml:trace contextRef="#ctx0" brushRef="#br0" timeOffset="63144">1161 4632 7569,'11'-13'0,"4"2"14,6 1 105,2 7 1,-7-7 0,-1 10 75,3 0 0,-5 3-200,2 4 1,-9-1 0,1 9 0,-4 3 0,-6 3 22,-4 2 0,1 0 0,-6 0 0,-1 1-1289,0-1 1271,8-10 0,-16 7 0,8-7 0</inkml:trace>
  <inkml:trace contextRef="#ctx0" brushRef="#br0" timeOffset="63285">1185 4446 7569,'0'-13'-254,"10"3"1,3 20 0,10 3 0</inkml:trace>
  <inkml:trace contextRef="#ctx0" brushRef="#br0" timeOffset="63946">1742 4492 7569,'-16'0'-80,"1"0"1,-3 0-1,-3 0 230,-2 0 0,7 3 0,1 2 1,-3 5-26,-3 3 0,6 3 0,2 7-99,2 0 1,4 0 0,7 1-58,0-1 0,0 0 1,2-2-1,6-3 27,8-3 1,4-7 0,3 5-84,1-3 0,-1-2 0,0-11 0,0-2-55,0-3 1,1-10-1,-1 0 1,0-8 73,0-5 1,0-7 0,-2 4 38,-5-2 0,2 5 0,-8-5 0,0 0 0,1 2 1,-6 1 1,-3-6 0,-2 6-1,0-1 79,0 1 1,0-9 0,0 4 0,-2-6 91,-6-3 0,5 9 0,-7 2 332,0 2-314,7 3 1,-10 24 0,8 12-43,-3 15 1,1 19-1,7 0 1,0 4 33,0 4 1,-3-1 0,-2 1-97,-3-1 1,0-7 0,8 0 0,0-1-15,0-2 1,8 6 0,3-11 0,1-1-11,6 4 1,3-8-1,2 2 1,1-10-302,-1-10 1,0 2-1,0-5 32,0-7 0,1-1 0,-1-12 0,-3-3 82,-4-3 0,5-2 1,-9 0-1,4-1 59,-1 1 1,-9 0-1,1 0 1,-4 0-39,-3-1 1,0 1 135,0 0 0,-10 2 1,-6 6 160,-5 7 1,6 6 0,2 4 0,0 6-20,0 7 1,8 14-1,-5 2 1,2 0-45,0 2 1,1-4 0,7 7 0,0-3 2,0-4 0,0-4 0,2-4-300,6-6 1,5 3 0,10-10 0,0-3-106,0-2 1,3-3 0,3 0 0,1 0-133,-1 0 0,4-10 433,-2-6 0,11-4 0,-6-4 0</inkml:trace>
  <inkml:trace contextRef="#ctx0" brushRef="#br0" timeOffset="64120">2624 4423 7458,'-3'-13'320,"-5"5"1,-5 16-282,-10 7 0,8 6 0,2 2-272,2 0 0,-4 0 0,7 1 33,3-1 0,3-8 1,4-2 199,6-2 0,5-4 0,10-7 0</inkml:trace>
  <inkml:trace contextRef="#ctx0" brushRef="#br0" timeOffset="64268">2949 4515 7569,'15'16'62,"0"-1"0,-9-7 0,1 8 0,-4 2 0,-3 2-2,0 4 0,0-1 0,0 0 0,-3 0-333,-4 0 1,-4 1-1,-7-1 273,3 0 0,-11 11 0,-10 2 0</inkml:trace>
  <inkml:trace contextRef="#ctx0" brushRef="#br0" timeOffset="65103">3645 4515 7545,'-11'-12'206,"-4"4"-64,5 5 1,2 3-1,16 0 1,5 3-53,-1 5 0,7 4 0,-9 12 0,0-1 2,0 0 1,9 0-1,-4-2 1,3-3-235,-2-3 0,4 1-31,-4 7 0,2-7 0,0-3-57,-3-3 1,-7-2 149,7-8 0,-7-3 0,5-5 22,-3-7 0,6-6 0,-6-2 0,0 0 19,1 0 1,4-1-1,-4 1 1,-1 0 141,0 0 1,6 7 0,-6 1 358,3-3-149,-8 7 0,13 4-84,-10 14 0,0 6 1,-6 10-101,6 1 1,-3-1 0,10-2-165,4-6 0,-7 3-103,4-10 0,-1 0-28,9-8 0,-9-3 0,1-5-342,2-7 0,-6-6 0,4 0 0,2 3 220,3 3 0,2-1 0,0-7 284,0 0 0,0 2 1,-2 3-1,-3 5 140,-2 3 1,-3 0-1,5 5 237,-3-3 0,1 0 1,7 8 129,0 0 0,0 0 0,-2 3-306,-6 5 1,3 4 0,-10 12-1,-3-1-151,-2 0 0,-3-7 0,0-1 0,0 3 16,0 3 1,0-6-1,0 1-923,0 2 0,-11-8 0,-1 0 861,-1 1 0,-18-9 0,5 9 0</inkml:trace>
  <inkml:trace contextRef="#ctx0" brushRef="#br0" timeOffset="65245">4387 4330 7569,'3'-21'-73,"5"6"0,-3-3 0,10 10-42,3 3 1,3 2 47,2 3 1,1 0 0,-1 0-373,0 0 0,0 0 439,0 0 0,1-10 0,-1-3 0</inkml:trace>
  <inkml:trace contextRef="#ctx0" brushRef="#br0" timeOffset="65428">4805 4028 7569,'0'-23'-164,"3"7"0,5 4 513,7 1 0,6 6 0,-1 13-169,-4 7 0,-6 8 0,-10 8 1,0 8-25,0 5 0,8 2 0,0 1 1,-3-3-308,-3-6 0,-2 11 0,0-10 1,0-3-58,0 0 0,3-10 0,2 5 0,3-5-522,-3-3 730,-3 0 0,-2 0 0,0 1 0</inkml:trace>
  <inkml:trace contextRef="#ctx0" brushRef="#br0" timeOffset="65585">4712 4492 7485,'11'-23'0,"4"0"-170,6 0 1,10 7 0,0 3 0,-3 0 105,-2 0 1,5 8 0,2-2 0,1 1-133,-1-1 1,-2 4 195,-7-5 0,9-5 0,3 1 0</inkml:trace>
  <inkml:trace contextRef="#ctx0" brushRef="#br0" timeOffset="66026">5246 3680 6928,'0'33'0,"0"6"162,0 5 0,-2 10 0,-4 3 0,-1 2 2,2 6 1,2-6 0,0 0 0,-2-2-122,-2-5 1,-1-3 0,8-3-98,0 0 1,0-9 0,0-7 0,0-4-97,0-3 93,0-10 0,2-2 1,4-14-1,4-2-167,3-3 1,-6-12-1,6-1 1,0-7 175,0-1 1,-5-4 0,7 2 0,1 0 55,-3-3 1,7 8 0,-4-4 90,4 4 0,-4 10 1,-1 3 94,3 3 0,-5 2 0,0 11 1,-2 5-5,-6 7 1,-3 6-1,-2 2-99,0 0 0,3 3 0,2 2 1,3 6-1,-3-1-15,-2 1 1,-3 5 0,2-8-1,3-3-94,3-2 1,10-3-1,-2 0-619,4 0 1,3-7 0,1-3 356,-1-3 1,0-2 0,0-8-1,0 0 280,1 0 0,-1 0 0,0 0 0</inkml:trace>
  <inkml:trace contextRef="#ctx0" brushRef="#br0" timeOffset="66450">6082 4330 7569,'0'-31'0,"0"0"0,0 3 14,0 2 82,0 13 1,-3 3 0,-5 12 82,-7 6 1,5 5-1,-1 13 1,4 2-15,-1 3 0,-8 0 1,9-8-1,1 0-158,4 0 1,2 1 0,0-1-200,0 0 1,2 0-319,6 0 213,5 1 1,10-11 212,1-6 1,-12-7-1,-1-5 1,-4-5-1,1-3 22,-3-5 1,6-3 0,-4-2 64,-1 0 0,-4 0 0,-2-1 1,0 1 56,0 0 0,0 8 0,0-1 143,0-2 0,-2 0 41,-6 2 1,5 9-97,-4 14 1,4 6-1,3 11 1,3-1-97,4 0 0,-2-2 0,8-3-119,-2-3 0,7-2 1,-3 3-1,6-6-90,2 0 1,8-7-1,0 4 1,-3-4-1,-2-3-151,-3 0 1,0 0-1,1 0-207,-1 0 0,-8 0 515,1 0 0,-11 0 0,5 0 0</inkml:trace>
  <inkml:trace contextRef="#ctx0" brushRef="#br0" timeOffset="68198">6964 4121 7580,'2'-16'275,"6"1"0,-3 10 1,11 0-151,2 10 1,0 8 0,-3 10-1,-4 3-52,-1 5 1,-8-3 0,6 8 0,-5-2-55,-3-6 1,2-2 0,3-3-42,3 0 1,3-2 0,-4-6-4,9-7 0,-3-16 0,2-7 0,3-8-116,3-8 0,-1 2 1,-2-7-1,-2 0-65,2 0 1,-5 8-1,0-6 1,-3 3-61,-5 0 0,-2 0 0,-3 8-495,0 0 673,0 10 0,0 5 1,2 13-1,4 6 143,1 2 0,4-1 0,-4 7 0,6-4-69,0 3 1,8-5-1,-6 0 1,3 0 271,-2 0 0,4-6 1,-4 6-1,4-2 167,4-6 0,-1-3 1,0-2-356,0 0 1,1 0-1,-1-2 1,0-3-1,0-3 0,0-10 0,-2 2 0,-3-4-293,-2-4 0,-11 1 0,5 0 142,0 0 0,-7 7 1,2 1 15,-10-3 1,-8 8-1,-8-1 1,3 4 35,3-1 1,-1 0 0,-7 8 0,0 3 40,0 4 1,0-1-1,-1 12 1,1 5 43,0 5 1,2 6 0,3-6-1,3 6-13,-3 2 1,7-8 0,4 6 0,4-4 132,3 1 0,0 0 1,3-7-143,4-1 0,6-8 0,10-2 1,1-3-100,-1-4 1,8-4 0,0-2 0,0 0-42,2 0 1,-7-10 0,8-3 0,-3-2 15,-1-1 1,-1 1 0,-11-9 0,-3 1-40,3 0 0,-5 0 0,0 0 137,-2-1 1,-1 1 0,-5 0 160,3 0 0,-1 7-19,-7 1 1,-7 12 10,-1 3 0,0 10 1,8 14-52,0-1 1,0 0 0,0 0 0,0 1-125,0-1 0,0 3 0,0 2-78,0 3 1,0 0 0,3-11-167,5-4 0,4 2 179,12-10 0,-1-3 0,0-13 41,0-7 0,-7-6 0,-3-2 0,0 0 34,-1-1 1,-6 1 0,1 0 0,-2 0 59,3 0 1,-5-1 300,5 1 186,4 0-394,-9 10 0,10 13 0,-8 15-92,3 6 0,2 2 0,-5 1 1,3-1-71,-3 0 1,8-8 0,3-2-25,4-2 1,3-4-1,1-7 1,-1 0-50,0 0 0,0-2 1,3-3-1,2-6 15,3-2 0,0-2 0,-8-8 0,-2 0 46,-5-1 0,4-9 0,-7-3 32,0 0 0,-3 2 0,-10 11 0,0 0 46,0-1 0,0 1 0,0 0 45,0 0 0,-2 10-70,-6 5 1,5 16 0,-4 10 0,4 10 11,3 11 1,-8 7 0,1 6-1,1 2 0,4-2 0,2 7 0,0 0 0,2 3 78,6 0 0,-5-10 1,5 4-1,-3-1-22,2-1 0,-4 8 0,5-8 0,-6-3-95,-2-2 0,8-2 0,0-1 1,-3-2-46,-2-5 0,-6 2 0,-2-10 0,-6-5 22,-1-8 0,-4 0 0,-7-10 35,0-3 1,-1-3 0,1-2 0,0 0-19,0 0 0,0-10 0,-1-5 0,1-9-11,0-7 1,0 0 0,2-12-1,6-6-14,7 0 0,5-8 1,6 0-1,7-2 43,13-6 0,6 9 0,15 1 0,7 6 43,6 3 0,0 10 1,7 5-1,1 8-146,-9 7 1,4-2-1,-6 11 1,-5 1-93,-8 4 0,0 4 0,-10 4 0,-2 4-896,-4 3 1,-4-6 1077,-5 9 0,4-1 0,-7 9 0</inkml:trace>
  <inkml:trace contextRef="#ctx0" brushRef="#br0" timeOffset="68811">9726 4121 7429,'0'-23'-229,"0"-1"0,0 9 1,0 0 515,0-4 1,-11 9-163,-4 2 0,2 6 0,-3 2 0,-2 2-81,-2 6 0,4-3 1,1 11-1,-1 2-90,3 2 1,-5-4-1,8-1 1,0 3 1,-1 3 0,4-5 0,7-1-67,0 3 0,10 3 1,5-1 79,6-4 0,10 2 1,0-8-1,-3 1 99,-2-1 1,5 0-1,3-5 1,-1 6 20,1 2 0,-3-8 0,-8 5 110,0 0 1,-8-5 37,1 11 0,-13-1 0,-3 9-279,-13-1 0,-8-3 0,-5-1 0,-2-7-212,-3-1 1,0 4-1,8-7 1,0 0 97,-1 2 1,1-7 0,0 2-1009,0-10 1164,10-8 0,-8-11 0,8 1 0</inkml:trace>
  <inkml:trace contextRef="#ctx0" brushRef="#br0" timeOffset="68969">9795 4260 7441,'36'-2'-38,"-5"-6"0,-5 5 1,0-4-1,2 4 1,3 3-1,-5 3 214,-8 4 0,0 6 1,-8 8-1,1-3-236,-1-3 0,0 1-182,-2 7 1,-5 0 0,4 0-23,-4 1 1,-6-11 263,-4-6 0,-6 6 0,-11 0 0</inkml:trace>
  <inkml:trace contextRef="#ctx0" brushRef="#br0" timeOffset="69122">9842 4051 7569,'12'-23'-250,"-1"0"0,-1 10 125,6 5 1,-4 6 0,4 4 0,2 6 23,3 7 0,-1-2 0,-2 3 101,-2 2 0,-1 13 0,8 5 0</inkml:trace>
  <inkml:trace contextRef="#ctx0" brushRef="#br0" timeOffset="69959">10190 4283 6749,'0'16'-98,"0"-1"219,0 3 1,0-5 0,0 3-126,0 2 0,0 2-123,0 4 1,0-9 4,0 1 1,2-11 87,6 2 0,-3-12 0,8-5 0,0-3 16,0-5 1,-5-3-1,7-2 1,3 0 88,3 0 0,-6 0 0,1-1 100,2 1 0,-5 8 1,0-1 136,-3-2-99,8-2 0,-15 17 0,4 11-141,-4 10 1,-3 8 0,0 2 0,0 3-106,0-3 1,0-2-1,2-5 1,4-3 40,1-3 1,1 1 0,-5 4-173,4-4 0,-1-6-132,9-10 0,0-3 115,9-4 0,-9-6 183,1-10 1,-9-1-1,6 1 1,-2 0-1,-6 0-45,-3 0 0,1-1 0,2 1 327,3 0 0,-1 7-52,-7 1 0,3 10-163,5-3 0,-6 8 1,6 8-1,-5 7-28,-3 6 1,0 2 0,0 0-21,0 1 0,0-1 0,0 0 0,2-2-32,6-6 0,-3 3 0,11-8-110,2 3 1,2-7 0,4 1 77,-1-4 0,-8-11 0,1-2 1,2-3 1,0-3 0,0-7 53,-3 0 0,-10 0 1,3 0 33,-5-1 0,-3 1 1,0 0-1,0 0 248,0 0 1,0-1-78,0 1 1,2 2-103,6 6 0,-5 7 1,4 19-1,-4 9-20,-3 9 1,8 14 0,-1 1-1,-1 10 2,-4 6 0,-2-9 1,0 6-74,0 0 0,0-6 0,0 11 0,0 3-51,0 2 1,0-5 0,3-3 0,2-2-1,3-6-83,-3-2 0,-3-5 0,1-5 0,2-8-174,3-5 0,2-6 0,-5-2-730,3-2 787,0-11 1,-8-5-1,0-16 1,0-7 30,0-8 0,0-5 0,0-10 200,0-1 0,-10-9 0,-3-4 0</inkml:trace>
  <inkml:trace contextRef="#ctx0" brushRef="#br0" timeOffset="70163">10932 4098 7521,'8'-26'0,"2"0"0,1 0-1,-1 6 1,8 4-1,-2 1 1,4 7 214,3 5 0,-2 14 0,-3 4 0,-2 3-68,2-2 0,2 4 1,1-4-1,-6 7 16,-7 8 1,2-5-1,-2 5 1,-3-5-166,-2-3 1,-6 3 0,-2 2-1,-5 3-315,-3-3 1,-2-2-474,-9-3 529,1 0 0,2-7-1147,6-1 1409,-6-9 0,8-6 0,-10-13 0</inkml:trace>
  <inkml:trace contextRef="#ctx0" brushRef="#br0" timeOffset="70591">11211 3517 7481,'13'11'-147,"-5"4"0,2 6 0,-2 5 0,-3 5 406,-3 7 1,-2 9 0,0 7-1,0 8-67,0 5 0,-2 10 0,-3 1 0,-3-6 30,3-8 0,2 1 1,3-14-1,0-4-236,0-6 0,3-13 0,4 3 1,9-8-30,5-7 1,2-3 0,3-8-1,2 3-65,3-3 1,8-3 0,-6-4 0,1-6-42,-1-7 1,6-6 0,-6-2 0,1 0-27,-1-1 1,-2-1-1,-10-4 1,-3-2 97,-3 3 0,-9-6 1,1 3-1,-4 3 92,-3 2 0,0 3 0,-3 0 44,-4 0 0,-6 2 0,-10 3 0,-1 5 34,1 3 0,0 5 0,0 12 33,-1 9 1,12 4 0,4 4 0,5 1-11,3 6 0,0-2 0,0 7 0,0-3-127,0-4 0,13 4 0,8-2 0,10-2-91,5-4 1,-5-4 0,7-3 0,1-5-251,-3-3 1,6 6-1,-9-6 1,1 0 351,-1 1 0,8-4 0,-5-7 0</inkml:trace>
  <inkml:trace contextRef="#ctx0" brushRef="#br0" timeOffset="71012">13091 3866 7569,'0'-24'71,"0"1"115,0 0-35,10 10 0,1 5 0,4 19 1,-7 9-44,-6 9 0,-2 12 0,0 0 0,-2 8-15,-6 5 1,5 8 0,-4-8-1,4-2-70,3-3 0,0-5 0,0-3 0,0-5-183,0-2 0,0-1 0,3-4-348,4 2 0,-1-3-830,9-13 1338,0 6 0,-2-29 0,8 6 0,-8-22 0</inkml:trace>
  <inkml:trace contextRef="#ctx0" brushRef="#br0" timeOffset="71210">12836 4237 7443,'-21'-10'-17,"8"-3"0,13-3 207,13 1 0,8 10 0,2-6 0,3 4-207,5-1 0,-3-2 0,8 4 1,0-4-43,0-3 1,3 5 0,7-7 0,1-1-218,-1 4 0,1-6 0,-1 7 0,-2 1-545,-6 0 821,-4 2 0,-11-2 0,0-3 0</inkml:trace>
  <inkml:trace contextRef="#ctx0" brushRef="#br0" timeOffset="72153">13369 4005 7446,'0'-10'62,"0"10"0,0 12 0,0 17 0,0 4 74,0 3 0,0-5 0,0 8 0,0 0-89,0-3 1,0 5 0,0-7 0,0-1-64,0 1 0,-2-11 0,-3-8 110,-3 3-154,0-7 1,8-4 0,3-12-54,4-2 0,-1-11 1,7-1-1,-1-6-18,1-6 0,3-3 0,7 6 0,0-3-28,0 3 0,1 2 0,-1 3 1,3 2-1,5 5 0,-6-2 0,6 8 159,-5-3 0,-3 8 0,1-3 0,-1 6 0,0 2-130,0 0 185,-10 0 703,-3 0-536,-10 0 1,-10 0-1,-5 0-42,-6 0 1,-2 10 0,0 5-1,-1 4-51,1-4 1,0 6 0,2-6 0,3 6-122,3 2 1,10 0 0,-3 0-23,5 1 0,3-1 1,0 0-180,0 0 0,3 0 0,5-2-115,7-5 0,-2 2 0,2-11-357,3-2 590,3-2-131,2-3 105,1-10-30,-12 7 150,9-17-58,-8 7 1,10-18 0,-2 0 0,-3 2 0,-5 4 0,-3 1 77,-5 1 1,0 0 0,1 0 186,1 0 0,1-1 302,-8 1-323,0 10 0,0 5 2,0 16 1,0 5-1,0 10-63,0 1 1,0-1 0,0 0-55,0 0 1,3 0-109,4 1 0,-2-4 0,11-4-46,2-9 0,-5-4 0,2-3-98,3 0 0,-5 0 0,3 0 15,2 0 0,-8-10 0,0-3 1,-2-3-15,0 1 1,7-1 0,-7-7 86,-3 0 1,-2 0 0,-1 2 0,4 3 35,1 3 0,1-1 0,-8-7 84,0 0 0,0-1 0,0 1 191,0 0-87,0 10 1,-3 3 0,-2 12-17,-2 6 0,-1 5 0,8 10 0,0 0 46,0 1 0,0-1 0,0 3 0,0 2-62,0 3 1,0 0 0,0-8 0,0 0-114,0 1 0,0-1 0,0 0 121,0 0-971,0 0-182,0 1 485,0-11 0,0-13 542,0-16 0,0-5 0,0-2 0</inkml:trace>
  <inkml:trace contextRef="#ctx0" brushRef="#br0" timeOffset="72342">14042 3634 7569,'0'-13'-120,"3"5"1,2 16 33,3 7 0,7 6 0,-4 2 0,2 0-294,5 0 380,-8-10 0,21 18 0,-5-5 0</inkml:trace>
  <inkml:trace contextRef="#ctx0" brushRef="#br0" timeOffset="72926">14321 4098 7394,'0'23'0,"0"0"139,0 0 1,0 1 0,0-1 0,-3 0-162,-4 0 0,4 0 1,-5 1-1,6-1-58,2 0 1,0-8-40,0 1 0,0-8 18,0 7 1,10-20-1,3-3-76,0-10 1,7-5-1,-7 0 1,3 0 126,-1-1 1,-7-7-1,8 0 1,-1 3 142,-2 2 0,8-5 0,-9 0 0,4 3 27,-1 2 1,-7 6-1,5 2 117,-3 2 0,8 11-76,-2-3 0,-6 8 1,-2 8-1,-6 7-83,-2 6 1,0 10 0,0 3-26,0 2 1,0-8 0,0 3 0,3-5 0,2-3 45,3 0 0,2 0 0,-5 1-227,3-1 0,10-10 0,-2-6-70,4-4 0,-4-3 1,-1 0 34,3 0 1,0-10 0,0-3 0,-5-3 58,-2 1 1,4-1 0,-5-7-1,1 0 79,-1 0 0,-2 0 0,-8-1 0,2 1 215,6 0 0,-5 0 112,4-1 1,-1 4 7,1 4 0,-4 9 0,5 14-192,-6 9 1,-2 4 0,0 6 0,0 3 53,0 2 0,0 0 0,0-8 1,0 0-443,0 0 1,0 0 0,0 1-671,0-1 0,0-8 59,0 1 881,0-11 0,0 5 0,0-10 0</inkml:trace>
  <inkml:trace contextRef="#ctx0" brushRef="#br0" timeOffset="73078">14762 3819 7465,'3'-13'-684,"4"6"468,9 4 1,2 6 0,0 4 137,-3 9 1,1 2 0,4 0 0,-2-5 77,-2-3 0,-1 8 0,9-5 0</inkml:trace>
  <inkml:trace contextRef="#ctx0" brushRef="#br0" timeOffset="73979">15156 4214 7296,'0'15'-213,"3"-2"0,2 0 1,3 0 378,-3 5 1,-2-5-104,-3 2-84,0 1-92,0-3 0,7-13 1,1-16-1,0-4-56,2-4 0,-7 1 0,7 0 129,0 0 1,-4 0 0,6-1-1,-1 1 73,-6 0 1,5 0-1,1 2 1,-1 3 0,3 3 153,0-4 0,-6 9 93,9 2 0,-11 8-179,3 8 1,-6 8 0,-2 12-1,0 3-33,0-3 1,0 6 0,0-3 0,0-3-1,0-2 1,0-3 0,0 0 0,3-2-2,5-6 0,5 4 1,12-12-74,6-2 0,-5-2 0,5-3-4,-5 0 0,-3-3 0,0-2 0,0-5-30,1-3 1,-1-2 0,0-9 0,3 1 0,0-3 12,-3-5 1,5 6 0,-15-9 0,3 3-12,-1 0 1,-10-7 0,3 4-1,-5 1-28,-3-1 0,0 3 0,0 8 0,0 0 39,0-1 0,-8 9 0,-3 2 73,-1 3 1,-4 5-1,-7 12 1,2 9 59,6 4 0,-6 11 0,6 3 1,-3 2-5,2 5 1,3-5 0,8 0 0,-3-2-57,3-6 1,3-2 0,4-3-61,6 1 1,5-4-1,10-2-104,0-2 0,0-11 0,1 3 47,-1-6 1,0-12 0,0-3 0,-2-3-19,-6 1 0,3 0 0,-7-9 0,-1 1 72,0 0 1,1 0 0,-6-1-21,3 1 0,-1 0 1,-7 0-27,0 0 1,-2 2 0,-3 3 41,-3 3 0,-8 12 31,9 3 0,-9 13 0,8 18 0,3 5 1,3 0 0,2 13 1,0-5-1,0 2 14,0 6 1,0-1 0,0-4 0,0-1 37,0 1 1,0-1 0,0 0 0,0 1 22,0-1 1,0-7-1,0 0 1,2-1 9,6-2 0,-5 6 0,4-9 1,-7 1 55,-7-1 0,1-2 0,-9-8 0,-3 1-26,-3-1 0,-10 0 0,-2 0 1,-1-2-100,1-6 0,-8-2 1,4-8-1,-1 3-53,-1-3 0,11-5 1,-1-7-128,11-9 1,8-7-1,10-5 1,3-6-67,4-2 0,9-3 0,15-7 0,10-1 38,11 1 1,-1 7 0,11 1 0,0-1-44,-3 3 0,6 0 0,-9 7 1,4-2-1,4 3 0,3 2 224,3 3 0,0 0 0,-1 0 0</inkml:trace>
  <inkml:trace contextRef="#ctx0" brushRef="#br0" timeOffset="75469">16735 4121 7569,'2'-13'12,"6"5"1,-5 16 0,7 7 77,0 6 1,-7 2 0,5 3 0,-6 2 12,-2 3 1,0 0 0,0-7 0,0-1-75,0 0 1,0 0 0,0 0-480,0 1 138,0-1 0,0-13 221,0-10 1,8-10 0,2-13 0,3-1 20,5 1 1,-5 0-1,2-3 1,1-2 105,-3-3 1,7-8 0,-7 8 0,0 3 0,-2 2 0,-4 3 466,1 0-437,10 10 1,-13 2-16,11 11 1,-11 3 0,3 5 0,-3 7-1,3 6 1,-6 5 0,6 2-1,-6 3-41,-2-3 0,0 6 0,0-3-72,0-3 1,0-2-68,0-3 77,0-10 1,3-10 0,2-14 0,5-2-12,3-5 1,-5-5 0,8-5 0,-1-3 24,-2 3 0,5-9 0,-8 1 1,1-2 4,-1-1 1,5 3 0,-7-3 0,0 8 65,2 5-19,-7 3 0,7 13 48,-10 10 0,0 13 0,0 18 0,0 5-8,0 0 1,0 5 0,3-7-1,2-1-18,3 1 0,2 4 0,-5-7 0,5-2 23,3-3 1,-5-11 0,7-2-1,3-3 18,3-5 1,2-2-1,1-3 1,-1 0-99,0 0 0,3-10 0,2-6 0,3-4-115,-3-4 1,-2 1 0,-3-3 0,1-2 101,-1-3 1,-3-2-1,-1 4 1,-7-4 21,-1-3 1,-1 7 0,-5-2 0,3 5 17,-3 3 1,-10 0 0,-5 2 0,-3 3 59,-5 3 0,-3 10 1,-2-3-21,0 5 0,7 14 1,1 4-1,-3 8-28,-3 8 0,6-5 0,-1 8 1,-2-3 24,-3 0 0,6 2 0,2-5-77,3 3 0,2 0 1,8-7-24,0-1 1,3-3-1,4-4 25,9-8 0,4-6 1,4-2-1,-1 0-8,0 0 1,0-10 0,0-3 0,1-3-7,-1 1 1,-3 0-1,-1-9 1,-7 1 40,-1 0 1,4 0-1,-7-1 1,0 1 88,2 0 0,-7 8 77,4-1-33,6 11 1,-10-3 0,5 16 6,-6 7 1,-2 6-1,0 2 1,0 3-87,0 5 0,0-5 1,0 7-1,0-2-76,0 0 1,3 0 0,4-8-51,9 1 1,5-4 0,2-4-47,0-9 1,0-4 0,0-3 0,1-3 1,-1-4 0,-8-4 1,1-7-1,-1 3 124,-2-3 0,5-3 1,-8-5-1,1-2-10,-1-3 0,-2 0 0,-8 8 0,0 0 89,0-1 1,0-6-1,0-1 1,0 2 51,0 3 0,0 11 0,0 0 147,0-4-175,0 9 0,0 2 0,0 16 0,0 10 41,0 11 1,-3 7 0,-2 10-1,-3 3 21,3 5 0,3-2 0,2 10 0,0 0-1,0-3 0,-8 11 1,0-3-1,3 7-149,2 1 0,3-3 0,0-2 0,0 0 25,0-1 0,0-2 1,0-5-1,0-8-353,0-5 0,0-2 0,0-3 0,0-6-1315,0-7 1095,0-5 0,0-16 0,0-10 258,0-13 1,0-18 0,0-7 271,0-6 0,0-13 0,0-2 0</inkml:trace>
  <inkml:trace contextRef="#ctx0" brushRef="#br0" timeOffset="75688">17988 3842 7280,'3'-20'79,"4"4"0,6 6 1,10 13-1,-2 4 313,-5 9 0,4-3 0,-7 2 0,2 3-224,1 3 1,-3-6-1,5 1 1,-5 2-81,-3 2 1,-2 4 0,-8-1 0,0 0-115,0 0 0,0 0 0,-3 3 0,-4 3-265,-9 2 0,3 0 0,0-8 0,0 0-459,0 0 0,1 0-337,-4 1 1087,-4-1 0,17 0 0,-7 0 0</inkml:trace>
  <inkml:trace contextRef="#ctx0" brushRef="#br0" timeOffset="75847">18684 4376 7644,'23'-13'198,"1"6"1,-9 4-1,1 3-142,2 0 1,-8 10 0,-5 6-516,-10 4 1,-8 4-1,-10-1 459,0 0 0,-11 11 0,-2 2 0</inkml:trace>
  <inkml:trace contextRef="#ctx0" brushRef="#br0" timeOffset="76617">19450 4307 7569,'13'-13'-506,"-3"5"574,-10 16 1,3 5 0,2 10 0,3 0 187,-3 0 0,0 0 1,3 1-196,7-1 0,6 0-267,2 0 0,0-10 0,1-5 49,-1-6 0,0-4 0,0-3 0,-2-6 28,-6-1 1,6-4-1,-8-7 1,0 0 90,-5-1 0,2 1 0,0 0 0,0 0 131,1 0 1,-4-8 179,-7 0 1,3 0-130,5 8 1,-6 12-67,6 11 0,2 11 0,-2 12 1,-3 0-7,-2 0 0,-3 0 0,2 1 0,4-1 48,1 0 0,1 0 0,-8 0 0,3-2-10,4-5 0,-1 2-64,9-11 0,-7 1 0,7-8 0,1-3-38,-3-4 0,7-6 0,-4-10 1,2-1-118,-3 1 0,6-8 0,-8 0-498,0 3 450,7 2 0,-17 0 0,7-2 36,1-3 1,-9 0-1,6 8 121,-6 0 0,-12-1 0,-3 1 0</inkml:trace>
  <inkml:trace contextRef="#ctx0" brushRef="#br0" timeOffset="76996">20262 4353 7486,'24'0'35,"-1"0"0,-8 0 0,1 0 1,-1-3-46,-2-4 0,8 2 1,-8-11-1,2 1 1,1 2 1,-9-5 0,6 7 0,-2-2-201,-6-5 0,5-2 0,-2-3 131,-3-1 1,-2 1 0,-6 2 0,-2 3 77,-3 3 0,-10 2-3,3-2 0,-6 4 109,-2 11 1,0 3 0,2 5 0,3 7 16,2 6 1,3 2-1,-5 0 1,6 0 9,1 1 0,1 6 1,5 1-1,-3-2 21,3-3 0,2-3 0,3 0 0,3 0-128,5 0 1,-3 1 0,10-1 0,3-3-41,3-4 0,5 2 0,2-10 0,6-3-234,2-3 0,2-2 0,9 0 0,-1 0-67,1 0 1,-4 0 0,-4-2-1,-5-3-57,-1-3 0,-7 0 372,5 8 0,5-10 0,0-3 0</inkml:trace>
  <inkml:trace contextRef="#ctx0" brushRef="#br0" timeOffset="78112">21539 4144 7569,'-10'-13'-116,"-3"-7"1,-3 17 244,1-5 0,-1 6 0,-7 2 0,0 2-85,0 6 1,0 5 0,2 10 0,3 0 89,2 1 0,1 9 1,-6 3-1,3 3 6,3 0 0,10-3 0,-3 5 1,5-5-146,3-2 1,3-4 0,5-6 0,7-4-92,6-4 0,4 2 0,4-10 0,4-3 84,3-3 0,-5-2 0,8 0 0,2-2-264,3-6 0,-5-5 0,0-10 0,-1 0 120,-2-1 0,-2 1 0,-11-3 0,-2-2 116,-6-3 1,3 0 0,-10 8 0,-3 0 43,-2 0 1,-3-1 0,0 1 0,0 0 2,0 0 1,-11 2 0,-4 6 26,-6 7 1,-2 5-1,0 3 1,0 0 97,-1 0 1,1 3 0,3 5 0,2 7-43,2 6 0,3 2 0,-5 0 0,5 0-8,3 1 0,2-1 0,8 0 0,0 0 10,0 0 1,3 1 0,2-1-174,3 0 1,10-10-1,0-5 1,8-6-37,4-2 0,1 0 0,-7 0 0,-1 0-4,0 0 1,0-7 0,0-4 0,1-2 80,-1-5 1,-8 5 0,-2-2 46,-2-3 1,-1-3-1,-5-2 121,3 0 0,0 0 316,-8-1-377,-11 11 0,6 3 0,-8 13 0,3 4 6,5 9 0,0 5 0,-1 2 1,-1 0-20,1 0 0,4 0 1,2 1-1,0-1-30,0 0 0,0-7 0,0-1-35,0 3 1,2 0 0,4 0-91,1-2 0,11-11 0,-2 3 0,2-8 28,-3-8 0,6 3 0,-8-11 0,2 1 28,1 2 1,-8-8 0,5 6 44,-3-6 0,5-2 0,-7 0 0,0-1 23,2 1 1,-7 0-1,7 2 1,-2 3 26,-1 3 0,4 2 0,-6-5 40,3 2 1,2 11 90,-2-2 1,2 7-106,6 7 0,-6 6 1,-10 10-1,0 1-29,0-1 1,0 8-1,0 0 1,0-3-35,0-2 0,-8-3 1,0 0-1,3 0-37,3 1 0,2-9-124,0 1 0,2-11 26,6 3 0,-3-14 0,11-4 1,2-5-30,2-11 0,3 3 0,1-8 0,-1 5 110,0 3 0,0-11 0,0-2 1,1-3 89,-1 1 1,0-1-1,0-7 1,1 2 180,-1 5 1,-3-2-1,-4 10 1,-6 5 407,0 8-578,-7 8 1,7 20 0,-10 5 0,0 6 82,0 2 1,0 3 0,0 2 0,0 6 18,0 2 1,0-5-1,3 5 1,2-2-151,3-6 1,10-2-1,-5-3 1,2 0-357,1 0 0,-1 1 0,8-4 0,1-2 162,-1-2 1,3-8-1,2 4 1,3-1-386,-3-6 1,-2-3 0,-3-2 0,1 0 566,-1 0 0,-10 0 0,18 0 0,-6 0 0</inkml:trace>
  <inkml:trace contextRef="#ctx0" brushRef="#br0" timeOffset="78758">23976 4191 7478,'-23'15'0,"2"0"-164,6 4 1,-3 1 0,7 6 0,1 2 347,0 3 1,2 0 0,8-8 0,0 1-140,0-1 1,2-3 0,4-1 0,4-7 10,3-1 1,2-4 0,9-7 0,-1-2-32,0-6 0,0 3 0,0-10 1,-2-4-73,-6-1 0,6-3 0,-8-1 0,2 1 62,1 0 1,-11 0 0,3 0 82,-6-1 0,-2 1 0,-2 0-78,-6 0 1,-5 2 0,-10 6 0,2 4-19,6 1 1,-6 7 0,6-4-228,-6 4 0,6 11 0,2 2-323,2 3 0,4-5 548,7 7 0,10-10 0,-7 6 0,7-11 0</inkml:trace>
  <inkml:trace contextRef="#ctx0" brushRef="#br0" timeOffset="79196">24278 3703 7516,'23'-13'-55,"-3"6"1,-4 14-1,-8 9 252,-6 4 1,6 14 0,0 5-1,-3 7-107,-3 8 1,-2-5 0,-2 5 0,-3-5-31,-3-2 0,-2-1 1,5-2-1,-3-3-60,3-2 1,-6-11 0,4 3-1,1-5-257,4-3 0,-6-7-276,0-1 350,1-10 1,7 3 143,0-16 1,10-5 0,5-10 0,3 0 35,-2 0 0,5 0 1,-6-1-1,6 1 20,2 0 1,3 0 0,2 2 0,3 3 63,-3 3 0,-2 9 0,-3-1 1,1 4 52,-1 3 0,8 3 1,0 4-2,-3 9 0,-12 5 1,-9 2-1,-4 0 66,-3 0 1,0 3 0,0 2 0,-3 3-177,-4-2 1,-4 4 0,-7-2-1,3-3-150,-3-2 0,0-10 0,0-3 0,2 0-89,-2-1 0,5-6 0,-2 1-284,-3-4 1,7-6-1,4-4 500,4-9 0,3-5 0,10-12 0,3-3 0</inkml:trace>
  <inkml:trace contextRef="#ctx0" brushRef="#br0" timeOffset="79391">24858 3796 7569,'23'-28'-178,"0"4"180,0 17 1,-2-1-1,-5 16 177,-9 7 1,4 16 0,-4 8-1,-1 7-41,-4 8 0,-2-5 0,0 8 0,-2-3 64,-6 0 1,5 8-1,-7-8 1,0-2-230,-6-3 0,6-3 1,-1-2-1,4-5-318,-1-8 1,-2-5 0,5-3 0,-3 0-140,3 0 1,2-7 171,3-1 312,0-10 0,0 6 0,0-11 0</inkml:trace>
  <inkml:trace contextRef="#ctx0" brushRef="#br0" timeOffset="80146">24487 4260 7111,'18'-20'67,"5"4"1,8 6-1,0 7 1,5-2-20,0-3 0,8 1 1,-6 7-1,6-3-106,3-5 1,-1 6 0,0-6 0,1 5-137,-1 3 1,8 0 0,1 0 0,-6 0 28,-8 0 1,3 0 0,-8 0 0,0 0 164,-5 0 0,-5 0 0,-3 0-4,0 0 1,-7 0 63,-1 0 0,-12 0 0,-3 0 217,-13 0 0,-8 0 1,-5 0-37,-5 0 0,6 11 0,-6 2 0,5 2-102,3 0 1,-1 1-1,1 7 1,0 0 1,0 1 0,7-1 0,1 0 15,-3 0 1,7 0 0,4 1-383,4-1 0,3 0 178,0 0 1,10-2-187,6-6 1,5-4 0,2-11 0,0-3 105,0-5 1,0 3 0,1-10 0,-1-3 19,0-3 0,0-2 0,0 0 0,-2-1 143,-5 1 0,2 0 0,-11 0 69,-1 0 1,-4-1 0,-2 1 263,0 0-186,0 0 0,0 12-56,0 11 0,0 18 1,0 13-73,0-2 0,3-3 1,2-3-1,3 0-68,-3 0 1,5-7 0,0-1 0,3 1-19,5-3 1,-5 5 0,3-11 0,2-2-106,2-2 1,4-3 0,-1 0-1,0 0 44,0 0 0,0-3 1,1-2-1,-1-5 26,0-3 0,-8 0 1,1-5-1,-1 3 145,-2-3 0,5-3 0,-7-2 500,2 0 98,-8-1-491,5 1 1,-10 13 0,0 10-35,0 13 0,0 7 0,0 4 0,0-1-51,0 0 1,0 0 0,0 0 0,0 1-520,0-1 0,0-8 0,0 1-503,0 2 1,-3-8-168,-4-2 1089,4-6 0,-7-2 0,10 0 0</inkml:trace>
  <inkml:trace contextRef="#ctx0" brushRef="#br0" timeOffset="80319">25740 4167 7548,'-8'-36'0,"0"5"0,3 5 0,3 3-49,2 0 1,2 8-46,6-1 1,5 11 0,10-3 0,0 6-67,0 2 0,1 0 1,-1 2-1,0 3 160,0 3 0,0 20 0,1-2 0</inkml:trace>
  <inkml:trace contextRef="#ctx0" brushRef="#br0" timeOffset="80688">26088 4353 7548,'0'23'53,"0"0"1,-3 1 0,-2-1-1,-3 0 89,3 0 0,3-7-266,2-1-106,-11 1 39,9-3 0,-1-13 1,14-16 62,1-5 1,1-9-1,5-1 1,-2 2 116,2 3 1,-5 3-1,2 0 1,3 0 67,3 0 0,0-8 0,-3 2 1,-3 6 276,3 5 1,0 10 0,0-5-76,-2 3 1,-8 2 0,4 11-117,-1 5 0,-4 7 0,-7 13-63,0 3 0,0 3 1,0-6-1,0 3-168,0-2 0,3 4 0,5-2 0,7-3-143,6-2 1,2-3-1,0-2 1,3-3-21,5-2 1,-5-9 0,7 6 0,-2-2-11,0-6 0,3-3 0,-6-2 0,3 0 261,-3 0 0,9 0 0,-1 0 0</inkml:trace>
  <inkml:trace contextRef="#ctx0" brushRef="#br0" timeOffset="81135">27457 4399 7456,'21'-23'0,"-3"0"-136,-3 0 0,-9-3 0,1-2 0,-4-3 316,-3 2 0,0 1 1,0 0-1,0-3-8,0 2 1,-10 6 0,-6 8-81,-5 7 1,-4 5 0,-4 3 0,-2 3-55,3 5 0,0 7 0,-1 13 1,-2 3-17,3-2 0,2 4 1,6 1-1,2-1-33,2 1 1,11-3-1,-3-8 1,6 0-45,2 0 1,2 1 0,6-4-71,7-4 1,6 2-1,2-10 1,0-3-17,1-3 0,-1-2 0,3-2 0,2-6 59,3-8 1,0 4 0,-8-4 0,0-2 61,0-3 1,1-2 0,-1 0 0,-2 0 92,-6 0 0,3-1 1,-10 1 86,-3 0 1,-2 0 0,-3 0 107,0-1 1,0 9-149,0-1 0,0 14 0,0 2-94,0 13 0,-3 10 0,-2 5 0,-3 3-141,3-2 0,2-1 1,6 0-1,5 3-146,7-2 0,6-6 0,2-5 0,0-3-115,0 3 0,3-5 1,3 0 375,1-2 0,1 7 0,-7-6 0</inkml:trace>
  <inkml:trace contextRef="#ctx0" brushRef="#br0" timeOffset="81771">28734 4121 7478,'0'-23'0,"-3"-1"-34,-5 1 1,3 3 0,-8 2 0,3 2 0,2-2 233,-2-3 1,-3 1-1,-7 2-170,4 2 0,-5 11 0,6-3 0,-6 6 49,-2 2 0,0 10 1,0 6-1,-1 4-75,1 3 1,0 11 0,2 2 0,3 3 16,3-1 1,2-9-1,-2 4 1,7-2-103,5 0 1,3 0-1,3-10 1,5-3-20,7-3 0,6-2 0,4 3 0,4-9 21,2-4 0,7-3 0,-7 0 0,-2 0-58,-3 0 1,4-10-1,1-6 85,-2-4 1,-6-4 0,-8 1-1,-4 0 61,-1 0 1,-7 0 0,4-1 36,-4 1 0,-3 0 0,0 0-18,0-1 1,-8 1 0,-2 3 0,-3 4 0,5 6 0,-5 12 92,3 6 1,-5 8 0,7 15 0,0 7-18,-2 6 0,5 5 0,-8 3 0,0 2-21,0-3 1,8 1-1,-5-3 1,2 0-2,0-5 1,0-5 0,8 2-1,0-3 7,0 4 0,0-6 1,0 0-1,0-3 22,0-4 1,0 4-1,0-2 1,0-2-29,0-4 0,0-9 0,-2-3 0,-3 0 0,-3 0 1,-10-6-1,2 6-200,-4-2 0,-4-4 0,1-7 1,0 0-217,0 0 0,0-10 1,-1-8-1,1-8-63,0-5 1,10-10 0,5 2-1,6-5 396,2-2 0,2 2 0,6 3 0,8 2 0,4-2 0,14-13 0,2-6 0</inkml:trace>
  <inkml:trace contextRef="#ctx0" brushRef="#br0" timeOffset="82076">28803 4237 7367,'13'-13'84,"-2"13"0,-11 16 0,0 4-7,0 3 0,0 1 1,0-1-122,0 0 0,0 0 1,0 0 41,0 1 1,7-9 0,4-2-63,2-3 0,2-2 1,8-8-32,0 0 0,-7 0 0,-1-3 0,1-4 40,-3-9 0,0-4 0,-8-4 1,3 1 52,-3 0 0,-3 0 1,-2 0-34,0-1 0,0 1 1,-2 0-1,-3 0 37,-3 0 0,-10 7 1,2 3-1,-4 3 97,-4 5 0,9 2 0,0 3-325,-4 0 1,1 3-98,3 4 0,5-1 123,10 9 200,10-10 0,3 16 0,10-8 0</inkml:trace>
  <inkml:trace contextRef="#ctx0" brushRef="#br0" timeOffset="82347">29128 4237 7454,'13'3'-404,"-5"4"566,-5 9 0,-11 4 1,0 4-72,3-1 1,2 0-1,3 0-31,0 0 0,3-2 0,2-3-121,3-2 0,10-11 1,-3 2-150,6-4 0,2-3 52,0 0 0,1-3 0,-4-4 0,-2-9 80,-2-4 1,-11 4 0,5 1 0,-2-3 45,0-3 0,-1-2 0,-9 0-8,-6-1 1,3 11 0,-11 3 0,-2 2-84,-2 1 123,-3-11 0,-11-6 0,-2-12 0</inkml:trace>
  <inkml:trace contextRef="#ctx0" brushRef="#br0" timeOffset="82859">29825 4260 7569,'13'0'-29,"-3"-2"94,-10-6 0,-3 3 0,-5-8 0,-7 2 64,-6 6 0,-2 3 1,0 2-1,0 2 17,0 6 0,-1-3 0,1 11 0,0-1-125,0-2 1,10 8-1,5-6-95,6 6 0,2 2 1,2-2 14,6-6 0,5 3 0,10-8 0,0 1 43,0-1 1,1-2 0,-1-8 0,0 0-157,0 0 0,0-8 1,1-2-1,-1-3 54,0-5 0,0-3 0,-2-2 0,-3-3 70,-3-5 0,1 3 1,7-11-1,0 1-16,0 1 0,-2-6 0,-3 1 0,-2-7 65,2-5 1,-8 3 0,-2 9 0,-3 4 59,3-4 0,-6 6 1,6 0-1,-5 3-44,-3 4 0,0 11 1,-3 5 229,-5 3 1,3 2-169,-10 8 1,9 18 0,-4 8 0,2 8 179,1 7 0,-1 11 1,5 4-1,-2 1-121,-3 0 1,1-3 0,7-8 0,0 1-249,0-1 1,2-2 0,3-3 0,6-5-78,2-2 0,-6-3 0,9-8 0,2-2-217,3-6 1,2 3 0,0-10 403,0-3 0,11 8 0,2 0 0</inkml:trace>
  <inkml:trace contextRef="#ctx0" brushRef="#br0" timeOffset="83651">31240 4051 7110,'0'23'-291,"-10"-7"1,-3-1 0,0 3 0,6 3 291,4 2 0,3 1 0,0-1 0,0 0 112,0 0 1,0 0-1,3 1-28,4-1 1,-2-8-1,11-2 1,2-3-29,3-4 0,4-4 0,4-2 0,2 0-56,-3 0 1,-2-2-1,-3-4-162,0-1 188,0-11 0,-2 5 1,-3-10-1,-5-1-14,-3 1 0,1 0 0,-6 0 1,3 0-40,-3-1 1,-3 1-1,-2 0 42,0 0 1,-10-1 0,-6 4 21,-4 4 0,-3 6 0,-1 10 0,1 3 20,0 4 1,8 6 0,-1 10 0,1 1-23,2-1 0,-5 0 1,7 3-1,1 2-3,0 3 1,2 0-1,8-8-37,0 1 0,10-4 0,6-2-41,4-2 1,4-11 0,1 3 0,4-6-51,2-2 1,0 0-1,-6 0 1,4-2 24,2-6 0,7 3 0,-7-11 0,-2-2-59,-3-2 1,-3-4 0,0 1 0,0 0 107,0 0 0,-7 0 1,-3-1-1,-3 1 39,-5 0 1,-2 0 0,-3-1 13,0 1 1,0 8 246,0-1-240,-11 11 0,1 5-2,-5 16 0,4 4-15,11 3 1,0 1 0,3-1 26,5 0 1,-3-7 0,8-1 0,0 3 74,0 3 1,-8 2 0,2 0-14,-4 0 1,-3-7-1,0-1-56,0 3 0,-3 3 1,-4 2-107,-9 0 0,-4-2 1,-4-5-1,4-6-179,4 0 0,-4-7 0,4 4-131,-4-4 1,7-6 360,5-4 0,5-6 0,3-10 0,0-1 0,21 1 0,5 0 0</inkml:trace>
  <inkml:trace contextRef="#ctx0" brushRef="#br0" timeOffset="84426">31913 4214 7569,'24'-13'-445,"-1"-8"495,0 19 0,-2-6 0,-6 16 0,-5 5 50,1-1 0,-9 9 0,6-5 0,-3 4-74,3 3 0,-5 1 0,4-1-44,-4 0 1,-1-2-1,4-3-204,1-3 1,11-10 140,-2 3 0,5-5 1,-1-6-122,-4-5 0,2 3 1,-8-10 160,3-3 1,0-3 0,2-2 0,-7 0 110,-5-1 0,4 9 1,1-1 339,-3-2-236,-2 8-120,-3 0 0,0 12 0,0 6 0,0 8 5,0 4 1,0 3 0,0 1 0,0-1-53,0 0 1,8 0 0,-1 0 13,-2 1 0,8-11 1,3-6-150,4-4 1,4-6 0,-1-4 76,0-9 1,0 3-1,0-2 1,1-3 17,-1-3 0,-8-5 0,1-2 0,2-3 18,2 3 1,4-9 0,-4 1 0,-2-2 8,-2-1 1,-8 0 0,4-5 0,1 6-10,0 7 0,-8 5 180,3 3 1,-5 13 0,-3 10-11,0 12 1,0 19 0,0 8 0,-3 2-73,-5-2 0,6 5 0,-6-8 1,6 0 134,2-5 0,2 2 0,3-2-145,3-2 1,2-6 0,-2-5-212,8-2 1,4-11-1,3 2 7,1-4 1,-1-6 0,0-4 0,-2-9-72,-6-4 1,8-4-1,-2-1 1,7-4 61,1-2 0,-4-10 1,-1 0-1,-1-8-24,0-5 1,8-11 0,0 3 0,-3-2 81,-2 2 1,-3 3-1,1 7 1,-1-2 106,0 2 1,-10 14-1,-3 7 1,-2 5 832,0 3-647,-1 10 0,-14 8 1,-4 17-1,-2 14 53,-5 8 0,0 7 1,0 13-1,3 8 81,-3 5 0,-3 3 1,0 2-1,3 0-178,3-2 1,2 5-1,-2-16 1,7 0-336,5-5 0,3-5 0,0-5 0,0-5-80,0-8 1,0-5-1,0-3-572,0 0 1,0-7 272,0-1 1,0-12 546,0-3 0,-10-11 0,-3-12 0</inkml:trace>
  <inkml:trace contextRef="#ctx0" brushRef="#br0" timeOffset="84611">32911 4098 7821,'16'-8'-37,"-1"0"0,9 0 0,9 8 0,3 0-129,5 0 1,3 0 0,5 0-1,3 0 109,2 0 1,0 0 0,-7 0 56,-1 0 0,0 11 0,1 2 0</inkml:trace>
  <inkml:trace contextRef="#ctx0" brushRef="#br0" timeOffset="84769">33933 4446 7569,'15'-8'0,"1"0"0,-1 1 0,-2-4 0,-3-2 0</inkml:trace>
  <inkml:trace contextRef="#ctx0" brushRef="#br0" timeOffset="88563">1 6465 7590,'0'-10'363,"0"10"1,8 18 0,-1 13-166,-1-3 1,-4 6 0,-2-1-156,0 3 0,3-5 0,2 8 0,3 0 0,-1-1-191,4 1 0,-6-8 0,8 5 0,-3 0 35,-5 0 1,6-7 0,-4 1 0,-2-4-288,-2-3 1,5-7 265,-1-1 0,9-12 0,-6-6 0,3-15 52,5-10 0,-5-13 0,0 2 111,-3-5 0,6-2 0,-6-1 1,0 4-1,1 1-24,-6 4 1,0 1 0,0-4 0,3 3 36,-3-4 0,-2 9 0,-3 2 0,2 5 692,6 3-656,-5 0-46,7 10 0,-2 13 0,-1 15 0,-1 8-17,-4 8 1,6 3-1,0 7 1,-1-2 9,4 2 0,-6-5 1,8 3-1,0 0 36,-1-3 1,-4 0-1,8-8 5,2 3 1,-5-8 0,2-7-1,3-1-12,3-2 0,2-3 0,-2-12 0,-3-6-7,-3-7 0,-7-14 0,5-2 0,0 0-12,0-2 0,-6-1 0,6-7 0,-3 5-58,-4 2 1,-4-4 0,-2 4 0,0 1-43,0-1 1,0-4-1,-2 4 1,-4 0-84,-1 1 1,-11 2-1,2 8 1,-4 2-399,-4 6 0,9 4-76,-1 11 0,11 18 622,-2 6 0,-6 14 0,0-2 0</inkml:trace>
  <inkml:trace contextRef="#ctx0" brushRef="#br0" timeOffset="88921">836 6744 7188,'24'0'99,"-1"0"0,-10-11 0,-3-2 0,-2-2-43,0-1 0,7 1 0,-7-8-101,-3-1 0,-2 9 1,-3 0-140,0-4 0,0 7 0,-3-1 143,-5 2 0,-5 4-3,-10 7 1,0 2 97,0 6 1,10 5 0,5 10 0,5 0 48,3 0 0,0 1 1,0 1-1,0 4-46,0 2 0,0 7 0,0-4-126,0 2 0,0-8 0,3 3 1,5-5-1,5-3 34,0 1 1,10-4 0,-3-2-1,9-5-262,-1-2 0,-2-4 1,0-7 296,5 0 0,-6-10 0,9-3 0</inkml:trace>
  <inkml:trace contextRef="#ctx0" brushRef="#br0" timeOffset="89872">1695 6604 7569,'-10'-20'-144,"-6"4"321,-4 8 1,-3 8 0,-1 8 0,1 5-64,0 0 1,7 8-1,1-6 1,0 6-86,2 2 0,-5 8 1,10 0-1,3-3-51,2-2 1,3 0 0,0 2 0,0 3-27,0-3 0,10-2 1,6-5-1,5-3-32,2-3 1,8-7-1,0 5 1,-3-3-105,-2-5 1,0-2-1,2-3 110,3 0 0,0-3 1,-8-4-1,0-9 52,0-4 0,1-11 1,-1 0-1,-2 0 1,-6 0-9,-7 0 0,2 0 0,-2 8 0,-3 0 105,-2-1 1,-3 1 0,0 0 56,0 0 1,-11-1 0,-4 4-2,-6 4 1,6 6-1,-1 10-75,-2 0 0,0 3 1,0 4-1,5 9-5,3 4 1,-1 4-1,6 1 1,-2 4-61,1 2 1,4 0-35,2-8 1,2 0 0,6 0-30,8 1 0,4-9 1,3-2-1,1-3 1,-1-5 7,0-2 0,-2-6 0,-3-4 0,-3-9-134,3-4 1,-5-1-1,0 3 1,0 2 120,0-2 1,-8-2-1,3-3 95,-6-1 0,-2 9 0,0-1 128,0-2-26,0 8 0,0 2 0,0 16 0,0 7-35,0 6 0,0 2-117,0 1 1,0-1-1,0 0 1,3 0-1,2 0-43,3 1 0,2-9-158,-2 1 1,5-11 176,10 2 0,-8-14 0,-2-9 0,0-2 28,0 3 0,-8-6 0,3 6 0,-5-6-6,-3-2 0,7 7 1,1 1-1,-3-3 138,-2-3 0,-3 6 0,0-1 129,0-2 0,2 8-90,6 2 0,-3 5-62,11 3 1,-9 3-1,6 5 1,-2 7 11,-6 6 1,0 2 0,0 0-88,3 1 1,0-1 0,-6-3-1,3-2-81,3-2 0,2-11 24,-2 3 0,-3-6 1,8-4-17,-2-6 1,-1-5-1,-5-10 1,5-3 21,3-5 0,-8 5 0,6-7 1,-4-1 43,1-4 1,0 2 0,-6-1 189,6 4 1,-5 2 177,5 8 0,-3 10-176,2 5 0,6 8 0,8 8-86,-6 7 1,-2 1-1,-8 5 1,3 4-301,-3 1 1,6 0 0,-1-3 0,0 0-185,1 0 1,-1 8 0,-5 0 0,5-2 378,3-3 0,-8-3 0,6 0 0</inkml:trace>
  <inkml:trace contextRef="#ctx0" brushRef="#br0" timeOffset="90332">3273 6604 7569,'0'-23'-141,"-7"13"370,-1 10 0,-8 10 1,9 13-1,2 0-196,2 1 1,3-1 0,0 0-65,0 0 0,3-2 0,2-3 0,5-5-62,3-3 0,2-2 0,9-8 51,-1 0 0,0 0 1,0-3-1,0-2-8,1-3 1,-9-10 0,1 3-1,-1-6 38,-2-2 0,5 0 0,-8 0 0,1-1 39,-1 1 0,-2 8 0,-8-1-21,0-2 1,-11 0-1,-4 3 1,-6 7 13,-2 5 0,0 3 0,0 3 0,-1 2-158,1 3 1,0 10-1,0-5 1,2 2-345,6 1 1,2-8 481,5 7 0,6-10 0,-9 5 0</inkml:trace>
  <inkml:trace contextRef="#ctx0" brushRef="#br0" timeOffset="90756">3668 5954 7569,'0'-33'-72,"8"7"0,-1-5 106,-1 5 0,7 13 0,-1 8 1,4 13-1,-3 13 148,-3 7 1,6 16 0,-6 0 0,0 7-81,1 1 1,-4 12 0,-7-2 0,0-2-56,0-1 1,0-10 0,0 5 0,0-5-62,0-3 1,0 1 0,0-3 0,0-3-148,0-2 1,0-11-1,0 3-338,0-5 394,0-13 1,8-6-1,0-14 1,-3-9 0,0-4 1,0-4-1,3 1 32,-3 0 1,5-8 0,-2 0 0,0 3 53,2 2 0,-5 3 0,11 2 0,-1 3 15,-2 3 0,8 9 0,-6-4 0,6 2 109,2 1 1,-7-1-1,-1 8 41,3 0 1,-5 0 0,0 2 0,-3 6-26,-5 8 0,-2 4 0,-3 3 0,-3 1-86,-4-1 1,-6 8 0,-10 0 0,-1-3-22,1-2 0,8 5 0,-1 0 0,-2-3-378,-3-2 1,6-11 0,2 1-655,3 2 1017,-8-8 0,15 1 0,-7-11 0</inkml:trace>
  <inkml:trace contextRef="#ctx0" brushRef="#br0" timeOffset="91112">4271 6349 7466,'8'-15'0,"2"2"-443,3 2 1,-10 4 493,-3 7 0,-3 10 0,-10 5 29,3 6 1,-5 2 0,4 0 0,1 1-94,0-1 0,-1-8 1,6 1-90,-2 2 0,-1 2 50,8 4 1,0-9 38,0 1 0,10-11 1,6 2 128,4-4 0,3-3 0,1 0-17,-1 0 0,0 3 1,0 2 430,0 3 1,-7 2-416,-1-2 0,-12 2 0,-3 8 0,-13-3-135,-8 3 0,-2 3 0,0 2 0,0 1-152,0-1 0,2 0 0,3-2 0,2-3-228,-2-3 1,8-7 0,0 5-486,-1-3 885,9-2 0,-8-8 0,10 0 0</inkml:trace>
  <inkml:trace contextRef="#ctx0" brushRef="#br0" timeOffset="91470">4550 6558 7367,'23'0'-203,"-7"0"1,-1-3-1,3-2 244,3-3 1,-6-7 11,1 7 1,-1-10-1,6 3-110,-6-6 0,3 6 0,-10-1 16,-3-2 1,-2 5 10,-3-2 0,-3 2 1,-5-3 17,-7 9 1,-6 4 0,-2 3 91,0 0 0,8 0 1,2 3-1,0 4 28,0 9 0,8-3 0,-6 2 1,4 3 0,-1 3 0,0 2 0,8 0 1,0 0 52,0 1 0,0-1 1,0 0-111,0 0 1,8 0-1,2 1 1,3-1-113,5 0 1,-5-7 0,3-4 0,2-1-49,2-6 0,3-2 1,1-3-1,-1 0-66,0 0 0,0-11 0,0-4 0,1-3-16,-1 2 0,-8-4 0,-2 4 190,-2-5 0,7-2 0,-6 0 0</inkml:trace>
  <inkml:trace contextRef="#ctx0" brushRef="#br0" timeOffset="91754">4898 6395 7291,'0'-12'19,"0"1"1,0 14 0,0 5 230,0 7 1,3 6-1,2 2-141,3 0 0,2 0 1,-5 0-1,5-2-18,3-5 0,-5 4 0,5-4-85,-3 4 1,8-4-11,-2-1 1,4-10-101,4 3 0,-9-8-13,0-8 0,-7-5 0,5-10-125,-3 0 0,-2 0 0,-5 0 51,4-1 1,-4-1-1,5-4 1,-6-2 0,-2 3-129,0 2 1,8-5 318,0 0 0,0 0 0,-8 8 0</inkml:trace>
  <inkml:trace contextRef="#ctx0" brushRef="#br0" timeOffset="92162">5293 6511 7569,'10'24'-238,"-7"-11"1,15-1 477,-11-4 0,4-5 0,-4 4-107,9-4 0,4-3 0,4 0 1,-1-3-79,0-4 0,-7 2 0,-1-11 0,3-2-239,3-3 0,-6-2 1,-2 0-1,-3 0 50,-4 0 1,-4-1 0,-2 1 0,0 0 66,0 0 1,0 7 0,-2 3 0,-6 1 39,-8-1 1,3 7 0,-2-1 56,-3 4 0,-3 3 1,-2 3 18,0 4 1,7 4-1,4 9 1,-1-2 180,0 1 1,5 14 0,-5-10 0,3 3-102,5 0 1,2 5-1,3 0 1,0-3 9,0-2 1,3-3 0,4 0-157,9 0 1,4-7 0,4-3-1,-1-3-102,0-5 0,0 6 0,3-4 0,2-1 24,3-4 0,8-10 0,-5-2 0,-1 0-67,1-1 0,-3-4 1,-8 5-1,0-3-139,0-5 1,-2 5 0,-3 0 0,-3 0 300,3 0 0,-7 8 0,9-16 0,-7 8 0</inkml:trace>
  <inkml:trace contextRef="#ctx0" brushRef="#br0" timeOffset="92740">6407 6326 7569,'2'-21'-50,"6"6"0,5 7 1,7 16 223,-4 7 0,-6 6 1,-10 2-1,0 3-72,0 5 1,0-3 0,0 8 0,0 0-137,0 0 0,0-5 1,0 5-1,0-2-225,0-6 1,0-2-157,0-3 0,3-2 415,5-6 0,4-15 0,12-12 0</inkml:trace>
  <inkml:trace contextRef="#ctx0" brushRef="#br0" timeOffset="92921">6267 6604 7492,'-12'-10'-45,"4"-6"0,5-4 0,6-1 0,5 6 0,10 4 241,10 1 0,5 5 0,9-8 0,-4 3-127,4 5 1,4-6 0,6 1-1,2 0-98,-3-1 0,-4 1 0,-6 5 0,-5-5-608,-2-3 0,4 8 637,-7-3 0,0-5 0,-8 0 0</inkml:trace>
  <inkml:trace contextRef="#ctx0" brushRef="#br0" timeOffset="93939">6894 5862 7569,'0'-16'114,"0"1"-102,0 9 0,0 1 60,0 21 0,0 2 0,0 21-8,0 2 1,0 3 0,0 2 0,0 0-16,0 1 1,0-1-1,0 1 1,0-1-1,0 1 36,0-1 1,0-2-1,-3-3 1,-2-5-219,-2-2 0,-1 4 0,8-7 0,0-2-208,0-4 0,0-9 49,0-1 0,2-12 184,6-3 0,2-10 0,9-16 0,-7-2 37,-1-3 1,-1 0 0,-5 7 0,3 1 87,-3 0 1,5 0-1,-2 0 1,0-1 167,2 1 1,-5 0 5,11 0 0,-8 2-120,7 6 1,-7 7 0,5 16-1,-3 7 20,-5 6 1,-2 2-1,-3 0 1,0 0-48,0 1 1,0 7 0,0 0 0,2-3-26,6-2 1,-5-3 0,4 0-1,-4 0-16,-3 0 0,8-7 1,2-1-1,3 1 3,5-3 0,3-3 0,2-10-26,0 0 0,8 0 1,0 0-1,0-2 10,2-6 1,-7-5-1,5-10 1,-5-1-7,-3 1 1,0 0 0,0 0 0,-2 0 17,-5-1 0,-4 1 0,-6 0 4,1 0 0,1 0-12,-8-1 0,-10 4 1,-6 4-1,-4 9-6,-4 4 0,1 6 0,0 2 22,0 2 0,2 12 0,3-7 0,5 4 13,3-1 1,-6 1-1,9 7 1,2 0-9,2 0 0,3-7 0,0-1-58,0 3 1,3-5 0,4 0-24,9-2 1,4-4-1,4-7 1,-1 0 17,0 0 0,0-10 0,0-3 0,1-2 13,-1-1 0,0 1 0,-2-9 51,-6 1 1,3 8 0,-7-1 79,1-2 1,-6-2 80,1-4 1,-1 12-53,1 4 1,-4 8-20,5 8 1,2-3 0,-2 10 0,-1 3-50,4 3 1,-9 2-1,9 0 1,-4 0-49,1 1 0,8-1 1,-6-3-1,0-1-82,0-4 0,9-10 0,-4 3-12,6-6 0,2-2 1,0-2-151,0-6 0,-2-5 1,-3-10-1,-5 0 119,-3 0 1,6-8 0,-6 0 0,0 0 82,1-3 1,-4 6 0,-4-11 0,2 1-4,3 1 1,0-6 0,-8 4 0,0-2 231,0 2 0,0 5 0,0 11 760,0 0-736,0 0 0,7 20 0,1 14 0,-3 12 26,-2 8 1,-1 10 0,3-2 0,3 5-97,-3 2 1,0 0-1,1-2 1,1-3-203,-1-2 1,-4-8-1,-2 5 1,0-2-264,0-6 0,3-2 0,2-3 0,3 0-703,-3 0 1,-3-7 1017,-2-1 0,-10-9 0,-3 4 0</inkml:trace>
  <inkml:trace contextRef="#ctx0" brushRef="#br0" timeOffset="94115">7915 6303 7237,'3'-21'33,"5"3"1,10 2 129,10-2 0,-2 8 0,7 2 0,-2 6-188,0 2 1,10 0 0,1 0-1,7 0-173,5 0 1,8 0-1,-6 0 1,1 0 197,0 0 0,7 0 0,-4 0 0</inkml:trace>
  <inkml:trace contextRef="#ctx0" brushRef="#br0" timeOffset="94495">9238 6094 7569,'0'-26'0,"0"-2"0,3-3 7,4 2 1,-1 3 124,9 3 0,-7 10 0,7 6-21,3 4 0,-7 13 0,-4 8 0,-4 11-94,-3 9 0,8 6 0,-1 5 0,-1 3 53,-4 2 1,-2 0-1,0-7 1,-2-1-141,-6 0 0,5-2 1,-4-2-1,4-6-92,3-3 1,0-2-1,3-8-36,4 0 0,-2-10 0,11-5 0,2-5 25,3-3 0,4-3 0,4-5 0,-1-7-150,-7-6 323,2 8 0,-10-18 0,10 6 0</inkml:trace>
  <inkml:trace contextRef="#ctx0" brushRef="#br0" timeOffset="94674">9215 6419 7477,'3'-24'-546,"4"4"572,9 4 0,7 6 1,8 10-1,5-3 1,3-2-97,-1-2 1,1-9 0,7 6-1,1-1 1,-1-1 0,-2 1-423,-5 1 492,5-8 0,-19 5 0,9-10 0</inkml:trace>
  <inkml:trace contextRef="#ctx0" brushRef="#br0" timeOffset="95304">9726 5699 7429,'0'36'18,"0"8"0,0-3 0,0 11 1,0 10-1,0 2 235,0-2 1,-3 10-1,-2-7 1,-3-3-215,3-3 1,0-5 0,0-7 0,-3-1-185,3 0 1,2-9-1,3-7 29,0-4 1,3-5-1,4-6-95,9-7 0,-3-8 92,2-8 0,-2-5 1,5-10-1,-5 0 0,-3-3 78,-4-5 0,4 6 1,0-9-1,1 3 131,-1 0 0,0-2 1,-5 4-1,6-2 69,2 3 1,-6 2 0,9 3 54,2 0 1,-5 10 0,2 5-185,3 6 0,-7 4 0,-4 6 0,-4 7 3,-3 6 0,0 10 1,0 0-1,0 0 4,0 2 0,0-7 0,0 5 0,0-5-36,0-3 1,2 0 0,4 0 0,4-2-52,3-5 0,-5 2 0,7-8-9,3 3 0,-5-8 0,2 3 1,1-8 21,-3-8 0,7 3 1,-4-11-1,2-2-33,-3-2 1,6-4 0,-5 1 0,2 0 28,-3 0 0,3 0 0,-10-1 1,0 1 52,2 0 1,-8 0-1,4 0 0,-12-1 1,1 9 0,-10 2 0,-1 0-17,3 0 1,-7 8 0,4-3 92,-4 6 1,4 4 0,3 6 0,0 10 0,3 8-1,0 7 1,5 1 0,2 2 0,3-2 285,0-1 0,10-2-399,6-8 0,12 0 0,6-2 0,2-3-40,5-2 1,6-11-1,4 2 1,3-4-124,-2-3 0,-3 0 0,-3-3 0,1-2-367,-1-2 1,-2-4 0,-3 6 553,-2-3 0,-11-10 0,6 5 0</inkml:trace>
  <inkml:trace contextRef="#ctx0" brushRef="#br0" timeOffset="96685">11211 6233 6739,'10'-13'85,"-5"3"0,8 12 0,-2 6 64,-6 8 1,5 4 0,0 6 0,1 2-91,-1 3 1,6 8-1,-6-6 1,0 1-41,0 0 0,-2-4 0,-5-6 0,2-1 12,3 0 1,-1 0-130,-7 0-65,0 1 1,3-11 87,5-6 0,-6-7 0,9-7 0,-4-9 43,1-5 1,10-2-1,-5 0 1,2 0-1,1 0 32,2-1 1,3 1 0,2 0 70,0 0 1,-7 7 0,-1 3 7,3 3 0,-5 2 0,2 8-11,3 0 1,-5 3-1,3 2-10,2 3 0,-5 7 0,0-4-41,-3 2 0,0 2 1,-5 8-35,3 0 1,10-2 3,-2-5 0,-3 2 1,2-11-43,3-2 0,3-2 0,2-6 0,0-4 21,0-9 0,-7-2 0,-3 0 0,-3 3 22,-5-3 0,-2-3 1,-3-2 107,0 0 1,0-1-1,-3 1-45,-4 0-30,-6 0 0,-11 10-37,1 5 1,-3-2-1,-2 2 1,-3 3-47,3 2 0,2 11 1,3 2-1,2 3-167,6 5 1,-3 11 0,10 2 0,0-3-537,-2-2 765,7-13 0,-7 7 0,10-7 0</inkml:trace>
  <inkml:trace contextRef="#ctx0" brushRef="#br0" timeOffset="97143">11977 5838 7569,'0'-36'-287,"0"5"0,2 6 442,6 1 1,-3 14-1,8 10-26,-2 13 0,-4 18 0,-7 8 0,3 4 3,5 4 0,-6 7 0,6 3 1,-6-1-119,-2 1 1,8-3 0,0-10-1,-3-3 15,-2-2 1,-3-3-1,0 5 1,2-4-175,6-4 1,-5-2-1,4-8-106,-4 0 0,-3-7 28,0-1 0,0-12 131,0-3 0,2-13 0,4-15 59,1-3 0,4 0 0,-6 8 0,3-1 44,-3 1 1,5-8 0,0 3 0,1 5 84,-1 5 0,8 10 0,-2-5-18,4 3 1,3 2-1,1 8 1,-1 0-9,0 0 0,0 0 0,0 0 0,-2 3 68,-6 4 0,-2 6 0,-7 10 1,1 1-110,-2-1 1,-12 8 0,-9 0-1,-4-3-96,-4-2 1,1 0 0,0 2 0,0 0 2,0-7 1,-1 2 0,1-10-556,0 0 1,7 5 323,1-10 0,10-3 1,-3-13 294,6-7 0,12-6 0,3-2 0</inkml:trace>
  <inkml:trace contextRef="#ctx0" brushRef="#br0" timeOffset="97420">12371 6395 7569,'24'-15'-99,"-1"-1"0,0 11 47,0-2 0,-7 4 0,-1 6 1,1 4 181,-3 9 0,-3 12 1,-10 3-1,0-3 0,2-2 146,6-3 1,-5 1-341,4-1 1,6 0 0,3-2-49,4-6 0,-4-5 1,-1-10 110,3 0 0,3-7 0,2-4 0,-2-1-167,-6-7 1,3-1 0,-10-3 144,-3-1 0,-2 9 1,-3 0 20,0-4 0,-13 1 0,-8 0 31,-7 3 1,-3 10 0,5-3 0,-2 5-65,-3 3 1,0 0 0,8 0 0,0 3-364,-1 5 1,9-3 146,-1 10 0,14-9 251,2 1 0,10-4 0,13-3 0</inkml:trace>
  <inkml:trace contextRef="#ctx0" brushRef="#br0" timeOffset="97631">12836 6047 7310,'23'-23'-113,"-8"0"1,-2 0 0,0-1 0,0 4 375,5 4 1,-5 9-1,0 14-101,-3 9 1,-2 15 0,-8 7-1,0 4-60,0-4 0,0 14 0,0-6 0,0 3-87,0 0 0,0-2 0,-3-1 0,-2-2-118,-3-5 0,1 2 0,7-10 1,0-3-291,0-2 0,0-10 0,0-1-624,0 3 1017,0-8 0,10 11 0,3-8 0</inkml:trace>
  <inkml:trace contextRef="#ctx0" brushRef="#br0" timeOffset="97835">12464 6303 7522,'-10'-21'-21,"10"5"0,13-2 0,18 11 0,5 2 97,0 2 1,8 3-1,-6 0 1,6-3-238,3-4 1,2 4-1,2-7 1,3 2 70,-2 0 1,0-2 0,-1 5-1,3-3-35,-2 3 1,-3 2 0,-3 3 124,1 0 0,-1 0 0,1 0 0</inkml:trace>
  <inkml:trace contextRef="#ctx0" brushRef="#br0" timeOffset="98916">13926 6047 7349,'-23'3'-560,"0"5"662,0 7 1,7 6-1,3 4 1,1 4 36,-1 2 0,7 7 0,-1-7 0,4 0-129,3 3 1,0-8 0,0 7-1,0-2-27,0 0 1,10-8 0,6-7 10,5 2 1,2 0 0,0-3 0,0-7-49,0-5 0,1-3 0,-1 0 1,0 0-87,0 0 1,0-11-1,1-4 1,-1-6 61,0-2 0,0-8 1,-2 0-1,-3 3 37,-3 2 1,-9 0 0,1-2-1,-4-3 46,-3 3 0,-3 2 0,-2 3 64,-3-1 0,-10 4 0,3 4 0,-3 6 37,2 0 0,-4 7 0,4-5-1,-4 6 1,4 12 0,3 5 0,0 4 5,0-4 0,8 6 0,-2-6 0,4 6-50,3 2 0,0 8 1,0 0-1,0-3-154,0-2 0,3-3 1,4 0-72,9 1 0,-3-9 0,2-2 28,3-3 1,3-2 0,2-11 27,0-4 1,0 2-1,-2-11 1,-3 1 98,-2 2 0,-9-8 0,6 6 0,-2-6 58,-6-2 0,5 7 0,-2 1 90,-3-3 1,-2-3 25,-3-2-58,0 0 1,-8 12-52,0 11 0,0 11 0,8 12 0,0 0-70,0 0 0,0 1 0,0 1 31,0 6 0,3 0 0,2 3 1,5-14-135,3-7 1,3 3-1,7-6 4,0 3 0,0-8 0,1 0 0,-1-7-41,0-6 0,0-10 1,0 2 42,1-4 0,-11-3 0,-3-1 110,0 1 0,-7 0 1,4 0 105,-4 0 1,-3-1 0,0 1 77,0 0 0,0 7 11,0 1-153,0 10 1,8 5 0,0 15-1,-3 6-1,-3 2 0,-2 0 0,0 1 0,3-1 1,5 0 1,-6 0 0,6 0 0,-6 1-3,-2-1 1,0-8 0,0 1 0,0 2-55,0 2 1,0-4-31,0-1 0,11-9-4,4 1 1,-2-14-1,0-9 1,0-5-56,0-2 0,-8 0 0,5 0 0,-2 0 65,0-1 0,0-7 0,-6-2 42,6-3 1,-6 7-1,6-4 1,-5-1 0,-3-2-5,0 0 0,0-5 0,0 10 334,0 3 0,7 2-113,1 3 1,8 12-1,-6 11-40,3 13 0,-5 8 0,4 5 1,-1 2-115,-6 3 0,8 0 0,2-5 0,3 2-139,-2 3 1,7 0-1,-2-8 1,7 0-242,0 1 1,-2-9 0,-3 1 0,1-1-376,-1-2 1,0 5 688,0-10 0,11 10 0,2-5 0</inkml:trace>
  <inkml:trace contextRef="#ctx0" brushRef="#br0" timeOffset="99615">15899 6117 7325,'0'-36'-305,"-2"10"1,-4 11 696,-1-4-290,-1 9 1,8 10 0,0 16 0,0 4-13,0 3 0,0 8 0,0 3 1,0-1-16,0 1 0,8 0 1,-1-6-1,-1 5-112,-4 4 0,1-9 0,2 3 0,3-5-234,-3-3 0,0-8 163,3 1 0,5-11 0,10 3 17,0-6 1,-8-12-1,1-3 1,-1-2 25,-2-1 1,5 1 0,-10-9 0,0 1 72,2 0 0,-7 0 0,4 0 5,-4-1 1,-3 1 0,0 0-98,0 0 251,0 10 0,3 3-115,4 10 1,-4 2 0,5 6 0,-3 10 0,0 8 18,3 5 1,7 2 0,-4-4 0,-1 4-18,0 3 0,6-7 0,-6-1 0,0-7 22,1-6 1,7-10-1,-3 3-17,6-6 1,-6-2-1,-2-2 9,-3-6 1,6-5-63,-8-10 1,7-3 0,-7-2 0,-3-3-6,-2 3 1,-3-1 0,0 1 0,0-6 0,0 1-39,0-1 0,0-4 0,0 7 0,-3 2-192,-5 3 1,6 3-1,-6 0-127,5 0 1,3 13 0,0 10 355,0 12 0,3 9 0,5 2 0,5 11 0,10 2 0</inkml:trace>
  <inkml:trace contextRef="#ctx0" brushRef="#br0" timeOffset="100046">16804 6349 7569,'13'-23'-67,"-5"0"1,-8 2 0,-5 3 0,-6 5 0,1 0 277,0 0 0,-8 8 0,2-3-107,-4 6 1,4 2 0,1 0-28,-3 0 1,-3 10 0,0 6-109,6 4 0,5-4 0,10-1 0,0 3-100,0 3 1,0 2 0,0 0 0,2 0-124,6 1 0,-5-1 169,4 0 0,4 0 1,-1-2-1,0-3 1,3-5-74,0-3 0,2-2 0,9-8 88,-1 0 0,0-10 0,-2-6 0,-3-2 69,-3 3 0,-7-6 1,5 5-1,0-4 85,0-3 1,-8-8 0,5 0 0,-2 2 10,0 4 0,-1 1 0,-7 1 173,0 0 1,0 7-173,0 1 1,0 12 0,0 3-80,0 13 1,0 8 0,0 2 0,0 0-63,0 1 0,0-1 0,3 0 0,2 0-56,3 0 1,10 1 0,-3-1-121,6 0 0,2-7 0,0-4 0,1-1 221,-1-6 0,0-3 0,0-2 0,0 0 0</inkml:trace>
  <inkml:trace contextRef="#ctx0" brushRef="#br0" timeOffset="100272">17385 6326 7377,'0'-23'0,"0"-1"-288,0 1 1,0 0 0,-3 2 0,-2 3 376,-3 3 0,-7 7 1,4-5-1,-2 3 69,-5 5 1,5 2 0,-2 6 0,0 4-5,2 9 0,-5 7 0,10 5-103,3 3 0,2 0 0,3-7 1,0 1-51,0 6 1,0-5 0,3 5 0,4-8-97,9-7 0,5 2 1,2-8-1,2 0-86,6 1 0,-2-4 1,7-7-1,0 0 13,0 0 1,-5-2-1,5-6 1,-2-5 167,-6 0 0,-2-18 0,-3 6 0</inkml:trace>
  <inkml:trace contextRef="#ctx0" brushRef="#br0" timeOffset="101055">17779 5513 7569,'0'-23'-798,"0"8"1524,0-1-562,0 11 1,8 21 0,0 17-45,-3 6 0,-3 2 0,-2 6 0,0-1-87,0 0 0,8 1 0,0 2 1,-3 2 24,-2 3 1,-3 3 0,0-5 0,0 2-75,0-2 1,0-3 0,0-3 0,0-2-18,0-6 1,0 4 0,0-11-1,0-3-29,0-2 1,2-3 54,6 0 0,-6-7-140,6-1 75,-5-10 1,-3 6-35,0-11 1,0-3 79,0-5 0,0 3-6,0-10 0,2 7-1,6-7 1,-5-1 0,4-7-14,-4 0 1,5-1-1,-1 1 1,1 0 11,2 0 1,-7 0-1,7-1 1,-2 1-9,0 0 0,2 0 1,-5 0-1,3-1 45,-3 1 0,0 2 0,1 3 100,1 3 1,11 2 16,-2-2 1,-3-3-56,2 10 0,1-3 1,7 6-1,0 0-15,0 8 0,-7-1 0,-1 14 0,1 2-38,-3 2 0,5 4 1,-11-1-32,-2 0 1,-2 0-1,-3 1-59,0-1 1,-10 0 0,-8 0 0,-8 0-62,-5 1 1,0-9 0,8 1-74,0 2 1,-8 0 153,0-3 0,0-5 371,8-10 92,10 0-218,2-10 1,22 8 0,4-6-47,6 5 0,10 3 0,0 0 0,-3 0-77,-2 0 1,5 8 0,2 0-1,1-3-163,-1-3 0,6-2 1,-8 0-1,-3 0-99,-2 0 1,-10 0-1,-1 0-400,3 0 1,-10-7 311,-8-1 1,-10-8 285,-14 9 0,-9-11 0,-3 5 0</inkml:trace>
  <inkml:trace contextRef="#ctx0" brushRef="#br0" timeOffset="101305">17269 5699 7513,'12'-10'-98,"-1"5"235,-11-11 1,0 14-24,0 2 1,0 13 0,0 20 0,0 11-57,0 7 0,0 22 1,2-4-1,3 3-84,3 1 0,8-11 0,-6-3 0,3-2-270,5-6 0,3-4 0,-1-6 0,-2-5 296,-2-2 0,9-4 0,12-6 0</inkml:trace>
  <inkml:trace contextRef="#ctx0" brushRef="#br0" timeOffset="102254">19427 6279 7442,'0'-23'-120,"-8"0"0,-2 0 0,-3 2 0,-2 3 179,2 3 0,-8 9 0,8-4 0,-2 2 49,-1 1 0,1-1 0,-9 8-9,1 0 1,3 10-1,2 6-98,2 4 0,11-4 0,-3-1-13,6 3 0,2 3 0,0 2 0,2 0-1,6 1 1,-3-4 0,11-2-6,2-2 1,2-3 0,3 2 0,1-7-14,-1-6 1,0-2 0,0 0-1,1-2-33,-1-6 1,0-5 0,0-10-1,0 0 34,1 0 1,-4-3 0,-2-5 0,-5-5 2,-3 0 1,6-8 0,-8 5-1,-3-5 18,-3-2 1,-2-3 0,0-3-1,0-2 27,0 3 1,0 2 0,0 2 0,-2 3 29,-6 6 0,6 12 0,-9 13 0,3 0 35,1 0 1,-1 11 0,5 2 16,-4 12 0,4 12 1,-5 7-1,6 7 71,2 6 1,0 10 0,0 3 0,2 2-59,6 6 1,-3-8-1,8-3 1,0-5-117,0-3 1,0-7-1,5-3 1,-3-3 17,3-4 0,3-3 0,2-6-419,0-4 0,1-6 0,-1-10 106,0 0 0,-7 0 0,-1-3 0,0-4 115,-2-9 1,0-2 0,-8 0-1,3 3 164,-3-3 1,-2-3 0,-3-2 0,0 0 67,0-1 0,0 9 0,0-1 404,0-2-302,0 8 0,2 2 1,4 16-1,1 7 48,-1 6 1,-4 2 0,-2 1-141,0-1 1,3 0 0,2 0-600,3 0 1,2-7 539,-2-1 0,-6 1 0,9 7 0</inkml:trace>
  <inkml:trace contextRef="#ctx0" brushRef="#br0" timeOffset="102467">19821 5769 7286,'3'-21'-693,"5"6"0,5 4 693,10 11 0,0 0 0,0 0 0,1 11 0,-1 2 0</inkml:trace>
  <inkml:trace contextRef="#ctx0" brushRef="#br0" timeOffset="103236">20100 6024 7553,'0'23'0,"0"0"0,0 1-1,0-1 1,0 0 0,0 0 37,0 1 1,0-1-1,3 0-52,4 0 1,6-2 0,10-6 68,1-7 1,7 2-1,0-2 1,-1-3-128,4-2 0,-8-11 1,7-2-1,-2-3-141,0-5 0,0-3 1,-8-2-1,-2 0 95,-6 0 0,4-1 1,-12 1 99,-2 0-21,-2 10 0,-6-13 1,-4 8-1,-6 0-11,0-3 0,-13 1 0,8-1 0,0 3 195,-3 3 1,1 10 0,-3-3-46,-1 5 1,9 14 0,-1 4 0,1 6 7,2 2 1,-5 3 0,10 2 0,3 3-26,2-3 0,-4-2 0,-1-3 1,3 1-27,2-1 1,11 0 0,2 0 0,3 0-57,5 1 0,5-4 1,6-4-1,4-6-37,3 0 0,-5-7 1,8 5-59,2-6 1,3-2-1,0-2 1,-3-6-1,-2-5 32,2 0 1,-7-8 0,-3 6-1,-6-6-129,-1-2 0,-1 0 0,-2 0 111,-6 0 1,-2-1 0,-8 1 137,3 0 1,0 7 306,-8 1 1,-11 12-280,-4 3 1,4 3 0,4 12-1,2 3-30,-3 3 0,5-5 1,-5-1-1,6 3-22,2 3 0,2-6 0,4 1-5,1 2 1,4 0-1,-4 0 1,9-3 21,5 3 0,2-7 0,0-4-44,0-4 1,0-3 0,1 0 0,-1-3-63,0-4 0,0 2 1,0-14-1,1-4-55,-1-5 0,0-6 0,0 6 0,0-6 55,1-2 1,-9 5 0,-2-7 0,0-4 29,0-1 0,-8-4 1,3 1-1,-6-1-19,-2 1 0,0 7 0,0 3 1,0 3 365,0 4 1,0 11 15,0 3 0,0 12-227,0 3 1,0 13 0,0 18 0,0 8 113,0 5 0,0 5 0,0 2 1,0 3-149,0-2 1,0 5 0,0-6 0,0-4-253,0-6 1,0-10 0,0 5 0,0-3-492,0-4 1,0-3-368,0-3 1034,0 0 0,0 0 0,0 0 0</inkml:trace>
  <inkml:trace contextRef="#ctx0" brushRef="#br0" timeOffset="103439">20959 6187 7493,'2'-24'-92,"6"1"0,5 10 0,10 3 0,3 2 0,2 0 138,3 3 0,11 0 0,-4 0 0,9-3-42,7 3 1,-5-5-1,5 2 1,-5 3-4,-3 2 1,-7-4 0,-3-1 0,-2 0-2,-6-2 0,8-3 0,0-10 0</inkml:trace>
  <inkml:trace contextRef="#ctx0" brushRef="#br0" timeOffset="104149">21771 5397 7474,'0'-23'16,"0"13"1,-3 10-1,-2 15 73,-2 14 0,-4 9 0,6 14 0,-3 5-38,3 2 1,-5 0 0,2 6 0,3-3-21,2 2 0,3-7 0,0-3 0,0-5-55,0-3 1,8-9-1,2-6 1,1-6-88,-1-1 0,8-4 0,-2-4 16,4-9 1,3-7 0,1-5-19,-1-3 1,-8-10 0,1 0 0,-1-7 62,-2-6 0,0 0 1,-8 7-1,3-1 34,-3-6 1,-2 5-1,-3-5 49,0 5 0,-3 6 101,-5 4 0,6 8 1,-6 16 6,6 8 0,2 4 1,0 3-1,0 1-86,0-1 0,0 0 1,2 0-51,6 0 0,-3 1 0,10-4-9,4-4 1,1-6 0,3-10-68,1 0 0,-1-2 0,0-4 0,-2-4 5,-6-3 1,6-2-1,-8-9 1,2 1 20,1 0 1,-9-8 0,6 0 0,-2 3 22,-6 2 0,5 3 0,-2 0 0,-3-1 16,-3 1 1,-2 0 0,-2 2 22,-6 6 1,-5-3-1,-7 13 23,4 7 1,-2 11 0,8 18-1,-1 8 91,1 5 0,2 12 0,8 6 0,0 5-25,0 3 0,0 0 1,3-1-1,2-2 108,3-5 1,7 3-1,-4-9 1,-1 1-130,0 0 0,1 5 0,-6-8 0,3-3-82,-3-2 1,-3-10 0,-2-3 0,0-2 19,0-6 1,-2-2 0,-6-6-109,-8-4 0,-4-3 0,-6-8 0,-2 3-23,-3-3 1,0-5 0,8-8 0,-1-7 46,1-6 1,0-10-1,2-2 1,3-4-13,3-4 1,10-5 0,-3-6 0,5-2-13,3 2 1,0 6 0,3 5 0,5 5-52,7 2 0,8 1 0,11 4 1,10-2 58,7 3 1,21 2 0,-2 3 0,2 0-92,0 0 1,-2 10 0,-3 2 0,-2 4-111,-3-1 0,-11 0 278,3 8 0,-5 0 0,-2 0 0</inkml:trace>
  <inkml:trace contextRef="#ctx0" brushRef="#br0" timeOffset="104397">23140 5653 7633,'0'-13'347,"0"28"1,0 19-186,0 4 0,0 11 0,0 8 1,0 0-91,0 0 1,0 5 0,0-8 0,0-5-226,0-8 1,0 0 0,0-7 0,0-1-216,0 1 1,0-3 0,0-8-544,0 0 911,0-10 0,-10 8 0,-3-8 0</inkml:trace>
  <inkml:trace contextRef="#ctx0" brushRef="#br0" timeOffset="104821">22839 6094 7482,'-11'-13'-311,"9"0"1,-3 8 260,10-3 0,8-2 1,12 5 41,6-3 1,-5-3 0,5 6 0,-5-5 8,-3-3 0,8 5 1,0-5-1,-3 1-18,-2-1 1,-3 8 0,1-6 15,-1 1 1,0 7-1,-2-2 26,-6 10 0,-5 8 1,-10 10-1,3 1 49,5-1 0,-6 0 1,6 0-1,-5 0 57,-3 1 1,0 7-1,2 0 1,3-3-75,3-2 0,10-6 1,-2-2-1,4-5-30,3-2 1,1-4-1,-1-7 1,0 0-25,0 0 0,1 0 1,-1-2-1,0-3 6,0-3 1,0-10-1,-2 2 1,-3-4 1,-2-3 1,-11-1-1,5 1 1,-2 0 29,-1 0 1,-1 2 0,-14 3 0,-10 3-32,-11-4 0,1 1 0,-11 3 0,1 5-162,2-1 0,-8 9 0,5-6 0,-2 8 59,2 8 0,0 5 0,14 10 0,4 0-509,0 0 0,11 0 602,2 1 0,-5 9 0,1 3 0</inkml:trace>
  <inkml:trace contextRef="#ctx0" brushRef="#br0" timeOffset="105148">24370 5699 7569,'-12'0'221,"1"0"1,14 10 0,5 8-1,7 11-199,6 10 0,10 12 0,0 3 0,-3-2-206,-2-3 1,-11-5-1,-2-3 1,-3-5-129,-4-2 0,-4-1 0,-2-5-95,0 3 1,-10 0 406,-6-7 0,-4-1 0,-3 0 0</inkml:trace>
  <inkml:trace contextRef="#ctx0" brushRef="#br0" timeOffset="105352">24138 6187 7569,'11'-24'-23,"2"11"0,10 3 0,3 2-105,5 1 1,-3-1 0,11 8-1,2 0 46,3 0 1,2 0-1,1 0 1,-1 0-41,0 0 1,-7 0 0,-3-3-1,-2-2 122,-6-3 0,8-10 0,0 5 0</inkml:trace>
  <inkml:trace contextRef="#ctx0" brushRef="#br0" timeOffset="105900">24858 5583 7403,'8'-15'-294,"-1"-1"1,1 14 389,-8 2 1,0 5-1,0 15 1,0 9 58,0 4 0,0 6 1,-3 7-1,-2 1-15,-2-1 0,-9 1 0,8 2 0,1 0-76,-4-3 0,9 6 1,-6-14-1,5 4-143,3-4 1,0 3 0,0-10-3,0-2 0,3-6 1,2-5 40,3-2 0,10-14 0,-3-2-155,6-13 1,-5-2 0,-4-6 0,1-5 104,0 1 1,-8-1 0,3 0-1,-3-2 57,3-3 0,-5 0 0,4 7-27,-4 1 0,-11 0 321,0 0-97,1 10 0,7 16 0,0 17-64,0 9 1,2 1-1,3-4 1,6 3-52,2 2 1,2 0 0,8-11-1,1-2-95,-1-2 0,0-9 1,0 6-1,0-2 19,1-6 1,-1-3 0,0-2 0,0 0-37,0 0 1,1-7-1,-4-4 1,-2-2 42,-2-5 0,-11 5 0,3-2 0,-6-3 26,-2-3 0,0-2 1,-2 0-6,-6 0 1,-5 7 0,-10 3 0,0 3 36,-1 5 1,1-5-1,0 2 1,0 3 72,0 2 1,7 13 0,3 6-137,3 4 1,2 6-40,8 5 1,10 3 0,6 4 0,5-7-33,2-5 1,3-3 0,5 1-1,5-1-201,0 0 0,8-8 0,-3-2 297,10-2 0,-2-4 0,8-7 0</inkml:trace>
  <inkml:trace contextRef="#ctx0" brushRef="#br0" timeOffset="106749">26250 6233 7273,'11'-23'-370,"-9"0"0,6-1 356,-5 1 0,-3 8 0,-3 2 0,-2 0 237,-3 0 0,-10 8 1,3-3-1,-6 5-6,-2 3 1,0 3-1,-1 5-153,1 7 0,8 6 0,2 2 0,2 0 0,6 1-56,3-1 1,2-8 0,0 1 0,0 2-24,0 2 0,2-4 0,6-3-62,8-3 1,4-2 0,3-8 0,1 0-42,-1 0 0,0-3 1,0-5 18,0-7 1,1-6-1,1-4 1,4-4-1,-1-4 44,-7-3 0,2-3 0,-8-8 0,4 1 41,-4 0 0,-5-1 0,-7 1 0,2 2 39,3 5 0,0-5 0,-8 6 0,0-3 105,0 2 1,0-2-1,0 10 1,0 2 56,0 3 1,-8 11-88,0 0 0,-7 20 0,7 5 1,0 16 71,-2 12 1,-1 14-1,-7 7 1,3 6-14,-3 7 0,8 5 0,2-4 0,5-1-123,3-5 0,3-13 0,7-2 0,11-11 39,7-10 1,3-5-1,-5-6 1,2-4-205,3-9 1,8 4 0,-6-4 0,1-4-64,-1-8 1,6 0-1,-5-11 1,-1-2-31,1-2 0,-3-11 0,-11 0 0,-2 0 108,-2-3 1,-11 6 0,3-11 0,-6 0 55,-2 3 1,0-5 0,-2 8 0,-3-1 94,-3 1 1,-10 4 0,2 11-1,-4 5 44,-4 3 0,1 5 0,-3 12 252,-5 9-275,6 15 1,-9 2 0,11 11 0,0 0-12,0 5 0,10-5 1,5-5-1,5 2 112,3 3 1,0-8 0,0-5 0,3-5-95,5-3 0,5 0 0,10-2 0,0-3-120,0-3 1,8-10 0,3 3-1,-1-5-67,1-3 0,4-8 0,-4-2 1,-1-3-18,1-5 0,-3-11 1,-8-2-1,0 3-7,1 2 1,-1 3 0,-3 0 0,-2 0 40,-2-1 0,-11 1 0,3 0 97,-6 0-10,-2-1 0,0 1 0,0 0-115,0 0 406,0 10 1,-7 13 0,-1 15-131,3 6 0,2 2 0,3 0-4,0 1 1,-8-1 0,1 0 0,2 0-30,2 1 0,3-1 1,0 0-1,0 0-49,0 0 1,0-7 0,0-1-83,0 3-205,10 3 1,-7-6-567,5 1 152,-6-11 173,-2 5 467,0-30 0,0 4 0,0-17 0</inkml:trace>
  <inkml:trace contextRef="#ctx0" brushRef="#br0" timeOffset="106955">27364 5676 7569,'0'33'9,"0"-7"0,0 8 0,0-1 1,0 6-1,0 7 0,0 6 1,0 0-1,0-6 0,0-5 1,3-2-1,2-3 0,3-5 1,-3-5-1,-2-3 0,-3 0 1,-3-2-10,-5-6 0,-5 6 0,-10-8 0</inkml:trace>
  <inkml:trace contextRef="#ctx0" brushRef="#br0" timeOffset="107261">26993 6117 7569,'-8'-36'0,"1"5"114,1 5-56,4 13 0,4-5 0,6 10-135,8 3 0,7 3 0,5 2 1,6 0-60,2 0 0,3 7 0,4 1 0,-1-3 13,-4-2 0,1 5 1,7-1-1,-2-2 29,-5-2 1,2-3-1,-7 0 1,-1 0 93,1 0 0,-3 0 0,-8-3-78,0-4 1,0 4 418,1-5 113,-12 6 1,-1 4-182,-11 6 1,0 5 0,-3 10 0,-2 0-67,-3 1 1,-2 1 0,5 4 0,-3 2-212,3-3 0,0 1 1,0-1-203,-3 3 0,-2 0 0,4-8-219,-1 0 1,-4-2-283,4-6 1,1-4 706,-9-11 0,10 0 0,-5-11 0,10-2 0</inkml:trace>
  <inkml:trace contextRef="#ctx0" brushRef="#br0" timeOffset="107492">27573 5722 7566,'24'0'41,"-1"0"1,0 0 0,-2 3 0,-3 2-121,-3 3 0,1 10 0,7-5 0,0 2-76,0 1 0,-7-9 0,-1 9-79,3 2 1,0-5-1,-2 2 47,-9 3 1,4 3 186,-3 2 0,-1 0 0,-7 1 0,11-11 0,1-3 0</inkml:trace>
  <inkml:trace contextRef="#ctx0" brushRef="#br0" timeOffset="108586">28038 6117 7733,'-13'10'614,"2"3"-623,11 10 1,-2-2 0,-3-3 32,-3-3 0,0 1 1,6 5-65,-6-6 1,3 3 0,-8-8-1,0 1-188,0-1 110,8-2 1,-6-11 18,11-5 1,0-4 0,3-9-1,2 0 18,3-2 1,10 5-1,-5-13 1,2 5 23,1 3 0,-1 0 0,9 0 80,-1-1 0,-8 12 74,1 4 0,-9 8 0,6 8 0,-2 7-61,-6 6 0,-3 4 0,-2 4 0,0 2-9,0-3 0,0-2 0,0-3-25,0 0 0,0-7 0,3-3 1,5-3-36,7-5 1,6 6 0,2-4 9,0-2 0,0-2 0,1-3 0,-1 0 13,0 0 0,8-8 0,0-2 0,0-3-19,2-5 0,-7-3 1,5-2-1,-5 3-25,-3 4 1,0-10 0,-2 8-1,-3 0 24,-3-2 1,-9-1 0,1-2-1,-4-1 1,-3 1 0,0 0-64,0 0 185,-10 10 0,4 0 0,-9 8 117,-3-3 1,-3 0-137,-2 8 0,0 18 0,0 6 1,2 1-24,6 1 0,-3 5 0,7 0 1,1-2-83,0-4 1,-1-1 0,6-1-22,-3 0 0,3-10 1,10-3-1,6-2 17,2 0 1,-6-1 0,9-7 0,2 0-29,2 0 0,4-7 0,-1-4 1,0 1 8,0 0 1,-7-8-1,-1 2 1,1-4 37,-3-4 0,7 4 0,-7 2 0,0 2 68,-5-2 1,-3 8-1,0-1 338,3 1-332,0 8 0,-8 2 0,0 15-5,0 6 0,0 2 1,2 0 7,6 0 1,-6 1 0,6-1-1,-3 0-4,3 0 0,-3-7 0,11-3 0,2-3-70,2-5 1,-4-2-1,-1-3 1,3 0 37,3 0 0,5-11 0,2-4 0,3-6-140,-2-2 1,4-11 0,-2-2 0,-3-2-7,-2-1 0,-3 0 0,1-7 0,-1-1 85,0 1 0,-8 0 0,-2 2 0,0 2 10,0 4 0,-8 9 0,3-1 0,-5 4 405,-3 3-73,0 10 1,0 5 0,0 18 0,-3 11-4,-5 7 0,3 16 0,-8 0 1,0 10-41,0 5 0,8-5 0,-2 3 1,4-5-249,3-8 1,0-3 0,0 5-1,0-2-94,0-5 1,0-6-1,0-9 1,0-1-611,0 0 0,0 0-328,0 0 0,-3-2 583,-4-5 1,-6-6 0,-10-13 434,-1-4 0,1-6 0,0-11 0</inkml:trace>
  <inkml:trace contextRef="#ctx0" brushRef="#br0" timeOffset="108870">28873 6163 7569,'-8'-23'233,"1"0"-146,-1 10 1,10-8-25,6 6 1,5 5 0,10 2 0,3 5-119,5 3 1,3-7 0,7-1 0,-3 0-21,4-2 1,2 7 0,2-7-1,0 0-8,1-6 0,-3 6 0,-3-1 0,-5 4-246,-2-1 0,-4 0 0,-6 8 270,-1 0 0,-10 3 1,-5 5 193,-6 7 1,-2 6 0,0 2 280,0 0 0,-2 0 1,-4 0-230,-1 1 1,-1-1 0,5-2-164,-4-6 1,4 6-486,-5-6 1,3-5-704,-3-2 1164,6 5 0,-19-21 0,8 6 0</inkml:trace>
  <inkml:trace contextRef="#ctx0" brushRef="#br0" timeOffset="109107">29523 5746 7569,'-13'0'-356,"3"0"0,10 2 344,0 6 0,7-3 0,1 10 1,-3 4-283,-2 1 0,-3 3 294,0 1 0,0 9 0,0 3 0</inkml:trace>
  <inkml:trace contextRef="#ctx0" brushRef="#br0" timeOffset="109379">29755 6047 7512,'13'11'94,"-3"-6"-38,-10 10 1,0 1 0,3 7 103,5 0 1,-6 0 0,8 1 18,1-1 1,-6-3 0,8-2-83,-3-2 1,8-11-320,-2 3 1,4-6 98,3-2 1,-7-10 0,-3-5 90,-3-6 1,-2-2 0,-8 0 0,0-1 4,0 1 0,0 0 1,-3-3-1,-2-2 24,-3-3 1,-10 0-1,3 8 1,-3-1 38,2 1 1,-4 10 0,4 6-52,-4 4 1,4 6 0,3 4-45,3 9 1,2 4-1,8 4-119,0-1 1,0 0 0,3-2 0,5-3-194,7-3 1,6-10 370,2 3 0,10-5 0,3-3 0</inkml:trace>
  <inkml:trace contextRef="#ctx0" brushRef="#br0" timeOffset="109706">30196 6024 7498,'0'16'189,"0"-1"-17,0 3 0,0 3 0,0 2 1,0 3-68,0 5 1,-8-13 0,0 5 0,1-5 182,-4-5 0,9 7-396,-6-4 56,6-6 0,2-2-42,0-16 1,2 3 0,6-10 0,5-3-153,0-3 1,7-2-1,-4-3 1,4-2 170,4-3 1,-1-11 0,0 4 0,0-4 132,0 4 0,1-4 0,-4 9 0,-2-1-60,-2 1 1,-8 2-1,4 8 566,-1 0 1,4 7-165,-7 1 1,2 9-309,-2-1 0,-5 7 0,4 10 1,-4 11-16,-3 7 0,0 21 0,0 0 0,-3 5-62,-4 3 0,4 5 0,-5-8 0,6-2-14,2-3 0,0-11 0,0 1 1,2 0-2,6-3 0,5-3 0,10-10 0</inkml:trace>
  <inkml:trace contextRef="#ctx0" brushRef="#br0" timeOffset="109858">30846 6442 7569,'28'-10'0,"-5"-6"0,-2-5 0,-8 9 0,2 4-190,3 5-380,-7 3 570,-1 0 0,0-10 0,3-3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3:11.563"/>
    </inkml:context>
    <inkml:brush xml:id="br0">
      <inkml:brushProperty name="width" value="0.17143" units="cm"/>
      <inkml:brushProperty name="height" value="0.17143" units="cm"/>
      <inkml:brushProperty name="color" value="#5B2D90"/>
    </inkml:brush>
  </inkml:definitions>
  <inkml:trace contextRef="#ctx0" brushRef="#br0">124 348 7569,'-12'0'941,"1"0"1,14-7-714,5-1 0,4 0-260,12 8 1,7-8-1,0 1 1,-3 1 49,-2 4 1,5-1-1,0-2 1,0-3-162,2 3 1,-7-5 0,5 0-1,-5-1-253,-3 1 1,0 0 0,0 4-1078,0-1 1473,-10-1 0,-5 8 0,-16 0 0,-5 0 0,-10 0 0</inkml:trace>
  <inkml:trace contextRef="#ctx0" brushRef="#br0" timeOffset="258">280 357 6946,'0'23'215,"0"0"1,0 0 0,0 0-45,0 1 1,0 7-1,0 2 1,0 3-156,0 5 0,0-4 0,0-1 0,0-3-166,0-4 1,0-4 0,0-1-1,2-1 57,6 0 0,-6 0 0,6 0 1,-5 1-157,-3-1 1,0 0-1,0 0 249,0 0 0,0 1 0,0-1 0</inkml:trace>
  <inkml:trace contextRef="#ctx0" brushRef="#br0" timeOffset="1315">535 217 7096,'0'-23'-207,"0"0"0,2 2 396,6 6 0,-5 7-20,4 16 0,-4 12 0,-3 14 0,0 2-62,0 5 1,0 3-1,0 8-141,0 10 28,0-11 1,0 32 0,0-19-32,0 1 0,0-11 0,0-3 1,0-7-1,0-8-16,0-2 0,0-3 0,0-8 0,-3 0-155,-4 0 0,4-7 142,-5-1 0,6-12 21,2-3 0,0-10 0,0-16 25,0-5 0,8 5 1,2-7-1,0 2 39,0 0 0,6-3 0,-6 6 0,1-6 35,-1-2 1,5 8 0,-4-3 151,2 5 1,-6 3-180,9 0 1,-8 12 0,4 11 0,-1 13 18,-6 8 0,-3 5 0,-2 2 1,0 3 6,0-3 0,0 6 0,0-1 0,0 1-39,0-1 1,8-2-1,3-7 1,-1-1-32,0 0 1,8 0-1,-2-2 29,4-6 1,4-4 0,-1-11-19,0 0 1,0 0 0,0 0-1,1-3-16,-1-5 1,-3 3-1,-2-10 1,-2-3-44,2-3 1,-5-2 0,0 0 55,-3-1 0,6 1 1,-9 0-1,-2 0 1,1 0 6,1-1 0,-4 1 0,5 0 0,-6 0 53,-2 0 1,0 7 0,-2 1-13,-6-3 1,-5 7-1,-10 3-48,0 6 0,7 12 1,3 8-1,0 8 16,0 5 1,6 3 0,-6-6-1,3 5-9,4 4 0,-4-9 1,2 3-1,3-5-21,3-3 1,2 0-1,2-2 1,3-3-149,3-3 1,10-10 112,-2 3 1,4 2 0,3-2 0,1-5-2,-1-8 0,-3-1 1,-2-9-1,-2-1-22,2 4 0,-5-9 0,0 5 0,0-2 42,0 3 0,-8-6 0,5 6-17,0-6 0,-7-2-21,5 0 0,-6 0 480,-2-1-262,0 11 1,0 6 0,0 14 0,0 9-94,0 5 1,0 2-1,3 0-9,5 0 1,-6 0 0,6 3 0,-6 3 0,-2 2-22,0-3 1,3-2 0,2-3 0,3 0-283,-3 0-137,8 0 372,0-10 0,2-5 0,-2-16 1,-2-7 39,-6-6 0,-3-2 0,-2 0 0,3 0 21,5-1 1,-6-6 0,6-4 0,-5 0 80,-3 1 0,0-6 0,0 6 67,0-3 1,0 5 0,0-5 0,0 2-42,0 6 0,2 10 0,3 2-54,3-2 1,2 8-1,-2 5 1,5 10 18,0 10 1,5 14 0,-8 4 0,1 1-74,-1-1 0,-2 6 0,-6-8 1,3 0-202,3 2 0,10-7 0,-5 5 1,2-5-214,1-3 1,-8 8-1,7 0 1,1-3 382,-3-2 0,7-3 0,-7 0 0</inkml:trace>
  <inkml:trace contextRef="#ctx0" brushRef="#br0" timeOffset="1475">1997 1006 7742,'15'-20'532,"1"4"1,-8 4-1,5 14-463,-3 4 1,-2 7 0,-8 10 0,0 0-254,0 0 1,-8 0 0,0 1-1,3-1 184,2 0 0,-7 11 0,-3 2 0</inkml:trace>
  <inkml:trace contextRef="#ctx0" brushRef="#br0" timeOffset="2217">2693 886 7569,'0'-23'-10,"11"10"1,1 2 32,1 1 1,8 7 0,-6-2 25,6 10 1,-5 6 0,-4 7 0,-1-3-43,-6 3 0,5 11 0,-2 2 1,0-3-15,2-2 1,-7-3-1,4 0 1,-2-2-211,3-6 0,-3 3 121,11-10 0,-8 0 0,4-11 1,1-2 12,0-3 1,-5-10 0,5 3 0,-3-6 39,-5-2 1,6-8 0,-4 0 0,1 3 25,2 2 0,-7 3 0,5 0 399,-6-1-253,-2 11 0,3 3-56,5 10 1,-6 3 0,9 4 0,-4 9-20,1 5 1,2 2-1,-4 0 1,4 0 4,3 0 0,-6 1 0,6-1 18,-2 0 1,4-8-1,-5-2 24,3-2 1,-5-4-98,8-7 1,-9-7 0,6-4 0,-2-2-32,-6-5 0,0-5 0,0-5 1,3-6-97,-3-2 0,0 5 0,0-7 0,3-4-117,-3-1 1,-2-1 0,-3 5 0,0 5-379,0 1 618,-11 17 0,-2-14 0,-10 17 0</inkml:trace>
  <inkml:trace contextRef="#ctx0" brushRef="#br0" timeOffset="2560">3390 932 6945,'23'0'0,"0"0"0,0 0 48,0 0 1,1-8 0,-1-2 0,0-3-36,0-5 1,0 5-1,-2-2 1,-3-3-39,-2-3 0,-9-2 0,6 0-1,-3 0 1,-2-1-12,-8 1 1,-2 2 25,-6 6 0,-8-3 0,-12 10 36,-3 3 0,0 5 0,8 8 80,0 7 0,10-2 1,3 3-1,2 2 61,0 2 0,0 11 0,8 0 1,0-2-89,0-4 1,3 6 0,5 0 0,7-2-30,6-4 1,2-1 0,3-1-1,2-3-420,3-4 1,10 2-1,-2-10 1,5-3 370,2-3 0,1 9 0,-1 2 0</inkml:trace>
  <inkml:trace contextRef="#ctx0" brushRef="#br0" timeOffset="3199">4411 700 7453,'0'-36'18,"0"2"1,-3 32 0,-2 10 0,-3 10 97,3 5 1,0 3-1,0 2 1,-3 3-73,3-3 0,2-2 0,3-3 0,0 1-94,0-1 0,0 0 0,3 0 58,5 0 1,-3-2 0,10-3-266,3-2 1,3-11-1,2 2 1,0-4 59,1-3 0,-1 0 0,0-3 173,0-4 0,0-6 0,1-8 0,-4 3 76,-4 3 0,2-1 0,-8-7 0,0 0 100,1 0 0,-1 2 0,-5 3 384,3 2-454,0 11 1,-8-2 0,0 14-53,0 9 1,-3 4 0,-2 6 0,-3 3-46,3 1 1,2 1-1,3-7 1,0-1-62,0 0 1,3 0-1,5-2 46,7-6 0,-2-4 1,3-11-1,2 0-5,2 0 0,1-11 0,-3-4 1,-3-6 15,3-2 0,1 0 1,-4 0-1,-5-1 69,1 1 0,-9 0 0,6 0 10,-5 0 0,-11 7 1,-3 3-1,-1 0-46,-6 0 1,-6 8 0,-4-2 0,-3 4-117,3 3 0,2 0 0,3 3 0,-1 2-166,1 2 0,0 11 0,2-2-374,6 5 642,5 2 0,10 0 0,0 0 0</inkml:trace>
  <inkml:trace contextRef="#ctx0" brushRef="#br0" timeOffset="4226">4991 816 7569,'10'-13'-295,"6"6"1,-3 7-1,0 7 517,-3 9 0,-2-3 0,-8 2-71,0 3 0,0 3 0,0 2-52,0 0 1,0 0 0,0 1 0,0-1-164,0 0 0,0-8 0,0 1-300,0 2 212,0-8 0,2 1 0,3-14 38,3-5 0,8-5 1,-6-10-1,0 0 144,0 0 0,9 0 0,-7-3 0,4-3-23,-1-1 1,-7 1 0,5 11 0,0 3 141,0-3 1,-5 7 0,4 1 0,1 2-20,0 0 1,-5 1-1,5 9-102,-3 6 1,-2 5 0,-8 10 0,0 0-31,0 1 1,0-1 0,0 0 0,0 0-58,0 0 1,0 1-1,0-1-102,0 0 1,0-8 15,0 1 113,0-11 0,0 3 0,0-16 27,0-7 0,0-6 0,0-5 1,0-2 36,0-3 0,8 0 1,-1 8-1,1-3 105,2-5 0,-7 13 0,5-5 47,-6 2 1,9 11-51,4 2 0,6 6-73,2 2 1,-8 10 0,1 5-42,2 6 0,-8 2 1,1 0-1,-4 1-34,1-1 1,7-8 0,-4 1-18,2 2 1,2 0 0,6 0 0,-3-5-12,-3-3 0,1-2 0,7-11-11,0-5 0,0 3 0,-2-10 0,-3-3 10,-2-3 1,-4-2-1,7 0 1,-4-3 9,3-5 1,-8 3 0,-2-8 0,-5-1-2,-3 1 0,7-2 0,1-9 0,-3 1 38,-2-1 0,-3 4 0,0 1 1,-3 6 123,-4 3 0,4 2 108,-5 8 0,3 10-182,-3 5 1,6 23-1,-6 11 1,5 8 5,3 7 1,0 3 0,3 5 0,2 2-10,3 4 1,0 6 0,-6-6 0,3-4-69,3-2 1,0-10 0,-6-3 0,4-3-76,1-4 0,1-3 0,-8-3-10,0 0-298,0 0 194,0 0 0,0-20 0,0-11 154,0-10 1,0-5 0,0 0 0,0 0 26,0-1 1,0-7 0,3 1 59,4 1 0,-1 3 0,9 3 1,3 0-1,3 0 20,2 0 0,0 2 0,0 3 98,1 2 0,-1 11 1,0-3-1,0 6 55,0 2 0,-2 2 0,-3 9-117,-2 12 0,-11-5 0,2 10 1,-4 1-38,-3-3 1,-3-1-1,-2-1 1,-5 1-98,-3 6 1,-2-5 0,-9 5-1,4-5-204,4-3 0,-4-2 0,4-3-265,-4-3 0,4-7 0,1 5-513,-3-3 1025,7-2 0,-9-18 0,7-3 0</inkml:trace>
  <inkml:trace contextRef="#ctx0" brushRef="#br0" timeOffset="4409">6267 723 7569,'24'-7'-26,"-1"-1"0,0 0 147,0 8 1,-2 3-1,-6 4 1,-4 11 0,-4 8 141,1 5 0,0 0 0,-8-8-288,0 1 1,0 1 0,0 4 0,0 2-201,0-3 1,0-2-1460,0-3 1684,0 0 0,-10-10 0,-3-3 0</inkml:trace>
  <inkml:trace contextRef="#ctx0" brushRef="#br0" timeOffset="4569">6337 584 7569,'0'-26'-378,"0"-5"1,0 6 384,0-6 1,0 13 0,3 5-1,2 0 13,3 0 0,2 8 1,-2-3-112,7 5 0,6 11 0,2 2-520,0 3 611,0 3 0,-10 7 0,-2 0 0</inkml:trace>
  <inkml:trace contextRef="#ctx0" brushRef="#br0" timeOffset="5300">6848 770 6986,'0'23'110,"0"0"1,0 0 0,-3 1 20,-5-1 0,6-8 0,-9 1 0,4 2-116,-1 2 1,0-4-254,8-1 1,0-7 116,0 8 0,3-14 0,2-2 39,3-13 1,7-7-1,-7-4 1,0 1 46,2 0 0,-7 0 0,7 0 0,-2-1 113,-1 1 1,1-8-1,-5 0 17,4 3 0,-4 2 0,7 3 0,-2 0 147,0-1 0,2 9-179,-2 0 1,2 12-1,8 0-26,-2 9 1,-11 12 0,3 0 0,-3 7 18,2 6 0,-4 8 0,7-8 0,-2-3-42,0-2 0,2 3 0,-5-4 0,3-4 0,-3 0 0,5-9 0,1 1-59,2-2 0,2-4 0,8-9-145,1-6 116,-1 5 0,0-20 1,0 3-21,0-9 1,1-2 0,-4 6 0,-2-4 44,-2-2 0,-3-2 0,2 4 1,-5-2-1,-2 3-9,0 2 1,0 3 0,-8 0 57,0 0 0,-11 2 0,-4 6 47,-6 7 0,-2 5 0,0 3 40,0 0 1,2 11 0,3 4 0,2 6 65,-2 2 0,8 8 0,2 0 0,6-3-26,2-2 0,0 5 0,2 0 0,6-3 148,8-2 0,7-3 0,5-2-356,3-6 1,13 3 0,0-10 0,7 0-215,1 2 1,5-7 0,-1 4-1,1-4 1,2-3-296,1 0 0,-16 0 590,2 0 0,-5-10 0,6-3 0</inkml:trace>
  <inkml:trace contextRef="#ctx0" brushRef="#br0" timeOffset="5909">8797 561 7569,'0'-23'159,"0"-1"130,0 1 1,0 5-1,0 10-62,0 16 1,3 10 0,2 8 0,3 2-163,-3 3 1,-3 11 0,-2-4 0,0 6 11,0 3 1,0-9-1,0 1 1,0 2-631,0 3 0,0-5 0,0-3 0,0 0 553,0 0 0,0-8 0,0 6 0</inkml:trace>
  <inkml:trace contextRef="#ctx0" brushRef="#br0" timeOffset="6107">8588 1048 7684,'-7'-28'175,"-1"5"1,0 5-1,11-6 1,2 1-14,3 0 1,10 0-1,-3 2 1,8 3-154,8 3 1,-5 7-1,8-5 1,-3 0-13,-1 0 0,4 8 0,-6-5 1,3 2-313,-2 0 1,4 1 0,-2 4 0,-2-2-115,-4-3 0,-1 0 1,-4 6 428,-4-6 0,4 5 0,-7-7 0</inkml:trace>
  <inkml:trace contextRef="#ctx0" brushRef="#br0" timeOffset="6718">9122 213 7569,'0'-24'-272,"-2"9"414,-6 0 0,5 20 1,-4 5-1,4 13 0,3 8 1,8 10-1,-1-2 1,1 5-63,2 2 1,-7 9 0,5 1 0,-6 1-69,-2 0 0,0 5 0,3-8 0,2-5-62,3-8 0,0 0 1,-6-7-1,3-1-147,3 1 1,0-3 0,-6-11-561,6-4 666,-5 5 1,15-21 0,-11 0 0,1-13 51,3-8 1,-9-2 0,6 0 0,-3-3 61,3-5 0,-6 5 0,9-7 0,-4 2 81,1 0 0,0-8 0,-8 8 0,2 3 66,6 2 1,-5 10 0,4 1 12,-4-3 1,5 10-100,0 8 1,7 10 0,-7 16-1,-3 3-34,-3 2 1,1 10 0,2-2 0,3 2-23,-3-3 1,8 4 0,0-11 0,2-3-56,1-2 1,7-6-1,8-4 1,0-6 22,2 1 0,-7-9 0,8 6 1,-3-6-37,0-2 1,2 0-1,-4-2 1,1-3-36,-1-3 1,-1-10-1,1 2 1,2-4 7,-3-3 1,-2-1 0,-6-1-1,-2-4 40,-2-2 0,-11 0 1,5 8-1,-2 0-21,0 0 1,-3-6 0,-13 1 42,-7 0 0,-11 7 0,-2-7 73,-1 10 0,9 7 0,-11 14 1,7 7-10,9 13 1,5 3 0,10 13 0,0 0-34,0-3 0,0 5 0,2-10 0,6-3 0,7-2-171,6-3 1,5 0-1,2-2-36,3-6 0,8-4 1,-6-11-1,3 0-246,6 0 0,-1 0 427,-2 0 0,5 0 0,-8 0 0</inkml:trace>
  <inkml:trace contextRef="#ctx0" brushRef="#br0" timeOffset="7600">11095 561 7256,'-13'2'-326,"5"6"0,6 8 425,2 4 1,0 11-1,0 0 1,0-2 30,0-4 1,0-1 0,0 1 0,0 4-121,0 2 0,0 0 0,0-6 0,-3 4-306,-5 2 308,6 0 0,-8-8 1,10 0-93,0 0 1,0-7-9,0-1 0,0-12 6,0-3 0,0-11 0,0-12 0,2 0 82,6 0 1,-3-8 0,8 0 0,0 3 35,0 2 1,-6 3 0,6-1-1,0 1 59,0 0 1,-5 7 0,7 4 36,3 1 1,-5 4-1,3 7-63,2 0 1,-8 10 0,0 5-48,1 6 6,-9 2 1,9 0 0,-9 1-1,3 1-8,3 6 0,0-5 1,-8 5-52,0-5 1,0-3-106,0 0 58,10-10 1,-5-3 0,11-12 54,2-6 0,-5-5 1,0-10-1,-1 0 15,1 0 1,-5-1-1,8 1 1,-1 0 33,-2 0 1,5 0 0,-8 2-1,1 3 64,-1 2 1,8 11 27,-3-2-93,-4 4 1,9 3 11,-4 0 1,5 10 0,-1 6-24,-4 4 0,2 4 0,-8-1 0,0 0-17,1 0 0,-1 0 0,-5 1 1,5-4-10,3-4 0,-5 2 0,8-11 15,2-1 0,2-4 0,3-4-9,1-6 1,-4 3-1,-2-11 1,-2-2 1,2-2 1,-5-4 0,0 1 0,-3 0 2,-5 0 1,0 0 0,0-1 0,3 1 4,-3 0 1,-2 0 0,-3 0 0,0-1 9,0 1 1,-10 2 0,-6 3 90,-5 3 0,-2 10 0,0-3-130,0 5 1,0 11-1,2 3 1,3-1-126,2 0 0,9 8 0,-6-2 0,3 4 41,4 4 1,4-1 0,2 0-1,2 0-52,6 0 161,-5 1 0,28-1 0,-6 0 0</inkml:trace>
  <inkml:trace contextRef="#ctx0" brushRef="#br0" timeOffset="8866">12302 770 7408,'0'-23'-667,"-3"2"1031,-5 5 0,-4 6-192,-12 10 0,1 0 0,3 3 0,1 2-83,4 3 0,10 10 0,-5-3 0,2 6-6,0 2 0,0 0 0,8 0 0,0 1-216,0-1 0,8-8 1,2-2 29,3-3 0,-5 1 0,7-6 1,4 3 34,1-3 0,-4-13 1,-1-7-1,3-6-34,3-2 0,2-3 1,0-2-1,0-6 65,1-2 0,-4 0 0,-2-5 0,-5 2 31,-2-2 0,4-3 1,-5-3-1,1 4-19,-1 4 0,-2-5 0,-8 5 0,0-2 67,0 2 0,0 3 0,-3 11 1,-2-1 175,-3 5 0,-2 6-73,2-1 0,3 8-42,-10 16 0,9 8 0,-4 12 0,2 6 0,1 2-1,1 5 0,4 10 0,2 6 1,0 3-60,0 4 0,0-5 0,0 1 1,0-6-76,0-10 1,0-1 0,0-12 0,2-2-34,6-3 1,2-3 0,9-3 0,-4-2-66,3-2 1,3-11 0,2 3 30,0-6 0,0-2 0,1-2 0,-1-6-92,0-7 0,0-6 145,0-2-5,-10 0 1,5 7-1,-10 1 62,-3-3 0,0-3 1,1-2 99,1 0 88,1 10 1,-8 5-81,0 16 0,0 5 1,0 10-1,0 0-91,0 0 0,0 0 1,0 1-1,0-1 29,0 0 0,8 0 1,2 0-84,3 1 0,-5-12 1,5-1-1,-1-3-152,1-1 1,3 1-93,7-8 182,0-10 0,0-3 0,1-10 25,-1-1 1,-8 1-1,1 0 1,-1 0-1,1 0-15,-1-1 0,-10 1 0,3 0 1,-5 0 27,-3 0 0,7-1 0,1 1 728,-3 0-534,-2 10 1,-3 5 0,0 16 0,0 7-59,0 6 1,0 2 0,0 3 0,0 2-37,0 3 1,8 0 0,-1-7 0,-1-1-50,-4 0 0,8-2 0,3-3 63,0-3 1,8-10-129,-6 3 0,3-8 1,0-8-1,-5-7 0,0-6 27,0-2 1,0 0 0,5-3-1,-2-2-84,2-3 0,-6-11 0,1 4 0,0-6 60,0-3 1,-8 1-1,6 0 1,-4-3 5,1-6 0,0 6 0,-8-7 1,0 2 4,0-1 0,0 9 0,0 10 1,0 2 176,0 6 1,0 10 60,0 3 1,0 12 0,0 3 116,0 13-204,0 7 1,0 6 0,0 5 0,0 8 0,-3 15 0,-2 8 0,-3 5 0,3 0 23,3-5 0,-6 10 0,0-7 0,3-4 1,2-1 0,3-14 0,3-7 0,2 0-104,3-3 1,10-3 0,-3-10 0,6-2-61,2-6 0,8-4 0,3-11 0,-1 0-69,1 0 1,-1 0-1,-4-3 1,2-5-6,-3-7 1,5-6-1,-4-2 1,-6 0-34,-5 0 1,-2 0 0,4-1 96,-4 1-3,4 0 1,-17 0 0,5 0 29,-6-1 1,-2 1 0,0 0 0,-2 2-28,-6 6 1,-5-3 0,-10 10 0,0 3 123,-1 2 0,4 14 0,2 4 1,2 6-1,-2 2 1,0 0-1,0 3 1,5 2 57,3 3 0,2 0 1,8-5-1,0 2-141,0 3 1,10-2 0,6-11-1,7-3-58,8 3 1,5-8-1,11-2 1,-1-5-204,0-3 1,-2 0 0,-2 0-611,-4 0 640,1 0 1,-3 0 0,-5 0-132,-5 0 0,-3-8 369,0 0 0,11-10 0,2 5 0</inkml:trace>
  <inkml:trace contextRef="#ctx0" brushRef="#br0" timeOffset="14729">15064 333 7569,'0'-23'0,"0"8"1063,0-1-689,0 11 0,0-3 1,0 16-146,0 8 0,0 4 0,0 6-135,0 5 0,0-3 0,0 11 0,0 0 0,0-1-64,0 1 1,0 0 0,0 7 0,0 1-327,0-1 1,0-7 0,0-3 0,0-3-109,0-4 1,0-4-1,0-1 1,0-1-60,0 0 0,0-7 463,0-1 0,10 0 0,3 9 0</inkml:trace>
  <inkml:trace contextRef="#ctx0" brushRef="#br0" timeOffset="14898">15644 821 7569,'21'-16'270,"-6"1"0,3 12 0,-10 3 1,-3 13-63,-2 8 1,-14 2-1,-2 0 1,-2-2-245,-1-6 0,11 6 0,-5-8 0,2 2-1130,0 1 1166,1-11 0,-4 16 0,-2-9 0</inkml:trace>
  <inkml:trace contextRef="#ctx0" brushRef="#br0" timeOffset="16786">16758 867 7569,'0'-23'38,"-10"2"0,-3 3 201,0 3 1,-8 2 0,6-5-74,-6 2 0,-2 11 0,0-2 0,-1 4-106,1 3 0,0 3 1,0 4-54,0 9 0,-1 7 1,4 5-1,2 3-18,2-2 1,11-4 0,-3-1-77,6-1 1,2 0 0,2 0 33,6 0 0,5-2 1,10-3-1,0-5-41,1-3 0,-1 6 1,0-8-1,3-3-16,5-3 1,-5-2 0,5-2 0,-6-6 45,-1-7 0,-1-6 1,0-5-1,0-5 24,0-8 1,1-2-1,-1 0 1,-3 0 37,-4-8 0,2 2 0,-8-9 0,1 1 25,-1 1 0,-2-8 1,-8 6-1,0-1-6,0 0 1,0 13-1,0 13 612,0 6-526,0 1 0,0 14 0,0 10 0,0 13-6,0 8 1,-8 4 0,0 4 0,0 4-27,-2 3 1,8 3 0,-6 7 0,5 1-37,3-1 1,-2 1 0,-4-1-1,-1 1-9,2-1 1,2-2-1,3-3 1,0-5-103,0-2 0,8-3 1,2-11-1,3-2-55,5-2 0,3-11 0,2 3 0,0-6 48,0-2 0,0 0 0,1-2 0,-4-6-40,-4-8 1,10-4 0,-8-3 0,-3-1 29,-2 1 0,2 0 1,-4 0-1,-1 0 27,0-1 0,1-7 0,-6 0 0,3 3-21,-3 2 0,-3 3 1,-4 2 99,-6 6 0,3-3 1,-8 13 82,3 7 0,-6 1 1,6 12-1,0 3 18,-1 3 0,-4 2 1,4 1-1,1-1-17,0 0 0,-1 0 0,6 0 0,-2 1-26,1-1 1,4 0 0,2 0 0,0 0-16,0 1 1,2-1-112,6 0 0,5-2 0,10-6 0,0-7-44,1-6 0,-1-2 0,0 0 1,0 0 30,1 0 1,6-10 0,4-5-1,0-6-145,-1-2 1,6 0 0,-8 2 0,-3 3 133,-2 2 0,-3 1 0,0-8 0,-2 0 111,-6-1 1,3 9 0,-10-1 0,-3-2 128,-2-2 1,5 4-9,-1 1 0,-9 2-111,-14-3 0,-2 9 0,0 12-31,3 3 1,7 2-1,-5-2 47,3 7 1,2-2-32,8 2 1,3-9-1,4 4 75,9 0 1,4 1-1,4 7 1,-1-5-25,0-3 1,-2 8 0,-3-5 0,-3 2-10,3 1 1,-7-9-1,-4 9 1,-1-1-163,1-2 1,-4 8 0,2-6-152,-10 6 0,0 0 1,-8-3-1,0-5-302,0-3 0,5-2 546,-7-8 0,-1 0 0,-7 0 0</inkml:trace>
  <inkml:trace contextRef="#ctx0" brushRef="#br0" timeOffset="16968">17965 287 7587,'15'-21'0,"1"6"126,2 7 1,-5 6-1,2 4 1,1 8-1,-3 14 60,-6 12 0,-4 8 0,-3 5 1,0 2-67,0 3 1,0 3 0,0-5 0,0-1-343,0-7 1,8 0-1,-1-13 1,1-3-468,2-2 0,-7 5 689,5 0 0,-6 0 0,-2-8 0</inkml:trace>
  <inkml:trace contextRef="#ctx0" brushRef="#br0" timeOffset="17305">17942 798 7569,'0'-24'107,"10"1"0,3 8 1,10 2 30,0 2 0,0 4 0,1 7 0,1 0-262,6 0 0,-5-8 0,5 0 0,-5 3-138,-3 3 1,0-6-1,1 0 1,-1 3 59,0 2 1,0 3 201,0 0-501,-10 0 739,-2 0 266,-11 11 0,0 2-311,0 10 1,0 0-1,0 0 1,0 0-5,0 1 1,0-1-1,0 0-44,0 0 0,0 0-1950,0 1 1805,0-1 0,0 0 0,0 0 0</inkml:trace>
  <inkml:trace contextRef="#ctx0" brushRef="#br0" timeOffset="17464">18243 496 7450,'11'-23'-325,"-9"7"276,6 1 1,5 2-120,2-3 1,-2 6 0,3 10 0,2 3-168,2 4 335,4-4 0,-1 18 0,0-9 0</inkml:trace>
  <inkml:trace contextRef="#ctx0" brushRef="#br0" timeOffset="18601">18615 705 7101,'0'15'-98,"0"1"1,0-1 0,0 11 0,0 2 216,0 3 0,-8 0 0,0-8 0,0 1-97,-2-1 0,8 0 1,-9-2-1,4-3-157,-1-3-84,0-10 0,8 3 88,0-16 0,0-5 0,3-10 1,2-3 72,3-4 0,7 4 1,-7-8-1,-1 3 135,4 0 1,-6-7 0,8 7 0,0 2-11,0 4 1,-6 4 0,6 3 0,0 5 53,0 3 1,-5 2 44,7 8 1,-2 2 0,3 6 0,-9 8-128,-4 4 1,-3 4-1,0-1 1,0 0-28,0 0 1,2 0 0,4 1 0,1-1-20,-1 0 1,-1-2 0,0-3-1,5-5-30,3-3 1,3 5 0,7-4-5,0 2 0,0-8 1,0 2 5,1-4 1,-1-3 0,0-3-1,0-4 23,0-9 1,-2-4 0,-3-4-1,-5 1 0,-3 0 1,6 0-1,-8 0 42,-3-1 1,-3 1 0,-2 0-21,0 0 1,-7 0 0,-4 2 16,-2 5 1,-2 6-24,-8 10 0,2 10 1,3 6-1,5 5 12,3 2 0,-6 0 1,6 0 2,-3 0 1,8 1-15,-3-1 1,8 0-2,8 0 0,-3-10 0,8-3 0,0-2-22,0 0 1,2 0-1,8-8-132,1 0 1,-9 0-1,-2-3 1,0-5 115,0-7 0,-5 2 1,4-3 9,-1-2 1,-4-2 0,-4-3 82,5-1 0,-6 1 0,6 0 167,-5 0 1,-3 0 278,0-1-392,0 11 1,0 6 0,0 14 0,0 9-27,0 5 1,0 2 0,0 0-1,0 0-10,0 0 0,2 1 0,3-1 0,6 0-114,2 0 1,-6-2 0,9-3-5,2-3 1,3-9-1,2 1 1,0-4-138,0-3 1,0-3 0,-2-4-1,-3-6 91,-2 0 0,-4-16 0,6 6 0,-5-3 60,-2 1 1,4-6 0,-7-3 0,-3-2-7,-2-5 1,4-3 0,1 0 0,-3 3 110,-2 2 0,-3 0 1,-3-7-1,-2 0-49,-3-1 1,-7 11 0,7 5 0,0 5 217,-2 3 79,8 10 0,-9 8 1,11 18-1,0 13-101,0 7 1,0 9 0,0 9-1,0 6-69,0 2 0,0 0 0,0 3 0,0-7-190,0-6 0,8-6 1,2-1-1,1-6-400,-1-3 1,5-2-1,-4-8-277,2 1 0,-8-9 0,5-2-442,0-3 1153,-7 8 0,-3-15 0,-13 7 0</inkml:trace>
  <inkml:trace contextRef="#ctx0" brushRef="#br0" timeOffset="18927">19218 751 7558,'3'-23'86,"4"0"1,6 2 0,11 6-1,-1 4-102,0 1 0,0 7 1,0-7-1,3 2-174,5 1 0,-3-1 1,9 8 104,-4 0 0,6-3 0,-8-2 0,0-3 0,0 3 44,0 3 0,-1 2 0,-6 0 202,-1 0 1,0 2 0,0 3 225,1 3 0,-9 10-29,0-2 0,-9-3 0,1 2-211,-4 3 1,-3-5-1,0 2 1,0 4-81,0 1 1,0 3 0,0 1-317,0-1 0,0 0 0,3 0-324,4 0 0,-4-7-1042,5-1 1615,-6-9 0,-2-6 0,0-13 0</inkml:trace>
  <inkml:trace contextRef="#ctx0" brushRef="#br0" timeOffset="19093">19868 333 7569,'0'-13'107,"0"-7"-220,10 28 0,-5-6 1,8 21-80,-2 1 0,7-1 192,-3 0 0,6 0 0,2 0 0</inkml:trace>
  <inkml:trace contextRef="#ctx0" brushRef="#br0" timeOffset="19382">20146 774 7332,'0'24'-296,"3"-4"1,2-2 645,3-2 1,0-1-64,-8 8 0,7-7 1,4-3 6,2-3 1,2 6-315,8-9 0,-7-2-25,-1-12 1,-7-6 0,5-10-1,-3-1-53,-5 1 1,-2 8-1,-3-1 1,0-2 132,0-2 0,-3-4 1,-4 4-1,-6 2 23,0 2 0,-8 3 0,8-5 1,-2 5-94,-1 3 0,1-5 1,-8 7-150,-1 3 0,9 2 0,2 6-133,3 4 0,-1-4 0,6 7 1,-2 1-297,1 4 613,4 6 0,2 2 0,0 0 0</inkml:trace>
  <inkml:trace contextRef="#ctx0" brushRef="#br0" timeOffset="19759">20355 682 7461,'24'0'-599,"-9"10"747,0 5 0,-9 6 0,1 2 0,-1-2 19,1-6 1,-4 6-1,5-6 1,-3 3-39,2-2 0,-4 5 0,5-6-244,-6 6-44,-2-8 62,0 7 1,0-28 0,3 3 0,2-8-10,3-2 0,2-8 0,-5-11 0,6 1 44,2-1 1,-6-7 0,6 2 0,0-5 96,0-2 0,-5 2 1,7 3-1,1 5 216,-3 2 0,7 3 0,-4 8 0,4 2 95,3 6 1,1 5 0,-1 10-1,0 0-100,0 0 1,-7 2-1,-3 8 1,0 14-26,-1 12 1,-6 8 0,1 2 0,-4 0-194,-3 1 1,0-1 0,0 1 0,0-3-412,0-6 1,0 4 0,0-12 0,3-1-335,4-3 1,-2-3-1,11-3 717,2-4 0,3 5 0,2-9 0</inkml:trace>
  <inkml:trace contextRef="#ctx0" brushRef="#br0" timeOffset="20785">22003 658 7569,'-8'-15'0,"1"-1"0,-9 1-40,9-8 115,-12 10 0,14 2 1,-10 11 45,-3 0 1,-3 3 0,-2 7 0,0 11-100,0 7 1,-1 14 0,4-6 0,2 2 10,2 1 1,11-8 0,-3 5-1,6-2-65,2-6 0,2-5 1,3-5-1,6-5-17,2-2 1,2-1 0,8-5 0,1 3-73,-1-3 1,0-5-1,0-5 1,-2-6 12,-6-1 0,6-4 0,-8-7 0,2 0 26,1-1 0,-11-1 0,5-1 130,1 3 0,-9-13 0,6 12 0,-6-1 12,-2-1 1,0 3-1,0-1 1,-2 4 199,-6 4 0,3-2-199,-11 10 0,11 3 1,-5 13-1,2 7-15,1 6 1,-1 5-1,8 2 1,0 6-26,0 2 0,0-5 0,0 5 0,0-3-44,0-4 0,8-3 0,2-3 0,3 0-73,5 0 0,2-7 0,4-3 25,-1-3 0,0-2 0,-2-11-125,-6-5 0,3 3 0,-8-10 0,1-3 128,-1-3 0,-2-2 0,-8 0 0,0-1 94,0 1 1,8-8 0,-1 0 0,-2 0 43,-2-2 0,-3-1 0,0-7 1,0 5 203,0 2 0,0 3-164,0 8 1,-3 10 0,-2 8 0,-2 10 19,1 11 1,4 15-1,2 7 1,0 9-24,0 7 0,0-2 1,0 7-1,0 0-15,0 1 0,0-6 0,0 5 0,0-2-56,0-6 0,0 1 1,0-1-1,0 1-223,0-8 1,0 0-1,0-11 1,0 1-282,0-1 0,0-9 1,2-12-96,6-1 1,-5-6 562,4-13 0,-4-12 0,-3-11 0,-10-11 0,-3 6 0</inkml:trace>
  <inkml:trace contextRef="#ctx0" brushRef="#br0" timeOffset="20925">22142 751 7554,'8'-36'11,"0"5"1,2 5 0,-2 3 74,7 0 1,-2 2-1,3 6 107,2 7 0,2 5 1,4 3-30,-1 0 0,0 3 1,0 5-112,1 7 0,-12 6 0,-4 2 0,-5 3-104,-3 5 1,0-3 0,-3 11 0,-5 0 39,-7-3 0,2-3 1,-2-10-1,-3 1-372,-3-1 0,5-10 0,1-6-288,-3-4 671,8-3 0,-11-10 0,8-3 0</inkml:trace>
  <inkml:trace contextRef="#ctx0" brushRef="#br0" timeOffset="21123">22467 542 7569,'16'0'-7,"-1"0"0,1 3 1,-1 7-1,-2 11 1,0 10-1,-3 5 205,1 5 0,-1 6 0,-5 4 0,3 6 0,-3 0 21,-2-1 1,-3 6 0,0-5 0,0 0-240,0-1 0,-8-1 1,0-9-1,0 0-109,-2 1 1,8-1 0,-6-2 0,5-3-205,3-2 0,0-11 0,0 3-343,0-5 1,3-13 675,5-5 0,-6-26 0,6-11 0,-6-4 0,9-21 0,2 5 0</inkml:trace>
  <inkml:trace contextRef="#ctx0" brushRef="#br0" timeOffset="21353">22630 496 7569,'13'-23'-130,"7"7"0,-4 3 1,4 3-1,4 5 0,-1 2 299,0 3 1,3 3 0,2 2 114,3 3 1,-2 10 0,-11-3 0,-3 6-126,3 2 0,-8 3 1,-2 2-1,-5 3-157,-3-2 0,0 4 1,0 1-1,0-1 49,0 1 1,-11 4-1,-4-7 1,-6-2-368,-2-4 0,0-4 1,0-3 37,0-2 1,-1-4 0,1 4-553,0-8 0,0-6 830,-1-2 0,1-10 0,0-3 0</inkml:trace>
  <inkml:trace contextRef="#ctx0" brushRef="#br0" timeOffset="21833">23001 635 7043,'23'0'-122,"-2"10"0,-3 6 0,-5 5 0,-3 2 223,-5 0 0,-2 8 1,-3 2-1,0 1-53,0-1 1,0 6-1,0-8 1,0-3 134,0-2 1,0-3-222,0 1 0,0-9-95,0 1-15,0-11 0,0-13 46,0-15 0,8-6 0,2 4 1,0-4 72,1-2 0,7-2 0,-5 4 0,2 1 128,1 7 0,-9-2 0,9 10-53,2 0 0,-5 3 0,0 13 0,-3 4 18,-5 9 0,-2 5 1,-3 4-1,2 4 0,3 2 1,3-3 209,-3-2 1,-2-3-250,-3 0 1,8 0-1,2-2 1,0-3-11,1-2 0,7-11 0,-3 3 25,6-6 0,2-2 0,0-2-31,0-6 1,-2 3 0,-3-11-1,-5-2 2,-3-3 1,6-2 0,-6 0 0,0-3-49,1-5 0,-4 6 0,-7-6 1,-2 5-16,-6 3 1,-7 2-1,-14 3 1,-2 5-28,3 3 0,-6-1 1,1 6-1,-1-3-215,1 3 0,10 3 0,7 4 0,1 6 80,2 8 0,2-4 1,11 4 213,0 2 0,-10 3 0,-3 2 0</inkml:trace>
  <inkml:trace contextRef="#ctx0" brushRef="#br0" timeOffset="22245">23906 774 7495,'-10'-13'-125,"5"1"0,-11 6 176,-2-1 0,-2 2 0,-4 12 68,1 9 1,0-3 0,2 2 0,3 3-50,3 3 1,2 2 0,-2 0 0,4 0-64,1 1 0,7-1 0,-4 0 1,4 0-110,3 0 0,10 1 24,6-1 0,4-10 0,4-5 49,-1-6 0,0-2 0,0 0-51,0 0 0,-2-10 0,-3-6 0,-2-4 4,2-4 0,-5 1 1,2 0-1,1-3 75,-4-5 0,-1 6 0,-9-9 1,3 3 18,3 0 0,0 0 0,-8 8 318,0 0-222,0 10 0,-8 13 0,0 15 0,3 6-50,3 2 0,2 3 1,0 2-1,0 6-99,0 2 1,0-8 0,0 6 0,0-3 6,0 0 0,2-3 0,6-10 0,8-5-416,4-3 0,3-2 0,1-8 444,-1 0 0,10 0 0,3 0 0</inkml:trace>
  <inkml:trace contextRef="#ctx0" brushRef="#br0" timeOffset="22925">24417 821 7569,'0'-23'-48,"-3"2"1,-2 3-138,-3 2 0,-10 4 279,3-4 1,-6 6 0,-2 10 399,0 0-339,0 0 0,7 10 0,1 6 0,-3 4 33,-3 3 0,0 3 1,3 3-1,5 1-47,3-1 1,2 4 0,8-2 0,0-2-162,0-4 0,3-9 1,2-1-1,5 1-138,3-3 1,3 5 0,7-10 0,0-3 14,0-3 1,3-2 0,3 0 0,2-2-16,-3-6 0,5-5 0,1-10 1,0 0-56,-1-1 0,-2-6 0,-8-4 0,0-2-26,1-5 1,-1-3-1,0-3 171,0 1 0,-10-3 1,-3-3-1,-2-4 1,0-4 62,-3-4 1,-2 5 0,-3-1 0,0 1-6,0 0 1,0 7 0,-3 0 0,-2 11 605,-3 10-269,0 5 1,8 19 0,0 12-146,0 16 1,0 17-1,0 3 1,0 8 11,0 6 1,0 9 0,0-2 0,0 5-25,0 3 0,0-3 0,-2-3 1,-3-5-94,-3-2 0,0-5 0,8-11-84,0-2 1,0-11 0,0 3-1,0-5 1,0-3 56,0 0 1,0-7-826,0-1 547,0-10 1,0 3 0,0-16 89,0-7 1,0-8-1,0-6 1,0-4 42,0-3 0,8-3 0,2-7 0,3 2 107,5 5 0,-5-5 1,3 8-1,2 0 239,2 5 0,-4 13 1,-1 5 117,3 3 0,3 5-168,2 12 0,-7 1 1,-4 13-1,-1 5 1,-3 2-16,2 5 1,-8 1 0,9 7 0,-4-2-227,1 2 1,0-5 0,-8 0 0,0 0-233,0 1 0,0-9 0,0 3 1,3-3-204,4 3 0,-4-13 0,7 5 0,-2-2-14,0 0 1,10-8-1,-5-3 489,-1 0 0,9-7 0,-8 7 0</inkml:trace>
  <inkml:trace contextRef="#ctx0" brushRef="#br0" timeOffset="24360">26274 682 7569,'-11'-24'-130,"1"1"180,-5 0 1,-4 7 0,9 4 142,-3 1 0,6 3 1,-9 8-73,-2 0 1,5 3 0,0 5 0,0 7-6,0 6 1,6 2 0,-6 0 0,3 1-16,4-1 0,1-3 0,0-2 0,-3-2 5,3 2 0,3-5 0,2 2 0,2 1-284,6-3 1,-3 0-1,11-8 121,2 2 0,2 9 0,3-8-57,1-3 1,-9-5 0,1-5-1,-1-6-184,-2-2 1,5-2 0,-8-8 0,1 0 208,-1-1 1,5 1 0,-7 0-1,-3 0 125,-2 0 1,-3-8 0,0 0 23,0 2 1,0 11 0,-3 5 38,-4 3 0,1 5-45,-9 13 1,7 4-1,-5 14 1,3 3-19,5 2 0,2 2 0,3-5 1,0 3-32,0-2 1,0-11 0,0-3 8,0 3 0,11 0-192,4-2 0,6-6 1,2-10 44,0 0 1,-7-10-1,-4-6 1,-1-4 76,-6-3 0,5-1 0,-2 1 0,-3 0 45,-2 0 0,-1 0 0,3-1 1,3 1-29,-3 0 0,-2 0 605,-3-1-370,0 12 0,2 12 1,4 15-63,1 6 0,1 10 1,-8 0-1,0-3-40,0-2 0,0-3 0,0 0-130,0 0 1,0 1 0,0-1-22,0 0-581,-10-10 529,7 8 0,-7-29 1,12 0-1,4-10 38,1-5 1,11-11 0,-5-2 0,3-3 39,-1 1 1,-7 2 0,7-3 0,1 8 91,-3 5 0,7 3 0,-4 0 11,5 0 1,-6 10 0,1 5-1,-1 8-48,-2 8 1,5 5-1,-10 10 1,-1 3 43,4 5 1,-6 5-1,8 10 1,-3 1 0,-2-4-1,0-1 1,2-6-1,0-3 1,3-4 0,0-4 152,5-1 0,3-4-218,2-4 1,0-6-1,0-10 1,1 0-44,-1 0 0,0-3 1,0-2-1,0-5-31,1-3 0,-1-2 0,0-9 0,0 1 35,0 0 1,-7-3 0,-3-2 0,0-6 10,0-2 1,-8 5 0,2-7 0,-4-1 6,-3 3 0,0-5 0,-3 10 0,-4 2 62,-9 3 0,3 14 0,-2 4-1,-3 5 0,-3 3 1,1 3-1,1 5 72,4 7 1,2 6 0,-5 4 0,5 6-4,3 8 1,-6-5 0,9-1-1,2-2-66,2 0 0,3 3 1,0-6-1,3 0-30,4-7 0,6 0 0,8-11 1,-3 0-106,-3 0 0,1-2 0,7-8-75,0 0 0,0-2 1,1-6 75,-1-8 0,-3-7 1,-2-5-1,-2-3-51,2 3 0,-5-9 0,2-1 0,1-6 104,-3-3 0,5 1 1,-10 0-1,-3-1 118,-3 1 1,-2-1 0,0 1 0,0 0 102,0-1 0,-7 11 0,-4 8 17,-2 10 1,6 7-1,-9 14-109,-2 5 0,8 15 1,-1 13-1,4 3 37,-1-1 0,0 9 0,8 7 1,0-3-136,0-2 0,3-2 1,5-1-1,7 1-140,6-1 1,10-2-1,2-5 1,1-8-558,-1-6 1,8 4-1,-2-3 1,2-6 700,-2 1 0,15-1 0,-5 4 0</inkml:trace>
  <inkml:trace contextRef="#ctx0" brushRef="#br0" timeOffset="26547">28943 519 7569,'0'-23'-119,"10"10"0,0 5 0,6 16 1,-8 10-1,-6 8 232,-2 5 0,0 10 0,0-2 0,0 2 2,0-2 1,-8 2 0,-2-8 0,0 1-84,-1-1 1,1-2-1,5-7-153,-3-1 1,-2-8-20,2 1 67,6-11 1,-9-5 0,14-16 0,2-4 7,3-3 1,2-1-1,-5-1 1,6-4 44,1-2 1,1-7 0,5 7-1,-2 0 64,2-3 1,0 8 0,0-2-1,-3 7 48,4 6 0,-7 10 0,1 0-51,-2 10 0,4 8 0,-7 10 1,-3 3-2,-2 5 0,-3-6 1,0 9-1,0-3-23,0 0 1,0 0-1,0-8-86,0 0 1,0-7-41,0-1 1,0-7-21,0 7 0,0-12 0,2 0 58,6-9 1,-3-12 0,8 3-1,0-6 46,0-2 0,-6 0 0,6 0 0,0-1-1,0 1 0,-5 0 1,7 0 155,3 0 0,3 7 29,2 1 0,-7 12 0,-3 3-77,-3 13 0,-2 10 0,-8 5 0,0 3-10,0-2 0,0 4 0,2-2 0,3-2-24,3-4 1,2-1 0,-2-4 0,5-2 0,0-2 1,8-11-1,-6 3-36,6-6 1,2-2 0,0 0 0,0 0-62,1 0 0,-9-2 0,0-6 0,4-5 39,1 0 1,-4-7 0,-1 4 0,1-5-37,-4-2 1,7 0 0,-12 0-1,-2 0 28,-2-1 1,-3 1 0,0-3 0,0-2 22,0-3 1,-10 0-1,-6 8 1,-4 0-12,-4-1 0,1 9 0,0 2 0,0 3-17,0 5 0,-1 2 0,1 3 1,0 3-5,0 4 0,2 9 1,3 12-1,3 3-40,-3-2 1,7 4-1,3-2 1,6-3-166,2-2 0,0-3 1,0 1-1,2-4 121,6-4 0,8 4 0,12-7 1,3 0 109,-3-5 0,8 2 0,1-2 0,1-3 0,1-2 0,-8-6 0,5-2 0,-3-5 0,-4-3 0,-1 0 0,1-5 0,-1 2 8,-7-2 1,-1 5 0,-9 0-1,-1 1 216,0-1 1,0 0 0,-4-5-26,1 2 0,1 1 0,-10-6-32,-6 6 1,3-3-1,-11 10-94,-2 3 0,0 5 0,0 7 1,3 9-9,-4 5 0,7 2 0,-1 3 0,0 2-29,0 3 1,8 8-1,-3-9 1,5-1-27,3-3 1,0-3-1,0 0-93,0 0 1,3-10-1,5-5-65,7-6 0,6-2 0,2-2 83,0-6 1,-2-5-1,-3-13 1,-3-2 4,3-3 1,3-10-1,2 0 1,1-8-30,-1-6 0,-3-6 0,-2 6 1,-5 1 30,-2-2 0,4-1 0,-7-8 0,-3 6 40,-2 2 1,-3 11 0,0 7 0,0 1 103,0 1 1,0 12 24,0 9 0,0 6 108,0 2 1,-3 21-1,-2 26-70,-3 5 0,0 5 0,6 5 1,-3 8-6,-3 5 1,0 2 0,8 1 0,0-3-49,0-5 1,0 2 0,0-10 0,0-5-112,0-7 1,0-1 0,0-10 0,3-3-89,4-2 0,-1-10-65,9-1 0,1-10 1,7 0 52,0-10 1,0-8-1,-2-10 1,-3 0-14,-3 0 1,-2-8-1,5 0 1,-5 0 39,-2-3 0,4 8 0,-7-7 135,-3-1 1,-3 9 96,-2-6 0,0 18 0,0 13-83,0 13 0,0 7 0,0 6 0,0 2 84,0 3 0,0 0 0,0-5 1,0 3-64,0 1 0,0 1 0,0-7-104,0-1 0,3-3 1,2-1-1,5-7-17,3-1 0,3-4 1,7-7-22,0 0 1,-2-2 0,-3-6 0,-3-5-28,3 0 1,3-7-1,2 2 1,-2-8-63,-6-5 1,3 0 0,-7 5 0,-1-2 38,0-3 0,1 0 0,-6 8-103,3 0 355,-1 10 1,-7 5-1,0 16 1,0 7 41,0 6 0,0 5 0,0 2 1,0 3-60,0-3 0,0-2 1,0-3-1,0 0-72,0 1 0,3-4 1,2-2-50,3-2 0,10-11 1,-3 3-1,6-6-70,2-2 0,-7-7 0,-1-4 1,3-2-42,3-5 0,-1-5 0,-1-5 0,-4-6-41,3-2 0,-5 5 0,0-8 87,-3-2 0,6-5 0,-9-6 0,1-5 0,0-2 22,0-5 0,-1-1 1,-7 3-1,0 8 221,0 5 1,0 13 335,0 5-410,0 16 0,0 15 1,0 18-1,0 7 29,0 6 1,0 11 0,-2-4 0,-3 9 14,-3 7 1,-8 3 0,9 7 0,-1-5 35,-2-2 0,7 5 1,-5-8-1,6-2-58,2-3 0,0-13 0,0-3-107,0 1 1,7-8-1,4 2 1,-1-7 0,3-8-32,0-3 0,2 5 0,9-7-100,-1-3 1,0-2-1,0-6 1,0-2-93,1-3 1,-1-10-1,0 3 1,0-6-24,0-2 1,-7 0-1,-1 0 1,3 2 115,3 6 1,-8-9-1,-3 4 1,-2-9 33,0 1 1,-1 2-1,-7 3 1,0-3 101,0-5 1,0 5 0,-2-5 0,-3 6 33,-3 1 0,-10 4 110,2 4-126,-4 6 1,-3 10 0,2 3-1,3 4 33,2 9 0,9 12 0,-6 6 0,3-1 89,4 1 0,-4 7 1,2-5-1,3 3-30,3 0 0,4-11 0,3 3 0,6-5-223,2-3 1,-6 0 0,9-2-1,2-6 45,2-7 0,6 2 0,3-2 1,1-3-241,-1-2 1,-1-3 0,1 0-1,4 0-272,3 0 1,-5 0 0,5 0 0,0 0 550,0 0 0,-7-11 0,15 9 0,-8-9 0</inkml:trace>
  <inkml:trace contextRef="#ctx0" brushRef="#br0" timeOffset="27044">32238 589 7569,'0'-16'-84,"0"1"1,3 2 0,5-3 0,7 6-1,6 2 152,2 1 1,3-1-1,2 5 1,3-2 115,-3-3 0,9-7 0,-1 7 0,0 3-49,-5 2 1,-5 3 0,-3 0 0,0 3-130,0 5 1,-10 5-1,-5 10 1,-6 0-19,-2 0 1,0 0 0,-2 3-13,-6 5 1,-13 3 0,-12 7 0,-1-5 0,-2-2-8,0-6 0,0 6 0,-3-4 0,8-4 17,6-8 0,1 3 0,1-8 226,0 0 1,10 0-123,5-6 0,8-4 0,8 5 0,8-3 38,4 3 0,6-6 0,2 6 1,8-6-52,8-2 0,-2 0 0,14 0 0,-2 0-130,1 0 1,7 0 0,-8 0 0,-3-2-132,-2-6 1,-5 6-1,-5-9 1,-8 4-277,-6-1 0,-1 0 1,-1 8-877,0 0 1336,0 0 0,-10-10 0,-2-3 0</inkml:trace>
  <inkml:trace contextRef="#ctx0" brushRef="#br0" timeOffset="28338">33561 1053 9257,'13'0'-266,"-2"10"0,-17 3 0,-9 10 1,-16 0 265,-10 1 0,-26-1 0,-6 0 0</inkml:trace>
  <inkml:trace contextRef="#ctx0" brushRef="#br0" timeOffset="36678">233 2747 8019,'-10'-13'409,"7"3"0,-15 13 1,10 7-1,3 10-285,3 9 0,2 12 1,0-5-155,0 0 1,0 6-1,0-9 1,0 1 0,0-1-208,0-5 0,7-2 0,4-3 116,2 1 1,2-11 0,8-6 96,1-4 0,-1-6 0,-3-4 0,-2-9 9,-2-5 0,-3-4 1,5-4-1,-5-2 28,-3 3 0,0-6 1,-5 4 33,3 1 0,0 3 0,-8 3 1,0 0 38,0 0 0,-8 0 0,-2-1 1,-3 1-1,-5 3-18,-3 4 1,-2-2 0,0 10-84,0 3 0,0 3 0,-1 2-213,1 0 0,10 10 1,3 5-1,2 6-278,0 2 1,1 0 0,7 1 505,0-1 0,10 0 0,3 0 0</inkml:trace>
  <inkml:trace contextRef="#ctx0" brushRef="#br0" timeOffset="37171">581 2260 7569,'0'-23'107,"0"10"0,0 5 1,0 16-1,0 7 0,0 6 303,0 2 0,-2 10 1,-4 6-243,-1 5 0,-1 2 0,8 3 1,0 3-21,0 2 1,0 0 0,0-7-329,0-1 0,0 1 0,0-4 0,0-4 36,0-8 0,0 3 0,0-4 1,0-1-1,0-3-50,0-3 0,-3-8-385,-4 1 484,4-11 1,-7 3 43,10-16 0,0 3 0,0-11 0,2-2 7,6-2 0,2-4 0,8 4 0,-2-1 38,2-2 0,3 13 0,2-14 0,0 4 51,0-1 1,0 6 0,1 2 145,-1 2 1,-8 4 0,1 7 2,2 0 0,0 2 0,0 6-47,-3 8 0,-9 4 0,1 3-33,-4 1 0,-11-9 0,-2 1 0,-3 4-146,-5 9 1,-3-4 0,-2 6 0,0-5-103,0-3 1,2 0 0,3-2 0,3-3-375,-4-2 0,7-9 71,-4 9 1,11-14 0,-3-2 436,6-12 0,12-19 0,3-6 0</inkml:trace>
  <inkml:trace contextRef="#ctx0" brushRef="#br0" timeOffset="37493">1092 2770 7311,'10'-13'-285,"-7"-7"788,4 4 1,-7 9-349,-7 7 0,-6 7 0,-8 11-84,6-2 0,-6-1 1,6 9-1,-3-1-26,2 0 1,3-8-304,5 1 1,6-8 173,-6 7 0,8-10 0,8 3 52,7-5 0,6-3 1,2 0-1,0 0 46,1 0 0,-1 0 1,0 0 95,0 0 1,-7 0 0,-1 0 51,3 0 0,-7 2 0,-4 6-151,-4 7 0,-3 6 0,-3 2 1,-2 0-41,-3 1 0,-10-1 0,3-3 1,-6-1-487,-2-4 1,0 0-781,0 9 1295,-1-11 0,12-13 0,1-13 0</inkml:trace>
  <inkml:trace contextRef="#ctx0" brushRef="#br0" timeOffset="37694">1185 2538 7544,'10'-36'146,"-5"-5"1,8 10-1,0 5 181,0 8 0,-8 18 1,3 16-137,-6 4 1,1 14 0,2 7 0,3 8-60,-3 5 1,-3 0-1,-2-7 1,0-3-184,0-6 0,0 6 1,0-8-1,0 0-338,0-5 0,0 3 1,0-3 140,0-3 0,0-2 248,0-3 0,0 0 0,0 0 0</inkml:trace>
  <inkml:trace contextRef="#ctx0" brushRef="#br0" timeOffset="37894">1069 2863 7569,'-24'-23'105,"1"0"0,10 7 554,6 1 1,4-1-517,3-7 0,10 10 0,6 6 0,4 4-358,4 3 1,-1 0 0,0 0-1,0 0-140,0 0 0,1 0 0,1 3 1,4 2-197,2 2 0,0 1 551,-8-8 0,10 10 0,4 3 0</inkml:trace>
  <inkml:trace contextRef="#ctx0" brushRef="#br0" timeOffset="38272">1510 2794 6482,'-24'0'979,"9"2"0,-1 6-646,-2 7 1,8 6 0,0 2-280,-1 0 1,9 1 0,-6-1-210,6 0 0,2-8 1,2 1-64,6 2 1,-3 0 0,10 0 25,4-2 0,-1-9 1,0 6-1,-3-2-120,3-6 1,3-3 155,2-2 0,0-10-4,0-6 133,1 6 0,-9-10 1,-2 4-1,0-5 0,-3-2 1,1 0 105,-6 0 1,0 0-1,0-1 250,3 1 1,-1 0 599,-7 0-36,-10 0-724,-3 10 0,0 5 0,6 16-140,4 7 0,3 6 0,0 2 0,0 0-260,0 0 1,0 1 0,3-4-1,2-2-137,3-2 0,10-3 1,-3 2-1,6-7-323,2-6 1,0-2 690,0 0 0,1 0 0,-1 0 0</inkml:trace>
  <inkml:trace contextRef="#ctx0" brushRef="#br0" timeOffset="39019">2090 2724 7569,'0'-23'-248,"-3"2"0,-2 3 0,-5 3 390,-3-3 1,-3 10 493,-7 8 0,8 13 0,2 15-422,2 3 1,4 0 0,7-5 0,0 2-118,0 3 0,0 0 1,0-8-1,0 0-68,0 1 0,10-4 0,3-2 0,2-5-84,1-3 1,-1 6 0,9-8-196,-1-3 1,0-3-1,0-4 41,0-6 1,-7-5 0,-3-10-1,0 0 75,0 0 0,-6-3 1,6-3-1,-2-4-137,-6-3 0,0-3 0,0-7 0,3-1 218,-3 1 1,-3-1 0,-2-2 0,-2-2 68,-6-3 0,3 0 0,-8 7 1,0 3 67,0 6 1,6-6 0,-6 8 0,0 0 284,0 5 1,8 13 677,-3 2-871,5 11 1,3-3 0,3 16 0,2 7-30,3 6 1,2 5 0,-5 5 0,6 7-41,2 6 1,-6 5-1,6 5 1,-2 6-29,-6-1 0,-3 13 0,1-7 0,2-3-42,3-3 1,-1-7 0,-4-14 0,2-4-56,3-1 0,2-10 0,-2 3 0,5-8 0,2-2-41,1-3 0,-8 0 1,7-8-29,3 2 1,3 1-1,2-8-39,0 0 0,0-2 0,1-6-19,-1-8 0,-3-4 1,-2-3-1,-5-1-17,-2 1 1,7 0-1,-5 0 1,0 0 36,-6-1 0,-4-7 0,-1 0 0,4 3 72,1 2 1,1 3 0,-8 0 0,-3 2 0,-2 3 0,-5 5 0,-3 3 0,-5 5 91,-3 2 0,-2 6 117,0 5 0,8 4 0,2 12 0,0-1 28,0 0 0,5 0 0,-5 3 0,3 2-8,5 3 1,2 0 0,6-7 0,2-1 53,3 0 1,10-2-1,-3-3 1,6-3-99,2 3 1,3-5 0,2 0 0,6-3-181,2-5 1,-8 6-1,6-4 1,-3 1-93,0 3 0,7-9 0,-7 6 0,-2-6-343,-4-2 0,6 0 0,0 0 0,-2 0-1592,-4 0 2075,-12-10 0,18-3 0,-5-10 0</inkml:trace>
  <inkml:trace contextRef="#ctx0" brushRef="#br0" timeOffset="40079">3761 2817 7365,'0'-23'-272,"0"7"1,0 1 294,0-3 0,0-3 1,-3-2 266,-4 0 1,1 10 0,-7 2 0,1 4-34,-1-1 0,5 0 1,-8 8-155,-2 0 1,-2 3 0,-1 4 0,3 9-41,3 5 1,7 2 0,-5 0-1,3 0 5,5 0 1,2 1 0,3-1-99,0 0 1,0 0-1,0 0-86,0 1 1,8-9 0,2-2-1,3 0-38,5 0 1,-5-8 0,2 5-296,3 1 378,-7-9 0,9 8-12,-4-10 1,2-2 0,0-6 59,-3-7 0,-9-6 0,1-2 0,-2 2 164,3 6 1,-5-6 0,4 6 260,-4-6 0,-3 5 211,0 1-486,-10 10 0,7-3-110,-5 16 0,6-3 0,2 10 0,0 4-169,0 1 1,8-4-1,2-3-17,3-3 1,-5 5-1,4-4 1,1-1-84,0 0 0,3-2 135,7-8 0,0 0 1,-2-3-1,-6-4 69,-7-9 0,2 3 0,1-2 127,1-3 1,-6-3 0,1-2-18,-4 0 1,-3 0 0,0-1 354,0 1-145,0 10 1,3 3-34,4 10-213,-4 0 1,15 3 0,-10 4-1,-1 9 1,1 4 30,0 4 0,2-1 0,-5 0 1,6 0-117,2 0 0,-8-7 1,5-1 15,0 3 0,3-7 1,10-4-16,1-4 0,-9-3 0,-2-3 1,-3-4 35,-5-9 1,6-4 0,-3-4 0,-3 1 39,-3 0 1,6 0 0,0-3 0,-3-2 5,-3-3 0,-2-11 0,0 6 0,0-2-147,0-1 0,0 8 0,0-5-69,0 2 1,-2 11 0,-3 8 13,-3-3 1,0 10 0,8 8-228,0 13 0,0 7 1,0 4-1,0-1 405,0 0 0,11 11 0,1 2 0</inkml:trace>
  <inkml:trace contextRef="#ctx0" brushRef="#br0" timeOffset="40419">4411 2701 7569,'13'0'759,"-3"0"-446,-10 0 1,0 2 0,0 6-78,0 8 1,0-4-1,0 4 1,0 2 18,0 3 0,0 2-402,0 0 0,10 0-109,6 0 0,4-10 0,4-2 12,-1-1 0,0-8 0,0 4 100,0-12 1,-2 1-1,-3-10 1,-5-3 74,-3-3 1,6 6 0,-9-1 0,-1-2 80,-4-2 1,-2-4 0,0 1 80,0 0 1,0 7-1,-2 1-60,-6-3 0,-5 0 0,-10 2 0,0 9 1,-1 4-61,1 3 1,0 0 0,2 3-336,6 4 0,-3-1 0,10 9-214,3 3 1,5 3 575,8 2 0,-6-10 0,19-3 0,-8-10 0</inkml:trace>
  <inkml:trace contextRef="#ctx0" brushRef="#br0" timeOffset="40611">4759 2747 6516,'10'-15'101,"6"-1"0,-6 8 0,0-4 854,1 1 0,-6 4-715,10 7 0,-10 2 0,6 3 0,-4 6 0,1 1-216,-3 7 0,0 1-187,3 3 1,-5 1 0,5-1-319,-6 0 0,-2-8-191,0 1 1,0-8 671,0 7 0,10-10 0,3 6 0</inkml:trace>
  <inkml:trace contextRef="#ctx0" brushRef="#br0" timeOffset="40763">4805 2445 7569,'0'-23'12,"0"0"86,0 0 0,0 7 41,0 1 1,11 12 0,4 1-348,6 7 0,2 10 0,0-4 0,0-1 208,1 0 0,-1 19 0,0-4 0</inkml:trace>
  <inkml:trace contextRef="#ctx0" brushRef="#br0" timeOffset="42026">5246 2538 7544,'13'-10'161,"-3"5"0,-10-11 129,0-2 0,-7 5 0,-4 0-124,-1 3 0,4 2 0,-8 11-45,-2 5 1,0 5 0,0 10-1,5 0-107,3 0 0,-6 3 0,9 2 0,2 3-65,2-2 0,3-3 0,0-3 8,0 0 0,8 0 0,2 0 0,3 1 7,5-1 0,0-8 0,0-2-217,-2-3 1,-1-4-1,8-14 39,0-8 0,-7-7 0,-3-5 0,0-6 131,0-2 1,-6-2-1,6-9 1,-2 1 74,-6-1 0,5 1 0,-2-1 0,-3 1 34,-3 0 0,-2-9 0,0 1 1,-2 3 81,-6 2 0,3 2 0,-8 3 50,3 6 0,-1 4 0,6 11 98,-2 0 1,-1 13-153,8 10 0,0 12 1,0 17-1,0 4 152,0 3 1,0 6 0,0 9 0,0 6-78,0 2 1,0 1 0,0 4 0,0-2-104,0 2 0,2-7 0,4-3 0,4-7-57,3-9 1,-5 4 0,4-11 0,1-3-48,0-2 0,3-11 0,7-2 1,0-3-113,0-4 0,1-4 0,-1-2 0,0-2-37,0-6 1,0-2 0,1-9 0,-1 4-2,0-3 1,-2-5-1,-3-6 1,-3-2 24,3 3 0,-7 2 1,-4 1-1,-4-4 45,-3-2 1,0-2 0,-3 4 0,-2-2 74,-3 3 1,-10 5 0,3 5 0,-6 5 143,-2 3 1,5-6-1,-3 8 64,-4 3 1,-4 5 0,9 8-88,4 7 1,-2 6 0,10 2 0,3 3 50,3 5 0,2-5 0,0 5 1,0-6-135,0-1 0,0-1 1,2 0-1,6 0-66,7 1 0,-2-4 1,3-2-1,2-5-75,2-3 0,4 6 0,-1-6 1,0 3 0,0-8 1,0 3-108,1-5 1,-1-14 0,-3-4 197,-4-6 0,2-2 0,-8 0 0,1 0 60,-1-1 0,5 1 0,-7 0 0,-3 0 17,-2-1 0,-3 1 622,0 0-424,0 0 1,0 13-1,0 10-99,0 12 0,0 9 0,0 2 1,0 0-60,0 1 1,0 7 0,0 0 0,0-3-33,0-2 0,2-3 0,4 0 0,4-2-224,3-6 0,-5-4 1,7-11 79,3 0 0,-5 0 0,2 0-16,4 0 1,-7-11-1,1-4 1,0-6-16,0-2 0,-8 0 0,6 0 0,-4-1 46,1 1 1,0-8 0,-8 0 0,0 3 27,0 2 1,2 3-1,4 0 80,1-1-4,1 1 0,-8 13 212,0 10 1,0 10 0,0 13 0,0 1-74,0-1 0,8 8 0,-1 0 0,-1-3-91,-4-2 1,-2-3-1,0 0 1,0 1 23,0-1 0,0-8-111,0 1 1,0-9-1,3 6-34,5-2 0,-6-6 1,8-13-25,1-7 0,-6-6 0,8-2 0,-3 0-25,-5-1 0,6-7 0,-4-2 0,1-3 1,2-6 0,-7 6 0,5-2 0,-6-1 156,-2 3 1,3 2 441,5 11-342,-6 10 0,11 13 1,-8 16-1,3 7-44,-3 8 1,-2-3-1,-3 11 1,0 0-103,0-3 1,2 0-1,3-8 1,6 3-178,2-2 0,-6-4 1,6-1-1,0-1-175,0 0 1,-5-10-1,7-5 1,1-3-82,-3 2 0,7-4 1,-4 5-1,2-8 428,-3-8 0,6-5 0,-6-10 0,6-11 0,2-2 0</inkml:trace>
  <inkml:trace contextRef="#ctx0" brushRef="#br0" timeOffset="42421">6662 2399 7569,'0'-23'10,"0"0"0,0-1 258,0 1 0,-3 10-8,-4 6 0,2 14 0,-8 11 1,0 8 64,0 5 0,0 10 0,-5-2 0,5 5-128,3 2 1,2-7 0,8 0 0,0-1 0,0-2-11,0-5 0,3-5 0,4-5-253,9-6 1,4 3 0,4-7 0,-1-1-30,0 0 0,8-2 0,0-8 1,0 0-128,2 0 0,-7-8 0,8-2 0,-3-3-25,0-5 1,0-3 0,-8-2 0,-3-3 58,-4-5 1,4 6 0,-7-9 0,0 3 58,-5 0 0,2 0 0,-2 8 0,-3 0 182,-2 0 1,-3-8-1,0 0 10,0 2 1,-3 11-1,-5 5-44,-7 3 1,-6 5 0,1 13 0,2 7 246,2 6 0,3 5 0,-5 5 1,5 5-31,3 0 0,2 5 0,8-10 0,0 0-51,0 2 0,11-9 1,4 1-1,8-7-173,8 1 0,-2-9 0,7-2 0,0-6-339,0-2 0,0 0 0,5 0 1,-5 0-925,-2 0 1,5-10 1250,-8-6 0,10-4 0,-5-3 0</inkml:trace>
  <inkml:trace contextRef="#ctx0" brushRef="#br0" timeOffset="45093">8472 2028 7569,'0'-24'1777,"0"1"-1471,11 10 0,-9 6 0,6 14 0,-5 9-83,-3 4 0,0 4 0,0 1 0,0 4-44,0 2 1,0 7 0,0-4-1,0 2-139,0 5 1,0-5 0,0 3 0,0 0-442,0-3 0,0 5 1,0-7-1,0-1-313,0 1 0,0-3 0,0-8-287,0 0 1,0-7 1000,0-1 0,10 1 0,3 7 0</inkml:trace>
  <inkml:trace contextRef="#ctx0" brushRef="#br0" timeOffset="45544">8240 2376 8597,'3'-13'876,"7"5"-792,13 6 0,1-1 1,9-2-1,1-3-128,4 3 1,4-5 0,-1 2 0,-3 0-74,4-2 0,-1 7 0,-2-4 0,-6 4-48,1 3 0,-9 0 1,6 0 98,-5 0 0,-10 10 0,-3 6 87,-3 4 0,-2 4 0,-8-1 0,0 0 69,0 0 0,0 8 0,0 0 0,0-3 25,0-2 1,0 5-1,2 0-92,6-2 1,-3-6 0,11-8 0,-1-4-24,-2-1 0,8-8 1,-6 4-5,6-12 0,2-6 0,-2-12 0,-3 1 15,-3 0 0,-7 0 0,5-1 0,0 1-11,-1 0 0,-6 0 0,1 0 0,-4-1 0,-3 1 0,0 0 1,-3 0-30,-4 0 1,1 2 0,-9 3-1,-3 5-76,-3 3 0,-2 2 1,0 5-1,0-2-217,-1-3 1,9 1 0,0 7-337,-4 0 1,9 2 657,2 6 0,6 5 0,2 10 0</inkml:trace>
  <inkml:trace contextRef="#ctx0" brushRef="#br0" timeOffset="46493">10259 2167 7516,'0'-23'-65,"0"-1"1,8 1 0,0 0 0,-3 0 73,-2 0 0,-1-1 1,3-1-1,3-4 86,-3-2 1,-2-2 0,-3 4 0,0-1 2,0 1 1,0 1-1,-3-1 1,-2-2-14,-3 3 1,-7 10 0,7 3-1,0-1 9,-2 3 1,5 3 0,-11 10 12,-2 0 1,6 0-1,-4 0-32,-2 0 0,8 10 1,-1 8-1,4 8 2,-1 5 0,-8 15 0,9-2 0,-1 3 17,-2 4 0,7 9 0,-5-1 0,6 3-11,2 2 1,-8 16 0,0-10 0,3 2-44,3 0 1,2-2 0,0-1 0,0-1-71,0-7 1,7-4 0,1-10-1,0-1-166,2 0 1,-7-7-1,7-3 1,-2-2-398,-1-6 1,4 3 0,-6-5 137,3-6 0,2-4 455,-2-1 0,-6-4 0,9-11 0</inkml:trace>
  <inkml:trace contextRef="#ctx0" brushRef="#br0" timeOffset="47197">9865 2445 7445,'-10'0'18,"10"0"0,10 0 0,13 0 0,0 0 155,0 0 0,1-2 0,1-3 1,4-3-114,2 3 1,0-6 0,-8 4 0,0 2-117,0 2 0,1-5 1,-1 1-1,0 1 105,0 4 1,-7 2 0,-1 0 11,3 0 0,-7 2 0,-4 6 26,-4 8 1,-3 4 0,0 3-1,0 1 76,0-1 1,0 8-1,0 0-66,0-3 0,0-2-86,0-3 0,10-2 0,6-6 0,2-4 31,-3-1 1,6-8 0,-6 6-49,6-5 1,-8-6-1,-3-2-126,0-3 1,-7-10 0,5 3 57,-6-6 0,-2 6 1,0-1-1,-2-2-28,-6-3 0,3-2 0,-8 0 0,0 0-117,0 0 1,-2-1 0,-9 4-232,1 4 1,8 3-365,-1 6 639,11 4 0,-5-5 175,10 16 0,2-3-6,6 11 0,5-11 1,10 3 17,0-6 0,8-2 1,0 0 179,-2 0 1,-4 0 0,-1 0 0,-1 0 19,0 0 0,-7 0 1,-1 3-32,3 5 1,-8-3 0,-2 10 0,-3 3 58,3 3 1,-5 2 0,4 0-135,-4 0 0,5 1-110,-1-1 0,1-8 218,-8 1-199,0-11 0,0 3 0,0-16-48,0-7 1,3-14 0,2-4-1,5-1-35,3 1 1,0-6 0,5 5 0,-2 1 14,2-1 0,-6 6 0,1 10 0,0 2-567,0-2 0,-5 8 620,7 2 0,1 6 0,7 2 0</inkml:trace>
  <inkml:trace contextRef="#ctx0" brushRef="#br0" timeOffset="47785">10909 2422 7415,'0'16'112,"0"-1"1,0 1 402,0 7 0,0 0 1,0 0-314,0 0 1,0 1-215,0-1 1,0-8 22,0 1 38,0-1-199,0-2 1,8-13-1,2-15 1,1-6 4,-1-2 0,8 0 1,-5-3-1,2-2 127,1-3 1,-8 0 0,4 7 0,-1 1 28,-6 0 1,5 0 0,1 2 158,1 6 1,-4-3 17,8 10 0,-11 3 1,5 12-135,0 9 1,-7 5 0,5 2 0,-6 0 12,-2 0 1,0 3-1,0 2 1,0 3 0,0-2 0,0-4 0,0-1 1,3-1-98,5 0 1,-6-7 1,6-1 0,-3-10 0,0 0-32,3-10 0,2-8 0,-5-10 0,3 0-37,-3 0 0,6-3 0,-4-2 1,1-3 47,2 2 0,-7-7 0,7-3 0,-2-2 137,0 2 1,7 3-1,-4 11 338,2 1 1,-6-4-7,9 13 1,-1 4-263,8 3 1,-10 24-1,-5 7 1,-5 6-53,-3 4 1,7 3 0,1 11 0,-3-4-354,-2-4 0,5 5 1,-1-5-1,1 2-304,2-2 0,3-6 1,10-10-1,1 1-815,-1-1 1365,0-10 0,11 7 0,2-7 0</inkml:trace>
  <inkml:trace contextRef="#ctx0" brushRef="#br0" timeOffset="48837">12464 2515 7569,'0'-23'-139,"3"7"282,5 1 0,-3 2 0,10-2 101,3 7 0,-5 5-189,3 3 1,-11 11 0,3 4-12,-6 6 1,-2 2 0,0 3 0,0 2-19,0 3 0,0 0 0,0-8 0,0 0 0,0 1 10,0-1 0,-8 0 1,-2 0-246,-3 0 1,8-7 0,-5-3-230,-1-3 393,9-2 1,-9-19-1,11-4 1,3-8 9,5-8 1,5 2 0,7-7 0,-2 0 22,-2 0 0,-1 0 1,9-5-1,-1 5 119,0 2 1,0 3 0,0 11 59,1 4 0,-1-2 0,0 10-80,0 3 1,-10 5 0,-3 8-68,1 7 1,-9 14-1,6 2 1,-5 0-1,-3 0 1,0 0-1,0-3 1,0-2-1,0-3-90,0 0 1,0 0 65,0 1 0,0-9-204,0 0 148,0-9 1,2 1 0,3-14 0,3-9 27,-3-4 0,6-4 0,-1 1 0,0 0 59,0 0 1,6-1-1,-6 1 1,1 0-35,-1 0 0,8 0 0,-5-1 96,0 1 1,7 8 203,-4-1 0,-6 14 0,-2 2-248,-6 13 1,6 7 0,0 6 0,-3 2-28,-2 3 0,-3 3 0,2-6 0,3 3 4,3-2 0,0-4 1,-6-4-1,4-3 0,1-3 0,4-7 0,-4 5 42,9-3 1,-3-2 0,0-5 10,-3 4 0,8-4 1,-2 5-37,4-6 0,-4-2 0,-1 0 5,3 0 0,3 0 0,2 0-117,0 0 1,-7-7-1,-3-4 1,-1 1-30,1 0 0,-5-6 0,5 6 0,-3-3-29,-5-5 1,-2-3 0,-3-2 110,0 0 0,-3 0 0,-2-1 1,-5 1-24,-3 0 1,5 8 0,-7-1 93,-3-2 0,0 5 0,0 0 84,2 3 0,9 2-111,-9 8 1,8 3 7,-7 5 1,7 4-172,-7 12 0,9-1-430,-1 0 0,4 0 115,3 0 0,0-7 0,0-1 16,0 3 1,0-5 437,0 3 0,10-1 0,3 9 0</inkml:trace>
  <inkml:trace contextRef="#ctx0" brushRef="#br0" timeOffset="49945">13834 2654 7362,'15'-10'-860,"-2"-5"1068,-3-6 0,-2-2 127,-8-1 0,0 1-186,0 0 0,-10 2 0,-6 6-40,-4 7 0,4-2 1,1 2-1,-3 3-19,-3 2 0,5 11 0,1 2 0,-3 3-56,-3 5 0,1 3 1,2 2-1,5 0-28,2 1 1,1-1-1,5 0 1,-3 0 61,3 1 0,3-1 1,2 0-54,0 0 1,7-7-1,4-3 1,1-3-58,7-5 0,1-2 0,6-3 0,2-3-40,3-5 0,0-5 1,-8-12-1,1-4 27,-1-2 1,0-10 0,0 2 0,-2-5-107,-6-2 1,6 7-1,-8 1 1,0-1 108,-6 3 1,4-8 0,-3 5 0,-3-2 37,-3 2 1,-2-4 0,0 6 0,0-1 35,0-1 0,-7 3 1,-1-5-1,0 5 57,-2 2 0,7 3 136,-5 8-16,6 10 0,2 21 1,0 18-1,0 7-4,0 8 0,-8 11 0,0 5 0,3 2-56,3 5 1,2 1-1,-3-1 1,-2-4-3,-3-4 0,0 6 1,8-10-1,0-6-147,0-4 0,8-14 0,0 3 0,-3-5-226,-2-3 0,4 0 1,4-2-131,2-6 0,-6-4 178,9-11 0,-3-3 0,5-5 0,-3-7 67,3-6 1,-5-2 0,0-3 0,0-2 11,0-3 1,-5 0 0,4 8 0,-1-1 46,-6 1 1,0 0 0,0 0 0,3 0 360,0 10 1,-8 15 0,0 19-106,0 7 0,0 3 1,0-5-1,-3 2-92,-5 3 0,6 0 0,-6-7 0,6-1 6,2 0 1,2 0-198,6 0 1,5-2-128,10-6 0,0-7 111,0-16 1,-2-4-1,-3-12 1,-5 1-15,-3 0 0,1 0 1,-6 0-1,2-1 48,-1 1 0,-4-8 0,1 0 0,2 3 103,3 2 0,-1 3 1,-7 0-1,0-1 138,0 1 0,0 8-19,0-1 1,0 14-38,0 2 1,0 10 0,0 13 0,0 0 42,0 1 0,0-1 0,0 3 0,0 2 7,0 3 0,3 0 0,2-8 0,3 0-39,-3 1 0,5-1 0,1 0-53,2 0 1,2 0 0,8-2-20,0-6 0,1-4 0,-1-11-305,0 0 0,0 0 0,0 0 109,1 0 1,-9 0 0,1 0 0,-1-3-18,-2-5 0,5 3 0,-8-10-200,3-3 1,-5-3 40,7-2 0,-9 7 0,1 1-87,-4-3 0,-3-3 0,-3 1 406,-4 4 0,4-4 0,-5 4 0,6-5 0,-9-12 0,-1-3 0</inkml:trace>
  <inkml:trace contextRef="#ctx0" brushRef="#br0" timeOffset="50406">14762 2004 7569,'0'-23'-56,"0"0"129,0 0 1,3 2 79,4 6 0,-4 7 0,5 18 0,-6 11 43,-2 7 1,0 21-1,0-2 1,0 4 104,0 6 1,0-5-1,0 7 1,0 0-95,0 1 1,0-9-1,0 3 1,3-7-147,4-9 1,-1 4 0,7-9-1,-1 1-13,1-1 0,-5-2 0,8-10 1,-1-3-121,-2-3 0,8-10 0,-6 3 0,6-5-132,2-3 0,0 0 0,0 0 1,0 0 67,1 0 1,-4-11-1,-2-4 1,-2-6-33,2-2 1,-5 0 0,2 0 0,1 0 83,-3-1 1,-3-7 0,-7 0 0,2 3 2,2 2 1,1-5 0,-8 0 13,0 3 1,-2 5 317,-6 7 0,-5 6 0,-10 10-72,0 0 1,2 3-1,5 4 1,6 9-41,0 4 0,7 11 0,-5 0 0,6 0-38,2 3 0,0-1 0,0 6 1,2-8-133,6-5 1,0 5 0,15 0-318,11-3 1,-3-13 0,0-4-1,-6-4-117,-1 1 0,7 0 0,2-8 1,1 0-114,-1 0 0,1 0 578,-3 0 0,5-10 0,10-3 0</inkml:trace>
  <inkml:trace contextRef="#ctx0" brushRef="#br0" timeOffset="50922">16201 2120 7569,'0'-12'-13,"0"-9"1,2 11 411,6-6 1,-3 6 0,11 10-199,2 0 0,3 0 1,2 0-153,0 0 1,-2 2 0,-3 4-1,-3 4-99,3 3 1,-8-5-1,-2 7-41,-5 3 0,-3 3-2,0 2 1,-11 0 0,-4 0-1,-6 1 1,-2-1 6,0 0 1,0 0 0,0 0 29,-1 1 0,9-4 1,2-2-29,3-2 171,2-11-74,8 16 1,2-19 0,6 6 98,8-6 1,4 1 0,4 2-1,-1 3 100,0-3 1,0 0 0,0 0 0,1 6 43,-1 2 1,-3-6 0,-2 6-137,-2-2 1,-8 7 0,5-3 0,-3 6 2,-5 2 1,-5 0-1,-5 0 1,-5 1-177,-3-1 1,-3 0-1,-7 0 1,2 0-93,6 1 0,-6-9 0,8 0 1,-2 1-662,-1-3 1,9 0 406,-9-6 399,11-4 0,-16 18 0,9-8 0</inkml:trace>
  <inkml:trace contextRef="#ctx0" brushRef="#br0" timeOffset="51103">17222 2770 8684,'13'11'-301,"8"-9"1,-8 9-1198,-1-1 1498,9-8 0,-8 9 0,10-11 0</inkml:trace>
  <inkml:trace contextRef="#ctx0" brushRef="#br0" timeOffset="53980">18313 2190 7475,'0'-23'30,"0"10"1,0 5-1,0 16 29,0 7 1,-10 14 0,-3 4-14,0 3 0,-8-5 0,8 8 0,-2 2-10,-1 3 0,9-5 0,-6-3 0,0 0 1,3 0-43,-1 5 0,1-4 0,5 1 0,-6 1-17,-1-3 1,4 5 0,-5-7 0,3-1-134,4 1 1,-4-3-102,2-8 0,3-10 14,13-5 1,-3-8 0,11-8 89,2-8 0,0-4 0,0-3 0,-5-3 153,-3-5 0,8-5 0,-5-11 0</inkml:trace>
  <inkml:trace contextRef="#ctx0" brushRef="#br0" timeOffset="55395">17802 2074 7139,'8'23'105,"2"0"1,1 3-1,-1 5-41,-5 8 1,5 5 0,-2 5 0,-3 2-42,-2 3 0,-3 1 0,3-9 0,2-2-21,2-5 1,4 2 0,-6-10-1,3-3-28,-3-2 1,5-3 0,0 0 0,1 1 34,-1-1 1,0 0-69,-2 0 64,-5 0 22,17-10 0,-9-13 0,7-15-32,-3-6 0,-2-10 0,5-2 0,-2-3 1,2-3-48,2 3 0,1-8 0,-3 5 0,-5-5 10,-3-2 1,0 7 0,-4 1 0,1-1 35,-1 3 1,4-5 0,-2 10-1,-3 2 85,-3 4 1,-2 1 18,0 1-22,0 10 0,0 5-21,0 16 1,0 5-1,0 10 1,0 3-9,0 5 1,0 3-1,0 7 1,0-2-21,0 2 1,0 3 0,0-1 0,0-1-6,0-4 0,0-9 0,0 2 0,0-5 17,0-3 1,11 0 34,4 0 0,6-2-33,2-6 1,0-4-1,0-14-37,1-5 0,-1-7 1,0-14-1,0-4-7,0-3 0,1 0 0,-1-6 0,-3 4-24,-4-4 1,2 6 0,-10-2 0,-3-1-45,-3 3 1,-2-8 0,0 8 0,0-3-49,0 1 1,-2 9 0,-6-2 0,-7 8-286,-6 8 1,6 2 157,-1 5 1,11 8-1,-3 0 246,6 13 0,-9 7 0,-2 4 0</inkml:trace>
  <inkml:trace contextRef="#ctx0" brushRef="#br0" timeOffset="55771">18731 2492 7569,'7'23'0,"1"0"14,-3 0 1,8-2 213,3-5 1,-3-6-140,2-10 0,1-3 0,4-4-179,-4-9 1,2 3 0,-11-2 0,1-3-20,2-3 1,-7 6-1,5-1-9,-6-2 1,-2-3 0,-2-2 74,-6 0 0,3 8 0,-11 2 44,-2 2 1,-2 4 0,-3 7 103,-1 0 1,9 0-1,-1 2 3,-2 6 1,5 7 0,1 14 0,1 4-30,6 3 1,0 3 0,0 7 0,-3-2-12,3-5 1,2 2 0,3-10 0,0-2-48,0-4 0,3-1 0,2-1 0,5-3-37,3-4 1,3 2 0,7-10 0,0-1-211,0 4 0,8-9 0,3 6 1,-1-5-54,1-3 1,5-8 0,-9-2 0,-1-1-6,-3 1 0,5-6 284,0 9 0,-1-11 0,-6 5 0</inkml:trace>
  <inkml:trace contextRef="#ctx0" brushRef="#br0" timeOffset="56934">19984 2399 7235,'-13'-10'-816,"-8"7"889,6-5 0,-6 6 0,-2 2 122,0 0 0,0 2 0,0 6 0,2 8-77,5 4 0,-4 3 0,4 3 1,-4 3-64,-4 2 0,12 2 0,1-5 1,4 3-39,-1-2 0,0-1 0,8 0 0,0 3-31,0-2 0,3-11 0,4-3 0,9 1-25,4-3 1,4 0 0,-1-8 0,0 2-18,0-1 0,8-6 1,0-6-1,-2-4-4,-4-3 0,6-2 0,0-8 0,-2-3 32,-4-5 1,-9 5 0,-1-5-1,1 5 40,-3 3 0,-3-10 12,-10-6 0,0 5 0,0 3 0,0 6 41,0 1 0,-3 9 0,-4 2 21,-9 3 0,-4 2 0,-4 8-11,1 0 0,3 3 0,2 4 1,2 9-6,-2 4 1,0 4-1,0-1 1,5 0-69,3 0 1,2 0 0,8 1 0,0-1-51,0 0 1,0-7 0,3-1 6,4 3 0,6 0 1,10-2-1,1-9-124,-1-4 1,0-3 0,0 0-1,0-3 23,1-4 1,-4 1 0,-2-6 0,-2-1 70,2 0 0,-5 5 0,0-7 48,-3-3 0,0-1 1,-5 1-1,3 3 139,-3-3 1,-2-3 351,-3-2 74,0 0-433,0 10 1,0 13 0,0 15-11,0 6 1,0 2 0,0 0-1,0 1-38,0-1 0,0 0 0,0 0-66,0 1 1,2-1-1,4 0-226,1 0 1,11-10 173,-2-5 1,5-8 0,2-8-59,0-7 0,-2-6 0,-3-2 0,-3 0 83,3-1 1,-5 1 0,0 0 0,-3 0 48,-5-1 1,6-6-1,-4-1 1,-1 2 34,-4 3 1,1 3 0,2 0 130,3 0 0,-1 7-5,-7 1 0,0 12-103,0 3 1,0 11 0,0 12 0,0 0 7,0 0 1,0 3 0,0 2 0,0 3-52,0-2 0,0-4 0,0-1 0,0-1 21,0 0 0,3-7-109,5-1 0,-3-10-53,10 3 0,1-8 0,4-8 0,-2-5 28,-2 0 1,-3-10-1,5 3 1,-3-9 47,3 1 0,0-6 1,1 1-1,-4-1 21,3 1 1,-5-6-1,0 6 1,0-1 23,0 0 1,0 1 0,5 5 51,-3-3 0,-2 0 0,5 7 67,-3 1 1,-7 10-35,8 6 0,-9 7 31,9 7 1,-11 6-1,3 13 1,-3 2-4,3 3 0,-6 11 1,9-4-1,-4 4-101,1-4 0,10 6 1,-2-8-1,4 0-144,3-5 0,1 3 1,1-3-1,4-3-266,2-2 0,10-11 0,0-2 0,8-2-687,5-6 1073,11-3 0,-16-12 0,8-3 0</inkml:trace>
  <inkml:trace contextRef="#ctx0" brushRef="#br0" timeOffset="58109">22328 2515 7569,'-2'-23'-487,"-6"0"328,5 10 1,-10-8 113,6 6 1,1 4 0,-9 1 143,-3 0 1,5 7 0,-2-5-55,-4 6 1,7 2 0,-4 2 1,-2 6 1,5-3 0,-2 11-36,-3 2 1,7 2 0,4 4-17,4-1 1,3 0 0,0 0-3,0 0 0,10-10 0,6-2 0,4-4 13,4 1 0,-9 2 1,3-4-1,5 1 46,6-1 1,2-4 0,-8 1-1,0 2 51,0 3 1,1-1 0,-4-4 1,-4 5 0,-6-3 0,-13 10-59,-4 3 0,-6 0 0,-10 0 0,-3-2-110,-5 2 0,5 3 0,-5-1 0,5-2-207,3-2 1,8-11 0,-1 5-190,-2 0 1,5-7 458,-2 5 0,-1 5 0,-7 0 0</inkml:trace>
  <inkml:trace contextRef="#ctx0" brushRef="#br0" timeOffset="58682">22537 2631 7495,'23'-8'0,"0"1"0,1-1-127,-1-2 0,-8 7 1,1-5-1,-1 3 170,-2-3 0,8 6 1,-8-9-11,0 1 1,-1 5 0,-6-10-60,1-4 0,9 7 0,-8-4-21,-3-2 1,-3 5 20,-2-2 0,-2 7 1,-6-5 47,-7 3 0,-6 2 0,-2 8 16,-1 0 1,1 3 0,0 4-21,0 9 0,0 4 0,2 4 0,6-1 71,7 0 1,-3 8 0,4 0 0,2-3-58,2-2 1,3-3 0,0 1 0,3-1-6,4 0 1,-2-8 0,11 1 0,5-1-38,7-2 1,-2 5-1,7-10 1,-2-3 12,0-2 0,8 4 1,-6 1-1,1-5-56,-1-8 0,9-1 1,-6-9-1,0-3 41,-5-3 1,2-2-1,-2 0 1,-2 0-18,-4 0 0,-9-1 1,-3 1-11,-3 0 0,-2 0 0,-8-1 82,0 1 1,-3 8 0,-4 2 24,-9 3 1,-5 2 0,-2 8 26,0 0 0,2 2 1,3 6-1,3 8 39,-3 4 1,0 3-1,0 1 1,2-1-48,-2 0 1,8 0 0,2 1 0,6-1-99,2 0 0,0 0 0,0 0 0,2-2-105,6-6 0,5 3 0,10-7 0,0-1-74,0 0 0,8-2 1,3-8-1,-1 0 25,1 0 0,7 0 0,-2-2 1,5-4-1,5-4 0,0-3 1,2-2 164,1 2 0,-19-8 0,11 8 0</inkml:trace>
  <inkml:trace contextRef="#ctx0" brushRef="#br0" timeOffset="58921">24208 2213 7569,'13'-15'-450,"-5"-1"0,-6 1 745,-2-8 1,3 10 28,5 5 1,-6 8-147,6 8 1,-6 5-1,-2 12 1,0 4-53,0 2 0,0 10 1,0-2-1,0 5-149,0 2 1,0-2 0,0-3 0,0-2-95,0 2 1,0-5-1,0 0 1,0-2-118,0-6 0,3-2 0,2-3 0,3 0-934,-3 1 1168,-2-1 0,-3 0 0,0 0 0</inkml:trace>
  <inkml:trace contextRef="#ctx0" brushRef="#br0" timeOffset="59106">24022 2631 7550,'-7'-23'-8,"-1"0"0,0 7 0,11 1 0,4-1 16,9 3 1,5 3 0,2 10 0,0 0 3,0 0 1,0 0 0,1 0-1,1 0-155,6 0 1,-5 0 0,5 0 0,-5 3-757,-3 4 899,11-4 0,2 7 0,10-10 0</inkml:trace>
  <inkml:trace contextRef="#ctx0" brushRef="#br0" timeOffset="60155">24649 2120 7569,'0'-23'-208,"0"0"261,-10 10 8,7 3 0,-10 20 0,8 6 0,-3 4 85,3 3 0,-5 8 0,2 3 0,0 2-45,-2 5 1,7 3 0,-7 3 0,2-1-38,1 0 1,-4 1-1,6-1 1,-2-2-180,1-5 1,-4 2 0,2-10 0,3-3-222,3-2 1,-6-10 65,0-1 1,3-10 191,13 3 1,-3-16 0,8-7 0,0-6 55,0-2 1,-6 0-1,9-3 1,-1-2 37,-2-3 0,5-8 0,-8 8 0,1 3 119,-1 2 1,8 3-36,-2-1 0,4 12 36,3 4 0,-2 8 0,-3 8-71,-2 7 0,-11 6 0,5 2 0,-2 0 4,0 0 0,7 0 0,-5 1 0,1-1-53,-1 0 1,8-2 0,-3-3 0,6-5-23,2-3 0,1-2 0,-1-6 0,0 3 15,0 3 0,0 0 0,1-11 1,-1-2-76,0-3 0,0-10 0,3 3 0,0-6-51,-3-2 1,5 0 0,-15 0 0,3-1 54,-1 1 1,-10 0 0,3 0 0,-5 0 15,-3-1 0,0 9 1,-3-1 41,-5-2 0,-5 8 0,-10 2 0,0 6 37,0 2 1,7 0 0,1 2 0,-3 6 42,-3 8 0,6 4 1,2 3-1,0 1 17,0-1 0,8 0 1,-3 0-82,6 0 0,2 1 1,0-1-36,0 0 1,2-7 0,6-4-96,7-1 0,6 4 0,2-7 54,0-3 1,1-5 0,-1-5 0,-3-5 33,-4-3 0,5-3 1,-6-4-1,6 2 24,2 2 1,-8 1 0,1-9-1,-1 1 85,-2 0 0,0 2 0,-8 3 253,3 3 49,0-1-298,-8 4 1,-3 1 0,-2 14-10,-3 5 0,1 4 0,7 12 0,0-1-60,0 0 1,7 0-1,1 0 1,0 1-53,2-1 1,0-8 0,8 1-1,-2-1 33,2-2 0,3-2 1,2-9-101,0 6 0,10-8 32,6 0 1,-5-10-1,-3-14 1,-6-1 23,-1-6 0,-4 5 0,-2-5 1,-5 2 21,-2-1 0,4 1 0,-5-7 0,1 0-2,-1 0 1,-2 5-1,-6-5 1,3 0 60,3 0 1,0 5 0,-8-5 0,0-1 54,0 1 0,0 8 0,0-3 536,0 5-508,0 13 0,0 13 0,0 18 1,0 8 35,0 5 0,-8 10 0,-2 1 0,0 7 53,-1 5 0,-4 3 0,7-6 1,3 3-181,2-2 1,3-6-1,0-4 1,0-6-237,0-3 1,0 6 0,0-8 0,3-3-107,5-2 0,-6-11 0,8-2 0,-2 0-954,0 0 73,0-8 1199,-8 16 0,0-19 0,0 9 0</inkml:trace>
  <inkml:trace contextRef="#ctx0" brushRef="#br0" timeOffset="60434">25183 2237 7535,'23'-13'-42,"0"2"1,0 11-1,1 0 1,1 0 15,6 0 0,-2 0 1,9 0-1,1 0 80,-3 0 1,8 0 0,-5 0 0,2 0-36,-2 0 1,5 0-1,-6 0 1,6 0-206,2 0 0,-9 0 1,-6 0-614,-6 0 799,-1 0 0,-12 0 0,-1 0 0,-11 0 0</inkml:trace>
  <inkml:trace contextRef="#ctx0" brushRef="#br0" timeOffset="62022">26506 2817 7448,'0'-13'190,"0"-8"-41,0 19 0,0-6-284,0 16 0,0-3 1,0 10-53,0 3 0,2 3 0,3 2-614,3 0 801,10-10 0,-15 8 0,7-8 0</inkml:trace>
  <inkml:trace contextRef="#ctx0" brushRef="#br0" timeOffset="62484">27040 2561 7569,'15'-12'-180,"0"4"1,-7 5 0,5 6 282,-3 5 1,-2-3 0,-5 10-75,4 3 1,-4-5 0,5 3-68,-6 2 1,1-8 0,2 0 0,5-2-272,3 0 241,-8 0 0,16-16 0,-8-3-2,0-1 0,0 4 1,-8-8 7,3-2 0,7 5 51,-7-2 0,2 2 53,-2-2 7,-5 4 1,17 11-7,-4 0 1,-6 3 0,0 5 2,1 7 0,-6-2 0,8 2 15,-3 3 0,8-5 1,-3 0-12,6-2 1,2-4-1,1-7-34,-1 0 0,-8-7 0,-2-4 0,0 1-1,0 0 0,-5-8 0,5 2-64,-3-5 0,0 1 0,-5 2-247,3 2 0,2 1 0,-4-8 296,1-1 0,1 12 0,-18-19 0,-3 5 0</inkml:trace>
  <inkml:trace contextRef="#ctx0" brushRef="#br0" timeOffset="63437">27829 1912 7516,'7'-16'-41,"1"1"1,10 10 0,-5-1 0,0 12-18,-5 9 1,2 13 0,-2 6-1,-3 2 103,-3 5 0,-2 3 1,0 5-1,-2 3 26,-6 2 0,6 3 0,-9-6 0,4 3-113,-1-2 0,-8-3 0,9-5 0,-1-3-53,-2-2 0,7-11 1,-5 3-1,6-5-146,2-3 1,-3-8 170,-5 1 1,8-14-1,-2-2 41,7-12 1,5-12-1,-5-4 1,6-3 62,2 3 0,-6-6 1,6 3-1,-2 3 78,-6 2 1,5 3-1,0 0 8,3-1 0,3 4 0,4 2-14,-4 2 1,-3 11-60,-6-3 0,-4 16 0,5 8-19,-6 4 0,-2 6 0,0 2 0,3 3-29,5-2 1,-6-11 0,6-3 0,-5 3-56,-3 3 0,10 0 0,3-3 0,2-6 0,1-1 0,2-6-5,2-2 0,-4-3 0,-1-3 38,3-5 0,0-5 0,0-10 1,-5 0 15,-2 0 1,4 7-1,-7 1 1,-3-3-3,-2-3 0,-3-2 1,0 0 4,0-1 1,-3 1 36,-5 0 1,-5 10 8,-10 5 0,0 8 0,2 8 0,6 8 1,5-4 0,10 4 0,0 2-6,0 3 0,0 2 1,0 0-1,0 0-5,0 0 0,0 1 0,0-1 0,2 0-45,6 0 1,-3 1-1,11-4 1,2-4-37,2-9 1,3 4-1,1-4 1,-1-1-49,0-4 1,3-10 0,2-2 0,3-3 43,-2-5 1,-4 0-1,-1-3 1,-1 3 45,0 0 1,-2-15 0,-3 10 0,-3-3 8,3 0 0,-5 3 204,3 0-140,-11-1 0,5 14-8,-10 10 1,0 3-1,0 12 1,0 3 39,0 3 1,0 10-1,0 0 1,0-3-59,0-2 1,0 5 0,0 0-74,0-3 1,0-2 1,0-3 1,3-10-1,4-5-38,9-6 1,4-9 0,4-4-1,-1-2 10,0-5 1,0-10 0,0-6 0,1 1 82,-1-1 0,0-7 0,0 5 1,0-3 41,1 1 0,-4 7 1,-2-5 71,-2 2 0,-8 3 20,7 8 1,-10 13-1,3 10 1,-5 13-80,-3 7 1,-3 6 0,-2 5-1,-3 5-191,3 0 1,-5 5-1,2-7 1,3-1-6,2 1 0,3 5 0,3-6 0,4 1-816,9-1 933,5-2 0,2-8 0,0 1 0</inkml:trace>
  <inkml:trace contextRef="#ctx0" brushRef="#br0" timeOffset="64104">30150 2376 7569,'-24'-8'-123,"1"0"1,0 1-1,0 7 1,0 0 193,-1 0 0,4 2 0,2 6 1,2 5-17,-2 0 1,0 7 0,0-4-1,5 4-50,3 4 0,2-1 1,5 0-1,-2 0-53,-2 0 1,-1 1 0,8-1-24,0 0 0,8-7 1,2-1-1,3 1-29,5-4 1,2-1 0,4-11-10,-1 0 0,0-3 0,0-5 41,1-7 1,-1-6 0,-3-4-1,-2-4 78,-2-2 0,-11 0 0,3 8 0,-3 0 61,3 0 1,-6-1 0,6 1 150,-5 0 0,-3 0 240,0 0-359,0 10 1,-3 5 0,-2 16-81,-3 7 0,0 8 1,8 6-1,0 2-63,0-3 0,3-2 1,2-3-1,3 0-34,-3 0 1,5-7 0,1-3-152,2-3 0,2-2 118,8-8 0,0-3 0,-2-4 78,-5-9 1,2-5 0,-8 1-1,0 2 28,1 2 0,4 1 0,-5-8 1,1-1 53,-1 1 0,-2 0 1,-6 2-1,3 3 396,3 3-184,0-1 0,-8 6-169,0 10 0,-8 13 0,0 15 0,3 6-24,3 2 1,-6 3 0,0 10-1,3 2-45,2 3 0,3 8 0,0-8 0,0-2-198,0-3 1,8-3 0,2-2 0,1-3-195,-1-2 1,0-10 0,-4 1-79,1-4 0,9-10 443,-8-1 0,-1-10 0,-7 6 0</inkml:trace>
  <inkml:trace contextRef="#ctx0" brushRef="#br0" timeOffset="64359">30428 2237 7427,'23'-8'0,"0"0"-32,1 3 1,-1 2 0,0 3 0,0 0 0,1 0 0,-1 0 0,3 0 0,-1 3 0,1 2 0,-5 5 0,-3 3 900,-5 5-810,7-7 0,-17 9 0,2-4 0,-8 7-89,-4 8 0,-11-5 0,2 5 0,-4-6-127,-4-1 0,1-1 0,0 0-123,0 0 0,0-2 0,-1-6-401,1-7 681,10-5 0,-7-14 0,7-2 0</inkml:trace>
  <inkml:trace contextRef="#ctx0" brushRef="#br0" timeOffset="64793">30730 2237 7569,'15'0'-36,"1"2"1,2 8 0,2 11 62,4 7 0,-11 14 28,-6-4 0,-2 17 0,1 6 1,1 4 13,-2-3 0,-2-3 0,-3-10 0,-3 3-24,-4-1 1,4-15-1,-5 11 1,3-6-120,-2-5 0,4 5 1,-5-10-1,3-2-107,-3-4 1,6-9-1,-6-1-437,5 3 439,3-7 0,0-11 0,0-16 0,3-7 110,5-8 1,-6-5-1,6-10 1,-5-1 68,-3 1 0,-3-1 0,-2 1 0,-3 0 18,3-1 1,2 1-1,3 2 1,0 3 97,0 2 0,0 8 0,0-5-52,0 2 0,8 3 0,2 8 0,3 3 105,5 4 1,3-5 0,2 9 0,3-1-23,5 5 0,-5 5 0,5 3-63,-5 0 1,-6 3 0,-2 2-1,-5 8-17,-3 8 1,-2-3-1,-10 15 1,-4 1-57,-1 4 0,-11 4 0,2-1 1,-2-5-316,3-2 1,-3-3-1,7-11 1,1-2-62,0-2 0,2-21 1,8-6 364,0-15 0,10-10 0,3-10 0</inkml:trace>
  <inkml:trace contextRef="#ctx0" brushRef="#br0" timeOffset="65663">31240 1680 7277,'11'-13'-70,"-6"13"0,8 18 1,-3 10-1,-5 13 282,-2 11 1,-3-3 0,0 8-75,0-1 1,0 1-1,-3 8 1,-2-4-33,-3 4 0,-2-6 1,5 1-1,-3-4-142,3-4 1,2 5-1,3-6 1,0-4-54,0-6 1,0-13 0,0 3-1,3-8-61,5-7 0,5 2 0,10-10 26,0-3 0,0-3 0,0-4 0,1-6 64,-1-7 0,-3-9 0,-1-4 0,-4-6 47,3-2 0,0 8 0,0-3 0,-5 5 55,-3 3 1,1 2 0,-6 3 308,3 3-325,-1 10 0,-7-3 0,0 16 0,0 7 87,0 6 0,-7 2 0,-1 3 0,3 2-108,2 3 1,3 0 0,0-8 0,3-2-34,4-6 1,-1 6 0,9-8-10,3 0 0,3-3 0,2-10 0,0 0-5,0 0 0,1-2 1,-4-6-1,-2-5-11,-2 0 0,-3-8 0,5 6 0,-5-6 33,-3-2 0,5 0 0,-7 0 0,-3-1 41,-2 1 0,-3 0-20,0 0 1,0 7 532,0 1-402,0 10-116,0 15 1,0 6 0,0 14-52,0-4 1,10-3 24,6 1 0,4-4 0,3-4 0,1-8-15,-1-6 1,-8-2 0,1-2 0,2-4-33,3-1 0,-1-11 0,-2 5 0,-5-3 28,-3 1 0,6-1 0,-6-7 0,0 0 20,1 0 0,-3 7 0,-8 1 0,0-3 15,0-3 1,0 6 0,0-1 263,0-2-233,0 8 0,-3-1 0,-2 14 0,-3 7 36,3 13 0,-5 11 0,-1 15 0,1 3-24,0 2 1,2 10-1,8-2 1,0 5 85,0 3 1,0-8-1,0-3 1,0 0-79,0 1 1,0-9-1,0 3 1,0-5-47,0-2 0,0-9 1,0-1-1,0-1 25,0 0 0,0-8 0,0 3 0,0-5 7,0-3 0,-8-7 1,-2-4-1,-3-1-19,-5-6 0,-3-3 0,-2-2 0,-3-2-108,-5-6 0,6-7 0,-6-16 0,5-5-258,3 0 1,-1-16-1,4 3 1,4-5-23,9-3 1,4-5-1,3 5 1,3-2 363,4-5 0,6 4 0,13-2 0,5-2 0,5 7 0,10 1 0</inkml:trace>
  <inkml:trace contextRef="#ctx0" brushRef="#br0" timeOffset="65865">32470 2399 7569,'24'8'-49,"-1"-1"0,-8 12 0,-2-4 86,-2 6 0,-4 4 1,-7 4-1,0 2 1,0-3 165,0-2 0,0 5 1,-2 0-188,-6-3 1,5-2-1,-7-5 1,2-3-562,1-3 1,-9-7-74,8 7 1,-7-12 617,7-3 0,-10-10 0,5-14 0</inkml:trace>
  <inkml:trace contextRef="#ctx0" brushRef="#br0" timeOffset="66036">32470 2074 7569,'24'0'-754,"-1"0"0,0 3 754,0 4 0,-7 6 0,-1 10 0,1 1 0,7-1 0</inkml:trace>
  <inkml:trace contextRef="#ctx0" brushRef="#br0" timeOffset="66955">32795 2561 7442,'0'16'-286,"0"-1"1,0 3 440,0 3 0,0 2 0,0 1-103,0-1 1,0-8-100,0 1-188,0-11 190,0 5 0,11-20 1,4-6-1,3-7-90,-2-8 1,4 3 0,-4-11 0,2 0 130,-3 3 1,3-5 0,-7 10 0,-1 3 86,0 2 1,1 5-1,-6 3 23,3 3 0,2 10 37,-2-3 1,-6 18-1,6 11-60,-6 7 1,-2 11 0,3-8 0,2 0-49,3 2 0,0-7 0,-6 8 0,3-3-35,3 0 1,8-8-1,-6-10 1,0 0 2,1-1 0,7-6 0,-3 1 0,6-4-19,2-3 0,0-3 0,0-4 1,1-9-33,-1-4 0,0-6 0,0-3 0,0-4 24,1-3 1,4 0 0,-2-3 0,-6 5 19,1 1 0,-8 5 0,0-9 1,-3 4-2,-5 5 1,-2-6 0,-3 3-1,-3 3 47,-4 2 1,1 10 0,-9 4 18,-3 1 0,-3 6 1,-2 13-1,0 7 19,0 6 1,-1 10-1,4 2 1,4 3-32,9 6 1,-4-6-1,4 0 1,1-3-30,4-4 1,4 4-1,4-2-82,1-2 0,9-11 0,-6-5 0,3-3-29,5-5 0,3-2 0,2-6 27,0-5 0,0-2 1,0-8-1,-2 3 40,-5-4 1,4-1-1,-7-3 1,0-1 8,-5 1 1,2 0-1,-2 0 1,-3 0-6,-2-1 0,-3 9 0,0-1 32,0-2 1,-3 8-1,-5 2 16,-7 6 0,2 4 0,-3 6 0,1 10 35,2 10 1,-8 11-1,8 15 1,-2 8 56,0 5 0,2 3 0,-5 0 0,2 2 89,-2 5 0,5-5 0,0 6 0,0-4 36,0 4 0,6-6 0,-6 5 0,3-4-123,4-4 0,-4 1 0,2-3 1,3-3-66,3-2 1,-6-18-1,0 2 1,3-4-52,2-6 1,-4-3-1,-4-12 1,1-3-49,0-2 1,-8-9-1,2 6-5,-4-3 0,-4-2 0,1-10 0,0-6-13,0-8 0,2-7 0,3-8 1,5-7-188,3-6 0,2-16 1,8-7-1,0-10 5,0-5 0,8 7 1,5-3-1,5 9 180,8 7 0,4 8 0,1 12 1,8 9-56,5 7 1,5 0 0,5 16-1,8 0 302,5-1 0,3 4 0,-3 7 0,-5 0-67,-8 0 0,0 0 1,-5 0-1,-8 0-368,-5 0 0,3 7-176,-8 1 1,0 8-1,-8-9-234,0-2 660,-10-2 0,-3-3 0,-10 0 0</inkml:trace>
  <inkml:trace contextRef="#ctx0" brushRef="#br0" timeOffset="68799">1 4720 7406,'13'10'0,"-3"6"0,-2 4 79,0 4 0,-1 6 0,-7 1 1,3 0-63,5 3 0,-6-1 1,6 9-1,-5-6-96,-3-3 1,0 1 0,0-6 3,0 3 0,0 0 0,0-8-75,0 1 135,-11-12 0,9-12 1,-3-18-1,7-7 4,6-6 1,0 0 0,-8 5 0,2-2 71,6-3 0,-5-3 1,4 6-1,-2-6 39,3-2 1,-5 8 0,4-3-1,-1 5 44,1 3 0,-1 2 51,9 6-168,-10 4 0,13 16 0,-10 8-64,-3 11 0,0 7 0,0-3 0,3 5 0,-3 1 51,-2-1 0,-3 6 0,0-8-51,0-3 1,2-4-1,4-6-213,1-3 1,11-10 164,-2 3 0,-3-13 1,0-5-1,0-3 90,-1-5 0,-4-3 0,5-5 0,0-2 4,0-3 1,0 0 0,5 5 0,-5-2 50,-3-3 0,0 3 0,-5 9 85,3 4 208,10 0-300,-15 2 1,7 13-1,-7 15 1,2 6-15,3 2 1,-1 8 0,-7 0 0,0-3-109,0-2 1,8 0 0,0 2 0,0 3-17,2-3 0,0-9 0,8-4 0,-2 0 53,2-2 1,2 5-1,4-10 1,-1-3 38,0-2 0,0-3 0,0 0 11,1 0 0,-9-3 0,-2-4 0,0-6 49,0 0 0,-5-8 0,4 6 1,-1-6 56,-6-2 0,5 0 0,-2-1 0,-3 1-51,-2 0 1,-3 0 0,-3 0 0,-2-1 0,-5 4 11,-3 4 1,-3-2 0,-7 8-111,0-3 1,0 8 0,-1-3-1,1 6-26,0 2 1,0 0-1,0 0 1,-1 0-79,1 0 0,8 10 0,2 5 0,3 6-82,4 2 0,4 0 0,2 1 0,0-1-31,0 0 0,8 3 1,2 0-1,3-1 242,5-4 0,13-3 0,5 5 0</inkml:trace>
  <inkml:trace contextRef="#ctx0" brushRef="#br0" timeOffset="70449">1138 4906 7569,'0'-24'-160,"0"9"0,-2 2 0,-4 0 0,-4 0 422,-3-5 1,-2 8 0,-8 2-112,-1 6 1,9 2-1,-1 0 1,1 2-72,2 6 1,-36 5 0,10 10 0,14 0 0,12 0-147,13 1 1,29-1 0,1 0-28,-11 0 1,-9 0 0,-7 1 56,4-1 1,6 0-1,10-2-92,1-6 0,-9-5 0,0-10 0,4 0 1,1 0 101,3 0 1,1-10 0,-1-8 27,0-10 0,-8-1 0,1-7 0,-1 0-9,-2 0 0,5-3 0,-7-7 1,-1 0-1,0-1 1,1-2 0,-6-2 0,3-6 13,-3-3 1,-3 9-1,-2-6 1,0 3 2,0 0 1,-7 2 0,-4 11 120,-2 2 1,6 11-28,-9-3-3,11 16 1,-5 7-1,10 16 1,0 7-33,0 6 1,0 12-1,0 6 1,0 5-24,0 2 0,7 8 0,1 3 0,-3 2-41,-2 6 1,-3-6 0,2 0 0,4-2-45,1-5 0,1-3 1,-8-3-1,0-2-78,0-5 1,3 2-1,4-10-13,9-3 0,-3-10 0,2-5 74,3-2 0,-5-4 1,3-9-1,2-3 3,2-3 0,-4-10 0,-3 2 0,0-4 118,-1-4 0,-4 1 0,5-3 0,0-2-63,0-3 1,-5-8 0,5 8-1,-3 1-14,-5-4 0,0 8 1,0-5 34,3 5-18,0 3 0,-8 13 4,0 10 1,0 10 8,0 13 0,2 1 0,4-1-8,1 0 0,1 0 1,-5 1-5,4-1 1,-4 0 0,5 0-1,-3-2 5,3-6 0,-6 6 1,8-8-1,-2 2 2,0 1 0,2-9 0,-2 6-10,7-2 1,-2-4 0,3-7-3,2 0 1,-5 0 0,2 0-4,3 0 1,-5-7-1,0-4-6,-3-2 0,6-2 0,-8-8-10,-3 0 0,5-1 1,-2 1 12,-3 0 0,0 7 24,3 1 0,-6 7 423,6-7-385,-5 10 1,-3-3-1,0 16 95,0 7 0,0 6 0,0 2-83,0 0 1,0 0-1,0 1-103,0-1 1,7-8-1,4 1 0,2 2 1,-6-8 0,9 0-105,2 1 0,3-9 0,2 6 91,0-5 0,-8-14 1,1-4-4,2-6 0,0-2 0,-3 0 1,-4 0-4,-1-1 0,-7 1 1,4 0 59,-4 0 0,-3 0 170,0-1 36,0 1-125,0 10 0,0 5 1,0 16-1,0 8-11,0 4 1,0 4 0,0-1 0,0 0-51,0 0 0,0 0 1,3-2-1,2-3-16,2-2 0,1-9 0,-5 6 4,5-3 1,-3-2 0,10-8-204,3 0 1,-5-2 0,0-9 65,-3-12 1,8 0 0,-5-11 0,0 3 41,-5 0 0,2-10 0,-2 3 0,-3-6 18,-2-3 0,4 1 1,1-3-1,-3-3 24,-2-2 0,-6-8 1,-2 8-1,-5 0 58,-3-3 1,8 11 0,-6-3 0,4 10-1,-1 6 0,0 2 1,6 10 53,-6 6 0,5 7 1,-4 16-26,4 7 0,11 8 0,0 8 179,-3 8 0,-3 0 0,1 4 0,2 9 0,3 5-25,-3 7 0,-3 1 0,1-1 1,2-5-118,3-2 0,0-5 1,-6-11-1,3-5-41,3-2 1,8-3-1,-6-8 1,3-3-76,5-4 1,-5 2 0,2-10 0,3-3-120,3-3 0,2-2 1,0 0 77,1 0 1,-1 0-1,0-2 1,0-6-31,0-7 0,-2-6 0,-3-2 1,-2 0 42,2-1 1,0-7 0,0 0-1,-5 3 11,-3 2 0,-2 3 0,-8 0 0,0 0 27,0-1 1,-3 4 0,-2 2-1,-5 5 20,-3 3 0,-3 2 1,-7 8 11,0 0 1,0 2-1,-1 6 1,4 8 56,4 4 1,-2 3 0,8 1 0,0 1 100,-1 6 1,4-2-1,7 7 1,0-3-75,0-4 1,0-3-1,2-3 1,6 0-31,7 0 1,6 0 0,2 1-1,0-4 7,1-4 1,7 2 0,2-8-1,3 0-237,5 1 0,-4-4 0,-1-7 1,-3 3-26,-4 5 0,-1-6 0,0 6-81,3-5 0,0-3 1,-8 0-213,1 0 0,-9-8 0,1-2 137,2-3 0,-8 5 1,0-5 344,1 3 0,-9-8 0,8 5 0</inkml:trace>
  <inkml:trace contextRef="#ctx0" brushRef="#br0" timeOffset="72757">3733 4140 7394,'15'-8'0,"1"0"60,2 3 0,3 2 1,2 3-1,0 0 1,0 0-1,0 0 0,1 0 71,-1 0 0,0 0-142,0 0 0,-10 3 0,-2 2 0,-4 6 0,1 1 45,-3 6 1,-2 3 0,-3 2-122,0 1 1,-11-1-1,-1 0 1,-4 0 57,1 0 1,2 1-1,-5-1 1,2-3 21,-2-4 0,5 2 1,0-8-1,0 1 76,1-1 1,4-2 84,-8-8-65,11 0-78,-5 0 0,12-3 0,6-5 13,8-7 1,4 5 0,3-1 0,1 3-17,-1 1 1,0-4 0,0 6 0,1-2-8,-1 1 0,0 4 0,0-1 1,0-2 0,1-3 1,-9 1-1,1 7-11,2 0 1,-8 2 0,-2 6 0,2-3 3,-2 11-17,-1-11 35,-7 5 1,0-10 0,0 3-10,0 4 1,0-2 0,0 11 23,0 2 1,0-5 0,0 2 9,0 3 0,0 3 0,-2 2 28,-6 0 0,3 1 0,-11-1-59,-2 0 1,3 8 0,-6 0-1,-4 0 1,-1 0-97,0 0 1,0 0 0,-2-8 0,-3 0 0,2 0-91,4 1 1,1-1-1,1-3-196,0-4 0,0 2-576,0-10 951,10-1 0,2-7 0,11 0 0</inkml:trace>
  <inkml:trace contextRef="#ctx0" brushRef="#br0" timeOffset="73002">4638 4743 7500,'23'0'57,"-2"3"269,-6 4 0,-4 6 0,-14 11-391,-5-1 0,-4 3 0,-12 2 0,1 3 65,0-3 0,-11 8 0,-2 0 0</inkml:trace>
  <inkml:trace contextRef="#ctx0" brushRef="#br0" timeOffset="73811">5497 4302 7518,'0'-23'0,"0"0"0,2 2-333,6 6 464,-5-6 1,7 21 0,-7 0 0,2 13 4,3 8 1,-1 2-1,-7 0 1,0 3-30,0 5 1,0 5-1,0 10 1,0 1-112,0-1 1,0 8 0,0 0 0,0-2-136,0-3 0,0-3 1,0-2-1,0-5 13,0-8 0,0-5 0,3-3-87,5 0 1,-3-10-1,10-5 40,3-6 0,3-10 0,0-2 173,-6-3 0,-5-2 0,-10-8 0</inkml:trace>
  <inkml:trace contextRef="#ctx0" brushRef="#br0" timeOffset="73989">5334 4743 7471,'-15'-21'-46,"-1"6"1,11-6 0,-2 6 0,7-3 162,7 2 0,-2-2 1,11 11-1,5-1 28,7-2 1,0 7 0,11-7 0,0 2-1,-1 0-211,1 3 1,-3 2-1,5 3 1,-2 0-368,2 0 0,-7-2 1,-3-3 68,-5-3 1,-3-2 363,0 2 0,0-5 0,0-10 0</inkml:trace>
  <inkml:trace contextRef="#ctx0" brushRef="#br0" timeOffset="74616">5845 4000 7569,'-3'-23'0,"-2"0"-108,-2 0 214,-1 10 0,10 5 0,4 16 0,4 7 0,0 9 75,1 7 1,-1 5-1,-5 13 1,3 5-54,-3 8 0,-3-3 0,-2 3 0,0 0-73,0-3 0,0 6 0,0-11 0,0 0-157,0 3 1,0-19 0,0 4-165,0-6 0,0-11-100,0 6 1,3-15 232,5-8 0,2-16 1,8-8-1,-5-4 36,-3-3 0,8-1 0,-5 1 0,3 0 152,-1 0 0,-2-8 1,5 0-1,-5 2 139,-3 4 1,6 1 0,-6 4 69,3 4-207,-8 6 0,6 20 1,-11 6-1,0 4 18,0 4 0,0 7 0,0 0 0,2-1-7,6 4 0,-6-8 0,6 5-197,-5-5 151,7-3 0,-5 0 0,11 0-12,2 0 1,-5-10 0,2-5-32,3-5 1,3-3-1,2 0 1,0-3-128,0-5 0,1-5 0,-1-10 1,0 3 109,0 4 0,-7-5 1,-3 6-1,-3-6 18,-5-2 1,-2 0-1,-3 0 1,0-1 28,0 1 0,-3-3 0,-5-2 0,-7-3 26,-6 3 0,-2 2 1,0 5 93,0 6 0,-1 5-81,1 10 0,3 2 0,4 6 0,8 10 0,3 10-5,-3 11 0,6-3 0,-6 3 0,6-1-14,2-1 1,10-1 0,5-8 0,6 3-266,2-3 0,0-10 0,3-2 0,5-1-81,8-2 1,-3-2-1,3-11 1,2 0 159,3 0 1,-6-3-1,1-2 1,0-5 156,-3-3 0,8-3 0,-8-7 0</inkml:trace>
  <inkml:trace contextRef="#ctx0" brushRef="#br0" timeOffset="75165">7029 4581 7569,'0'-24'-72,"0"1"1,0 8 0,0-1 557,0-2-196,0 8 0,7 2 1,4 16-107,2 7 1,-8 6 0,5 5 0,-2 2-174,0 3 1,-1 3 0,-7-6 0,3 3-1,2-3-243,3-2 1,0 5-30,-8 0 1,0 0-84,0-8 1,0 0 110,0 1 1,10-12 0,5-6 121,6-12 1,2-6 0,-2-12-1,-3-1 81,-3-6 1,1 5 0,7-5 0,-2 5 168,-6 3 1,6 0 0,-6-1-1,6 1 1,2 8 0,0 2-29,0 3 1,-10 4 0,-2 14-9,-1 8 0,-7 4 1,4 3-1,-4 1-42,-3-1 1,8 0 0,2 0-63,3 1-5,-8-12 0,16 6-7,-6-10 0,6 0 0,2-8 0,0 0 26,0 0 1,1-3 0,-4-4-1,-2-9-16,-2-4 0,-9-4 0,9 1 0,-1-3 44,-2-5 1,-2 6 0,-11-9 0,0 3-7,0 0 1,-3 0 0,-5 8 0,-7 2-16,-6 6 1,-5-6-1,-2 8 1,-6 1-19,-2 4 0,5 5 0,-5 3 0,0 5-118,0 11 0,16-1 0,-4 16-38,4-5 1,7 5 0,0 0 0,3-3-190,4-2 0,4-3 0,2 0 124,0 1 1,10-11 0,6-6 218,4-4 0,14-13 0,2-3 0</inkml:trace>
  <inkml:trace contextRef="#ctx0" brushRef="#br0" timeOffset="75896">7818 4140 7412,'13'-36'-141,"-6"5"1,-4 13 0,-3 2 0,3 1 380,4 2 0,-4 5 0,7 16-70,1 7 0,-9 14 1,6 4-1,-6 3-50,-2 5 0,8 11 1,0 2-1,-3-2-102,-2-3 1,-3 5 0,0 0-1,0-2 1,0-6-103,0-7 0,0 2 0,0-10-34,0-3 0,-8-2 0,0-3-226,3 1-45,2-12 1,3-1 330,0-32 1,0 6-1,3-16 1,2 5 17,3 3 0,10-1 0,-3 1 0,6 3 0,2 2-1,0 2 0,1 3 0,-1-2 0,-2 4 183,-6 1 1,6 8 0,-6-6 216,6 5 0,2 3-134,0 0 1,-10 11 0,-5 4-118,-6 6 1,-2 2 0,-2 0-1,-6 0-43,-7 0 1,-6 1-1,-2-1 1,0 0-139,-1 0 0,9 1 0,-1-4 1,1-2-309,2-2 0,-5-9-699,10 9 886,0-11 1,11-2 0,2-14 0,6-2 193,1-5 0,4-2 0,5-3 0,-3-3-61,-3-5 1,1 5-1,7-5 108,0 5 1,0 6-1,-2 2 1,-3 5 178,-3 2 0,-7 4 1,5 9-33,-3 6 0,6 5 0,-9 10 1,1 0-42,3 0 1,-6 8 0,8 0-1,-3-2-95,-5-3 0,8-6 0,0-2 0,2-5-32,1-3 1,-1 6 0,8-6 20,1 3 0,-9-8 0,1 3-143,2-5 1,0-14 0,0-2-1,-5-2 48,-3-1 1,-2 1 0,-8-8-1,0 0 64,0-1 0,0 1 1,-3 0-1,-5 2-3,-7 6 0,-6-6 0,-2 8 0,0-2-29,0-1 0,-8 11 0,0-3 1,2 6-171,4 2 1,9 0 0,1 0-143,-3 0 0,7 2-67,4 6 395,4-5 0,13-3 0,3-13 0</inkml:trace>
  <inkml:trace contextRef="#ctx0" brushRef="#br0" timeOffset="76195">8909 3977 7232,'-3'23'91,"-5"1"0,3 7 1,-8 5-1,0 5 363,0 8 0,6 13 0,-6-3 0,3 3-219,4 0 1,4-3 0,2 3 0,0-10-245,0-11 1,0 0 0,0-10-1,0-2-218,0-4 0,8-1 87,-1-1 0,1-8 1,-5-2-249,4-3 1,-2-4 0,8-14 0,0-8 29,0-4 0,-8-11 0,3 0 1,-5 2 357,-3 4 0,-3-1 0,-5-2 0,-7-3 0,-6 0 0,-2 7 0</inkml:trace>
  <inkml:trace contextRef="#ctx0" brushRef="#br0" timeOffset="76406">8398 4349 7569,'-23'0'-143,"0"0"462,-1 0 0,14 0 1,10-3-1,13-2-185,8-3 0,12-2 0,8 5 0,8-6-104,6-2 1,17 6 0,-5-6-1,0 2-53,-3 6 1,-2 0-1,5 0 1,-7-3-12,-14 3 1,0 0-1,-9 0-619,-1-3 1,-3 0 149,-10 8 0,-7 0 503,-1 0 0,-10 11 0,6 2 0</inkml:trace>
  <inkml:trace contextRef="#ctx0" brushRef="#br0" timeOffset="78363">9976 4372 7424,'-13'0'-659,"0"0"749,6 0 1,-6 2 0,-10 4 0,2 4-46,6 3 1,-6 2-1,8 8 1,-2 1 87,-1-1 0,8 8 0,-5 2 0,3 1-67,5-1 0,2 6 1,3-8-1,0-3-10,0-2 0,0 5 0,3 0-61,5-3 0,12-12 0,11-6 0,0-2-99,3 0 0,-1-3 0,9-10 0,-6-6-31,-3-2 1,6-2 0,-8-8 0,-3 0 64,-2-1 1,-3 1 0,0-3 69,1-5 1,-9 6-1,-2-6 1,-3 5 0,-5 3-3,-2-1 0,-3 1 1,0 0 113,0 0 1,-3 7-1,-4 3 28,-9 3 0,-4 2 1,-4 8-36,1 0 0,2 3 1,3 5-1,3 7-19,-3 6 0,5 2 1,0 0-1,0 0-37,0 1 0,8-1 0,-3 0 0,6 0-100,2 0 1,0-7 0,2-3 0,6 0-89,8 0 0,-3-8 1,2 3 10,3-6 1,3-2 0,2-2 0,0-6 22,0-8 1,1-4 0,-1-4 0,-3 1 2,-4 0 1,4 0 0,-7 0 0,3-1 65,-1 1 0,-10 0 0,3 0 0,-3 2-21,3 6 208,-5-6 0,4 19 47,-14-6 1,4 16 0,-5 7 0,3 6-21,-3 2 1,6 0-1,-6 0 1,6 3-150,2 5 0,0-5 0,0 5-116,0-6 1,0-1 0,2-1 1,6 0 0,2-7 0,8-4 0,-2-1-96,2-6 0,2-2 0,4-6 135,-1-5 0,0-2 0,-2-8 1,-3 2 54,-3-2 1,-2-2-1,5-4 1,-5 1 23,-3 0 0,-2 8 0,-5-1 118,4-2 1,-4 5 91,5-2 1,5 10-102,2-3 0,-2 5 1,0 6-57,-3 5 1,1-3-1,-6 10 1,2 6 0,-1 5 2,-4 5 1,-2 2-1,0-5 1,0 3-45,0-2 1,0-3-1,3-3-164,4 0 0,-4-8-278,5 1 0,5-14 284,2-2 1,6-18 0,-1-13 0,-2 3 34,-2 2 1,-8-7 0,5-6 0,-1-2 117,1 2 0,0-10 0,3 8 1,-6 0 121,0-3 0,-7 10 0,7 3 22,1 6 1,-9 9 0,8 3-96,1 3 0,-9 5 0,6 12 0,-3 12-25,3 9 0,-5 0 0,4 11 0,-2 2-186,3 3 0,-3 8 0,11-3 0,-1-8-71,-2-5 1,13 3 0,-8-8-1,0-6 120,3-7 0,-1 3 0,6-8 73,5 0 0,-5 7 0,7-7 0</inkml:trace>
  <inkml:trace contextRef="#ctx0" brushRef="#br0" timeOffset="78877">11903 4557 7569,'12'-25'136,"-1"-6"0,-11 15 55,0-4 1,0 9 0,2 11-1,4 13-77,1 8 1,1 10-1,-8 2 1,3 1-127,4-1 1,-4 1 0,7-6-83,1 3 1,-6 0 0,8-8-80,-3 1 0,8-1 0,-3-3-16,6-4 1,-5-6 0,-1-12 30,3-6 1,3-5 0,-1-10 121,-4 0 1,-3-1 0,-8-1 0,5-4 71,3-2 1,-5-7-1,5 7 1,-3 2 39,-5 3 1,5-5 0,-2 1 135,-3 1 1,-2 11-157,-3 3 1,3 10-1,2-1-5,2 12 1,1 9 0,-8 13-1,0 6 5,0 2 0,0-5 0,0 8 0,0-1 0,0-2 17,0-5 1,8-5-1,2-5-24,3-6 1,-5-4 0,7-11-46,3 0 1,-5-3 0,0-5-37,-3-7 1,6-6 0,-6-5 0,1-2 12,-1-3 1,5-3 0,-4 6-1,-1-3-140,0 3 1,-2-6 0,-8 3 0,0 3-416,0 2 1,3 11 122,4-1 0,-1 11 451,9-3 0,0-5 0,9 1 0</inkml:trace>
  <inkml:trace contextRef="#ctx0" brushRef="#br0" timeOffset="80230">12877 4488 7148,'-2'-13'349,"-6"5"0,-5 6-271,-10 2 0,0 10 1,0 5-1,2 6-38,5 2 1,4-7-1,6-1 1,-1 3 0,1 3-5,4 2 1,2 0 0,0 0-113,0 1 1,2-1-64,6 0 0,5-2 1,10-3 37,1-3 0,-9-10 1,0 3-1,4-5 28,1-3 0,1-11 0,-3-1 0,-5-4 35,-3 1 1,6-1 0,-6-7 0,0 0 64,0-1 1,6 1 0,-8 0 0,-3 0 97,-3 0 0,1 7 0,2 1 185,3-3-169,0 7 0,-8 4 65,0 14 0,0 6 0,0 10-165,0 1 0,0-1 1,0 0-1,0 0-88,0 0 1,7-7 0,4-1-46,2 3 1,2-7 0,8-3 0,0-6-20,1-2 0,-9 0 0,1 0 0,-1-2-104,-2-6 1,8-8 0,-6-12 0,3-3 31,-2 3 1,2-6 0,-8 1-1,0-1 122,1 1 1,-1-9 0,-5 6 0,3-2 101,-3-1 0,-2 8 0,-3-8 0,0 1 42,0 1 0,0-4 0,0 10 891,0 3-564,0 2 0,0 16-252,0 10 0,0 18 0,0 15 0,0 3-22,0 6 1,0 4 0,0 6 0,0 4-67,0 4 1,0 2 0,0 5-1,0-5-44,0-8 0,0-5 0,0-5 0,2-3-36,6-3 1,-6-9 0,9-1-1,-3-7-19,-1-6 1,1-7-1,-5 5-8,4-3 0,-2-2 0,11-11-141,2-4 0,-5-6 0,0-13 0,0-2 7,0-3 0,-6-8 0,9 5 1,-1-2 7,-2-5 0,0-10 1,-8-6-1,3-3 33,-3-4 1,5 0 0,1-1 0,-1 3 122,0-2 0,6-1 0,-6 3 1,0 11 85,1 10 0,7-1 0,-5 11 73,0 3 0,7 12-53,-4 9 1,-3 4-1,2 3-35,3 0 0,-5 3 1,0 4-1,-3 9 25,-5 5 0,6 2 0,-1 0-54,3 0 0,-8 0 0,3 1 0,-3-1 24,3 0 1,-6 8-1,6 3 1,-5 2-23,-3 5 1,-3 10-1,-2 4 1,-3-4-13,3-2 0,2-5 1,1-3-1,-3-5-35,-3-2 1,0-11 0,8-7-40,0 2 0,0-5 25,0 2 0,-2-2 1,-4 5-1,-4-5-1,-3-3 0,5 6 0,-4-6-11,1 3 0,1-8 32,2 3-42,6-6 0,-9-4-3,11-6 1,0-5 0,0-10 0,3 0 32,5-1 0,-6-1 0,6-4 0,-5-2 22,-3 3 0,7-6 0,4 4 1,-1-1 59,0-3 1,8 8 0,-2-5 0,2 6 35,-3 1 0,6 1 0,-6 3 1,6 4-22,2 8 0,0-2 0,1 2-55,-1 3 0,-3 5 0,-1 5 0,-7 6 16,-1 1 0,4-4 0,-7 8-33,-3 2 1,0 0 0,0 0 0,3-3-90,-3 3 0,-5 0 0,-5 0 0,-5-2-7,-3 2 0,5 3 1,-7 2-1,-3-3-58,-3-4 1,6 2 0,2-8 0,0 1-17,0-1 1,-3 5 154,-7-7 0,8 0 168,-1-8 1,11 2 207,-3 6 0,8-3-165,8 11 0,5-3 1,13 5-1,2-5-92,3-3 1,8 0-1,-6-5 1,1 6-135,-1 2 0,6-8 0,-5 3 0,-1-6-99,1-2 1,4 0 0,-4 0 0,-1 0-291,1 0 0,-3 0 0,-5 0 0,-1-2 410,-1-6 0,14-5 0,-12-10 0</inkml:trace>
  <inkml:trace contextRef="#ctx0" brushRef="#br0" timeOffset="80795">15570 4418 7569,'2'-23'-121,"6"0"0,-5 0 0,4-1 139,-4 1 0,-6 3 0,-2 1 0,-5 7 75,-3 1 0,-3 4 0,-7 4-66,0-5 1,0 6 0,0-6 0,2 8-39,5 8 0,-4-3 0,4 8 0,-2 0-56,3-1 0,-3 4 0,10 7 1,3 0 23,2 1 1,3-9 0,0 1 0,0 2 0,0 2 0,3 1 1,2-3-1,5-3 59,3 3 0,3 3 0,7 2 0,3-2 95,5-6 1,-6 6 0,6-6 0,-5 3-19,-3-2 0,1 2 1,-4-8-1,-2 1 191,-2-1 0,-11 8-229,3-3 1,-16 4 0,-8-1 0,-4-6-86,-3-1 1,-8 4 0,0-4 0,2-1-105,4 0 0,1-2 1,1-5-1,0 2-98,0 2 0,7 1 0,3-10-271,3-6 0,2 3 502,8-11 0,11 1 0,4-8 0,6-1 0,2 1 0</inkml:trace>
  <inkml:trace contextRef="#ctx0" brushRef="#br0" timeOffset="81505">15825 4534 7408,'23'-23'-980,"-2"8"1225,-6-1 0,-4 13 18,-11 3 0,-3 11 1,-2 12-179,-3 0 1,-2 0-1,5 1 88,-3-1 1,0 0-425,8 0 1,10-2 197,6-6 1,5 3 0,2-10 0,0-3-19,0-2 0,-7-3 1,-1-3-1,3-4-35,3-9 0,2-7 84,0-8 1,-7-3 0,-3-4-1,-3 7 5,-5 5 1,-2 3 0,-3 0-1,0-1 25,0 1 1,0 8-1,0-1 1,-3 1 70,-5 2 1,3-5 66,-10 10 1,7 0-86,-8 8 0,11 11 0,-2 4-17,4 6 1,3 2 0,3 0 0,2 0 55,2 1 0,12-4 1,-4-2-1,6-5-43,2-3 0,0 6 0,0-8 1,0-3-5,1-3 0,1-2 1,4-2-1,4-6-13,3-7 1,1-6 0,4-2 0,-2-3-12,2-5 1,-5 5 0,0-7 0,-2 2-29,-6 0 0,-2 0 0,-3 8 0,-2-3-22,-6-5 0,6 5 0,-8-7 0,-1 2-43,-4 0 0,-5-8 1,-3 6-1,0-1 23,0 1 1,-3-6 0,-2 8-1,-5 3 24,-3 2 1,-3 3 0,-4-1 0,2 4 14,2 4 0,1-2-58,-9 10 1,1 1 12,0 7 1,8 10-1,2 5 1,2 9 28,6 7 0,3 5 1,2 13-1,0 2 63,0 3 0,0 14 0,0-1 0,0 7 117,0 1 0,0 13 0,0 2 0,0 0 6,0 1 1,0 1 0,0-14-93,0-3 0,0-3 0,0-5 1,0-3-1,0-4-26,0-4 0,7-1 0,1-12 0,-3-1-175,-2-4 0,-3-9 0,0 2 0,0-6-845,0-1 596,0-1 0,-10-10 0,-3-8 0,-3-8-75,1-4 0,-1-19 449,-7 3 0,-11-26 0,-2 0 0</inkml:trace>
  <inkml:trace contextRef="#ctx0" brushRef="#br0" timeOffset="82656">16289 4673 7558,'23'-12'59,"1"9"1,-1 13 0,0 1 73,0-1 1,8 0-1,3-5 1,2 3-121,5-3 0,3-2 1,2-3-1,1 0 76,-1 0 0,1 0 0,-4-3 0,-1-2-138,-4-3 1,-9-2 0,2 2-178,-6-7 1,-4-6 0,-3-2 162,-2 0 0,-11 0 0,2-1 67,-4 1-17,-3 10 0,0-7 0,0 4 0,0-4-4,0-4 0,-10 1 1,-6 3 44,-4 4 0,4 6 0,1 10 0,-3 0 7,-3 0 0,-2 10 0,0 6 0,-1 7 43,1 8 0,8 2 1,2 11-1,2-3-20,6 1 0,3 7 1,2-11-1,0 4 31,0-4 0,2-4 0,6-8 0,8-1-28,4-1 0,3 1 0,3-14 0,2-1-66,3 0 0,0-2 0,-7-11-51,-1-4 31,10-6 1,-7-10-1,5-3-72,-5-5 1,-3-5 0,0-11 0,0 1 0,1-3-45,-1-5 1,0 2-1,-2-7 1,-3 0 54,-3-1 1,-10 1-1,6-6 1,-4 6 60,1 2 1,0-4 0,-8 4 0,0 3 45,0 5 1,0 0-1,-3 18 1,-2 2 201,-3 4-90,1 12 0,7 13 1,0 18-1,-3 13 65,-5 15 0,6 8 0,-6 11-7,6-3 1,-6-1 0,0 9 0,3 0-76,2-1 0,3-7 0,0-2 1,0-4-1,0-7-92,0-7 0,3-1 0,5-13 0,5-5-159,-1-5 1,17-12 0,-6 1-40,3-4 1,7-6 0,-2-2 0,-2-5 25,-4-3 0,-1-10 0,-1-8 0,-3 0 7,-4-3 0,5 9 0,-9-6 0,4 5 31,-1 3 1,-9-1 196,1 1 1,-2 10 113,3 6 1,-5 14 0,4 9-59,-4 4 0,-3 6 0,0 3 0,0 4 0,0 1 68,0-1 0,8-2 1,2-8-147,3 0 1,2-2-1,9-5 1,-1-9-111,0-4 1,0-3-1,1 0 1,-4-3-31,-4-4 1,4-6 0,-4-11 0,4 1 1,4 0 0,-4-3 0,-2-2 0,-2-6-2,2-2 0,-8 8 0,0-6 0,-2 3-9,0 1 1,0-9 0,-8 5 0,0 1 14,0-1 1,0 3 82,0 8 0,-3 8 0,-5 2 7,-7 2 1,2 22-1,0 15 1,3 7 77,5 8 1,2 6 0,3 7 0,-3 8 89,-4 5 1,4 2 0,-5-2 0,6-2-3,2-3 1,0-3 0,2 6 0,4-6-38,1-2 1,1-1 0,-8-4-1,0 2-114,0-2 0,0-3 0,0-5 0,0-3-177,0-3 1,-3-1 0,-4 4 0,-6-5 7,0-3 1,-8-2-1,3-7 56,-10-1 1,2-8 0,-7-2 0,2-2 0,0-6-18,2-3 1,3-12 0,3-6 0,0-4-20,0-3 1,7-11-1,3-7 1,3-8 77,5-5 1,2-3 0,6 5-1,5-2 93,7 3 1,16 2 0,8 2 0,7 1 112,8-1 0,-5 11 1,8 5-1,-3 6-47,0 1 1,1 4 0,-9 4 0,-2 6-249,-5 0 1,4 7 0,-6-5 0,-1 6-234,-5 2 1,-6 7-1,-1 1 1,-4 0-446,-4 2 1,4-5-123,-4 11 924,-6-11 0,0 5 0,-10-10 0</inkml:trace>
  <inkml:trace contextRef="#ctx0" brushRef="#br0" timeOffset="83755">19515 3838 7569,'0'-13'-356,"0"-8"465,0 6 0,3 5 180,4 2 1,-1 16-1,7 7-127,-3 6 0,-2 10 1,-8 2-1,0 1-150,0-1 0,0 9 0,0-4 0,2 6-100,6 2 0,-6 1 0,6-3 0,-5-3-150,-3-2 0,0-3 0,0 5 1,0-5-239,0-2 1,0-3 475,0-8 0,-21 10 0,-5 3 0</inkml:trace>
  <inkml:trace contextRef="#ctx0" brushRef="#br0" timeOffset="84194">19283 4186 7346,'0'-15'50,"0"-1"1,10 3 0,6-2 0,5 7-23,2 5 0,10 3 0,3 0 1,3 0-18,0 0 1,-1 0-1,9 0 1,-3 0-7,-6 0 0,6 0 0,-8 0 1,0 0 64,-5 0 1,-5 0-30,-3 0 1,-10 11 0,-5 7 24,-5 10 1,-3-2 0,-3 5 0,-2-3-22,-3 3 1,-7-2-1,7 7 1,3-3-29,2-4 0,3-4 0,3-1-18,4-1 1,6-3 0,11-4-8,-1-8 0,0-6 0,0-2-6,0 0 0,-2-10 1,-3-6-1,-2-4 0,2-3 1,-6-1 0,1 1 0,-2 0 23,-6 0 0,5 0 1,-2-1-1,-3 1-17,-2 0 0,-6 0 0,-5 0-28,-7-1 0,-6 9 1,-2 2-1,0 3-215,0 4 0,-1 4 0,1 4-102,0 6 1,10 5-1,5 10 18,6 1 1,4-12 333,6-4 0,15 5 0,13 0 0</inkml:trace>
  <inkml:trace contextRef="#ctx0" brushRef="#br0" timeOffset="84406">20606 4093 7519,'36'-7'0,"-5"-4"0,-5 1-177,-3 0 0,-2 4 375,-6 14 1,3 5 0,-10 13-1,-3 5-88,-2 7 0,-3 6 0,0 3 0,-3 2-52,-5 5 0,6-5 0,-6 5 0,5-5-108,3-3 0,0-2 0,0-5 0,3-8-248,5-5 0,-6-3 1,9-2-986,-1-6 1283,3-5 0,10-10 0,0 0 0</inkml:trace>
  <inkml:trace contextRef="#ctx0" brushRef="#br0" timeOffset="84617">20606 4441 7569,'-21'-36'-40,"6"5"1,5 13 47,10 3 1,2 10-1,6-3 1,7 5-1,6 3 1,5 0 39,5 0 0,5 0 0,10 0 0,1 0-87,-1 0 1,-2 0-1,-3 0 1,-5 0 18,-2 0 1,4 0 0,-7 0 0,-2 0 19,-3 0 0,-3 0 0,0 0 0</inkml:trace>
  <inkml:trace contextRef="#ctx0" brushRef="#br0" timeOffset="85172">21209 3931 7569,'0'-23'-363,"0"-1"126,0 11 385,11-7 1,-9 20 0,6 0 0,-5 15-10,-3 14 0,0 7 1,0 10-1,0 1-29,0-1 1,0 0-1,-3 1 1,-2-1-66,-3 1 1,-2-1-1,5 3 1,-3 0-39,3-2 0,2 4 1,3-15-1,0 0-299,0-5 1,0-5-343,0-3 500,0-10 1,3-13 0,2-18 0,5-8 41,3-5 0,0-2 0,5 4 0,-5-4 110,-3-3 1,8 5-1,-2-5 1,2 2 206,-3 6 1,-2 10-121,-5 2 0,-3 11-13,11-2 0,-11 14 0,3 9 0,-6 4 31,-2 4 1,0-1-1,0 3 1,0 2 0,0 3 0,8 2 0,2-4 0,3 2-59,5-3 0,-5-5 0,5-5 1,5-5-52,6-2 1,2-4 0,-6-7 0,4 0-115,2 0 1,7-7 0,-4-4 0,-1-2 63,1-5 1,5-10-1,-11-3 1,-5 3-105,-5 2 0,-5 3 0,3-1 0,-9 1 85,-4 0 0,-3 0 0,-3 2 0,-2 3 69,-3 3 1,-10 2 0,3-5-1,-8 5 47,-8 2 0,5 4 0,-5 7 0,5 0 73,3 0 1,8 10 0,2 8-1,0 8-68,0 5 1,8 10 0,-3-5-1,5 3-94,3 0 0,11-11 0,7 3 0,10-5-117,11-3 1,5-8 0,2-2 0,3-2-266,5-6 0,-5-3 0,8-2-359,0 0 623,-8 0 0,10 0 146,-5 0 0,5-10 0,11-3 0</inkml:trace>
  <inkml:trace contextRef="#ctx0" brushRef="#br0" timeOffset="86292">23252 4325 7538,'-23'-23'37,"7"10"0,1 6 0,-3 1 124,-3-1 0,6 4 0,-1-5 60,-2 6 1,-3 12-192,-2 6 0,10 4 0,6 3 0,4 1-75,3-1 1,0 0 0,0 0-23,0 0 1,0 1 0,3-1 44,4 0 0,6-2 1,10-6-165,1-7 0,-9-6 1,1-2-1,2-2 55,2-6 0,3-13 0,1-12 0,-1-1 65,0 1 1,0-1 0,-2 3 0,-3-5 83,-3 0 0,-2-5 0,3 7 0,-6-2 1,0-5 1,-7 0 0,5 0 0,-6 2 128,-2-2 0,0 5 0,0-1 150,0 4 0,-2 5-193,-6 12 0,3 8 1,-8 16-6,3 8 0,-1 14 1,6 9-1,-3 5 13,3 2 0,3 1 1,2-1-1,0 1-68,0-1 0,2-2 0,6-3 0,5-5-51,0-2 0,7 5 0,-4-9 0,5-4-39,2-8 1,0 0 0,0-10 0,3-3 27,5-2 0,-5-3 0,7 0 0,-2-3-126,0-5 1,0-4 0,-8-12 0,0-1-111,1-6 1,-9 5-1,-2-8 132,-3 1 0,-2 15 1,-8-5-1,-3 2 62,-4 0 0,-6 6 0,-10 2 0,-1 3 14,1 4 1,0 4 0,0 2 0,0 0 159,-1 0 1,4 2-1,2 4 1,2 4-4,-2 3 1,8 2 0,0 9-1,2-1-3,0 0 0,0 0 0,8 0 0,3 1-45,5-1 0,-1 0 0,14-2 1,5-3-66,0-3 1,7-10 0,1 3 0,-1-5-27,1-3 0,4 0 0,-4 0 1,2-3-86,5-5 1,-7-2 0,-3-8-117,-5 2 1,-3 1 173,0-8 0,-10 0 0,-5-1 23,-6 1 1,-2 8 63,0-1-7,0 1 1,-2 2-8,-6 5 92,5 6 0,-4 2-26,14 0 0,-2 10 0,8 5 60,-2 6 0,-4 2 1,-7 0-84,0 1 1,0-1 0,0 0-1,0 0-268,0 0 0,0 1-499,0-1-180,0 0 885,-10-10 0,7-13 0,-7-13 0</inkml:trace>
  <inkml:trace contextRef="#ctx0" brushRef="#br0" timeOffset="86542">24250 3908 7455,'23'-11'-361,"-2"11"635,-6 13 0,3 10 0,-10 6 0,-3 4-94,-2 3 0,-3 3 0,0 7 0,0-2-25,0-5 1,0 5-1,0-8 1,0 3-403,0-1 0,0-9 1,0 2-1,0-6-643,0-1 1,-11-1 889,-4 0 0,-6-10 0,-2-3 0</inkml:trace>
  <inkml:trace contextRef="#ctx0" brushRef="#br0" timeOffset="86777">24064 4325 7569,'-13'-13'6,"3"-7"-16,10 4 0,10 3 0,8 1 0,8-1-79,5 0 1,0 8 0,-5-3-1,5 5 22,7 3 1,4-7 0,-1-1 0,-5 3 61,-2 2 1,7 3 0,-5 0 0,0 0-185,-5 0 1,-5 0-1,-3 3 123,0 4 271,-10-4 0,-3 10 0,-10-5 83,0 7 1,0 6-1,0 2-134,0 0 0,0 8 0,0 0 0,0-3-35,0-2 0,0-3 1,0 1-1,0-1-449,0 0 0,-7 0 0,-4 0-143,-2 1 1,6-4 472,-9-4 0,1 4 0,-8-7 0</inkml:trace>
  <inkml:trace contextRef="#ctx0" brushRef="#br0" timeOffset="86993">24482 4070 7569,'2'-23'25,"6"0"1,-3 10-1,11 5 1,2 5-1,3 3-259,2 0 0,0 0 0,3 0 0,2 0-73,3 0 0,3 0 307,-3 0 0,-6 11 0,9 2 0</inkml:trace>
  <inkml:trace contextRef="#ctx0" brushRef="#br0" timeOffset="88022">24946 4233 7569,'0'-13'-647,"0"2"728,10 11 1,-4 3 0,6 5 0,-1 7 4,-6 6 0,-2 2 1,-3 0-1,0 0-57,0 1 1,0-1 0,0 0 0,0 0-85,0 0 1,-8 1 0,-3-1-87,-1 0 0,6 0 0,-4-2-354,0-6 418,7-4 1,-7-14-1,10-5 1,0-7 41,0-6 0,10-10 0,6 0 1,2 0 10,-3-2 1,6 5 0,-8-9 0,2 4 128,1 5 1,-1-6 0,6 3 457,-6 3-45,6 12-427,-8 6 1,7 20 0,-4 6 0,-8 4-9,-6 4 0,1-1 0,2 0 0,3 0-59,-3 0 0,0 1 0,3-1 1,5 0-20,-1 0 0,9-7 0,-5-1-12,4 3 1,3-8 0,1-2 31,-1-5 1,0-3-1,0 0 1,0-3-16,1-5 0,-4-4 0,-2-12 0,-2 1-30,2 0 1,0 0 0,0 0-1,-5-1-84,-3 1 0,-2 0 0,-8 0 20,0 0 0,0-1 1,-3 4 33,-4 4 1,-6-2-1,-10 10 77,-1 3 1,1 5 0,0 8 57,0 7 1,7 4 0,3-1 0,3-3-18,5 3 1,0 3 0,0 2 0,-3 0-59,3 0 1,2 1-1,3-1-43,0 0 1,0 0 0,3-2-95,4-6 1,6-4 0,10-11 79,1 0 1,-1-8-1,0-2 1,0-3 28,1-5 0,-1-3 1,0-2-1,-2 0 20,-6-1 0,3-7 0,-10 0 31,-3 3 1,5 10 0,-2 3 26,-3-3 0,-2 5 114,-3-3 1,-3 14-38,-5 2 1,6 10 0,-6 13 0,6 0-70,2 1 1,0-1 0,0 3 0,0 2-20,0 3 0,0 0 0,2-8 1,3 0-45,3 0 0,10-7 0,-2-3-44,4-3 0,6-2 0,2-8 1,3 0-63,-2 0 0,-4-11 0,-1-4 0,-1-6-40,0-2 0,0 0 0,1-3 0,-4-2 35,-4-3 1,2-3 0,-8 6-1,0-6 70,1-2 1,-4 8-1,-7-6 1,3 1 20,5-6 0,-6-2 1,6 0-1,-5 5 40,-3 2 1,0-5-1,0 8 493,0 3-334,0 13 1,-3 15-1,-2 18 1,-3 10 49,3 11 0,0 5 0,0 2 0,-3 0-7,3 1 1,-6-1 0,4 3 0,2 0-150,2-2 1,3 4 0,0-15-264,0 0 1,0 1 0,0-9-470,0 3 1,0 0 0,3-11-1303,4-4 1956,-4-6 0,7-20 0,-10-3 0</inkml:trace>
  <inkml:trace contextRef="#ctx0" brushRef="#br0" timeOffset="88326">25758 4186 7569,'-12'-10'-76,"4"7"77,16-5 0,4 6 1,12 2-1,-1 0 1,3 0-1,2 0 122,3 0 0,2 0 0,-4 0 0,2 0-99,-3 0 0,6 0 1,-1 0-1,1-3 24,-1-4 1,6 4 0,-6-5 0,1 6 10,-1 2 0,-2 0 1,-10 2-1,-3 3 103,-2 3 0,-9 0 0,6-6-71,-2 6 1,-4 5-1,-7 10 1,0 1-31,0-1 0,-2 0 0,-3 0 0,-3 3-54,3 5 0,-6-5 0,4 5-107,1-6 0,-4-1 0,2-1-594,3 0 1,3-8-32,2 1 1,0-13 724,0-3 0,0-11 0,0-15 0,0-5 0,10-5 0,3-10 0</inkml:trace>
  <inkml:trace contextRef="#ctx0" brushRef="#br0" timeOffset="88550">26339 4070 7569,'0'-36'-331,"0"5"-223,0 5 512,0 3 0,0 13 63,0 10 0,2 10 1,3 13-1,6 0-21,2 1 0,2 9 0,8 3 0</inkml:trace>
  <inkml:trace contextRef="#ctx0" brushRef="#br0" timeOffset="88792">26664 4349 7501,'12'10'5,"-4"5"0,-5-2 0,-3 3 0,0 2 0,0 2 217,0 4 0,0-1 0,0 0-17,0 0 1,0 0 0,2-2-132,6-5 1,5 2 0,10-11-187,0-2 1,1-2 0,-1-3-10,0 0 0,0-3 1,0-4-1,-2-9 4,-5-4 1,2-4-1,-11 1 1,-2 0 58,-2 0 0,-3 0 0,0-1 6,0 1 1,-3 0 0,-4 2 0,-11 3-4,-11 3 1,4 10-1,-9-6 1,1 4-27,-6-1 0,5 0 0,1 11 1,2 2-3,0 3 1,8 7 0,10-5 0,0 1-81,0-1 0,8 0 163,-3-2 0,16-5 0,5 7 0</inkml:trace>
  <inkml:trace contextRef="#ctx0" brushRef="#br0" timeOffset="89089">26896 4302 7569,'23'0'-58,"0"0"58,0 0 1,-2 3 0,-3 2 0,-5 5 192,-3 3 1,-2 3 0,-8 7-43,0 0 0,2 0 0,4 0 0,1 1-92,-1-1 0,-1-8 0,0 1-265,3 2 1,-1-5-56,-7 2 1,11-10 111,4 3 1,-5-8 0,1-8 0,-4-7 75,1-6 1,0-2-1,-8 0 1,3 0 28,4-1 1,-4-1 0,7-4 0,-2-2 109,0 3 1,-1 2-1,-4 3 1,2 0 430,3 0 1,10-1-102,-3 1 1,6 10-286,2 5 1,0 8-1,-2 8-107,-5 8 0,2 4 1,-8 6-1,0 2-151,1 3 1,7 0 0,-6-5 0,4 3-118,-1 1 1,1 1-1,7-7 1,-2-1 82,-6 0 0,14 0 181,-6 0 0,15 1 0,-1-1 0</inkml:trace>
  <inkml:trace contextRef="#ctx0" brushRef="#br0" timeOffset="89811">28427 4163 7423,'0'-13'5,"0"3"0,8 23 0,0 7 0,-3 9 79,-2-1 1,-3 8 0,0 0 0,0 0-18,0-5 1,2 3 0,3-3 0,6-3-65,2-2 0,2-3 0,8-2 79,1-6 0,-9 3 0,0-10-131,3-3 1,3-5-1,2-8 1,1-5-142,-1 1 0,-8-17 1,1 6-1,2-3 142,2 0 1,-4 3 0,-3 0 0,0-3 4,0-5 0,-8 5 1,5-4 122,0 4 1,-7 3 303,5-1-338,-6 11 0,-2 6 0,0 14 0,0 9 63,0 5 1,0 2-1,0 0 1,0 0-25,0 0 1,0 8 0,0 0-1,0-2 19,0-4 0,8-1 0,2-1 1,1 0-73,-1 0 0,0-10 1,-2-5-134,7-6 1,6-2-124,2 0 0,-2-10 1,-3-3-1,-5-2 19,-3-1 1,6 1 0,-6-8 0,0-1-34,1 1 1,-1-8-1,-5 0 1,3 3 237,-3 2 0,0 11-32,3-1 0,-3 11-62,10-3 1,-9 16 273,1 8 1,-4 4-1,-3 3 1,0 1 281,0-1 0,0 0 0,0 0-241,0 0 1,3 1-1,2-1-324,2 0 1,1 0-674,-8 0-491,0-10 1267,0-2 0,0-11 0</inkml:trace>
  <inkml:trace contextRef="#ctx0" brushRef="#br0" timeOffset="90040">29147 4047 7569,'0'-23'-164,"0"7"-50,0 1 0,10 10 223,6-3 1,-3 5 0,2 3-110,3 0 1,3 3-1,2 5-210,0 7 0,0 6 310,1 2 0,-1-10 0,-10 7 0,-3-7 0</inkml:trace>
  <inkml:trace contextRef="#ctx0" brushRef="#br0" timeOffset="90268">29495 3861 7484,'13'-13'21,"-3"8"0,-10 18 143,0 10 0,-2 16 0,-3 0 0,-3 4-6,3 4 0,2-1 1,3 1-1,0-3-129,0-6 1,0 6 0,0-8-1,0 0-220,0-5 0,8 3 1,0-3-400,-3-3 1,5-2 194,-2-3 395,-1 0 0,-17-10 0,-3-3 0</inkml:trace>
  <inkml:trace contextRef="#ctx0" brushRef="#br0" timeOffset="90538">29193 4302 7506,'-10'-36'-177,"10"5"1,10 16 0,16 7 0,5 5 267,8 3 0,5 0 0,2 0 0,0 0-126,1 0 0,-1 0 1,1 0-1,-3 0-124,-6 0 0,-2 0 0,-7 0 0,2 0-193,-3 0 352,-13-10 0,16-3 0,-5-10 0</inkml:trace>
  <inkml:trace contextRef="#ctx0" brushRef="#br0" timeOffset="91652">29936 3536 7256,'-13'26'0,"5"5"60,6 8 0,-6 12 0,0 6 0,1 2 90,-4 6 1,6-6 0,-8 0-1,3-2-26,5-5 1,-6 2 0,4-5 0,2-5-94,2 0 1,3-8 0,0 0 0,0-3-299,0-4 0,0-4 60,0-1 123,0-12 0,0-4 0,0-16 0,0-7 0,3-6-5,4-2 0,-4-3 0,7-2 1,-2-3-1,2 3 0,1 2 148,-1 3 124,-2 0-51,2 10 1,-7 5-1,4 16-73,-4 7 0,5 6 0,-1 2 0,-2 0-32,-2 0 1,5 1 0,2-1 0,0 0-25,1 0 1,7-7 0,-5-1 0,2 1-17,1-4 1,-3 1-1,5-7 1,-3 1-70,3-2 1,3-2 0,2-3-29,0 0 0,-7-8 0,-3-2 22,-3-3 1,5-2 118,-7-9 311,0 12-80,-8 1-59,0 11 1,10 11-141,6 4 1,4 3 0,1 0-1,-3-5-34,-3-3 1,-2 1 0,5-6-1,-2 2 24,2-1 1,2-4 0,4-2-179,-1 0 1,0-10 0,0-6 97,0-4 0,-7-3 0,-3-1-13,-3 1 0,-2 0 0,-11 2 1,-4 3 25,-9 3 0,-5 2 0,-2-5 0,0 5-16,0 3 0,-8-6 1,0 8-1,0 3 10,-3 3 0,9 2 1,-6 0-1,5 0-332,3 0 0,7 0 115,1 0 1,10 2 52,-3 6 0,8-5 0,8 4 1,7-4 183,6-3 0,2 0 0,0-3 0,0-2 0,1-3 0,1 1 0,4 7 0,2 0-20,-3 0 1,-2-8-1,-3 0 167,0 3 0,0 3 1,1 2 123,-1 0 0,-8 2 0,1 3-148,2 3 0,-5 7 0,0-4-104,-3 2 1,5 2 0,-4 6 0,-1-3-3,0-3 1,1-2-1,-6 5 1,5-5-121,3-3 1,3 6 6,7-8 0,0-1 0,0-9 79,0-6 1,-2 3-1,-3-11 1,-5-2 10,-3-2 1,6-3 0,-8-1 0,-1 1 7,4 0 1,-9 0 0,6 0 31,-6-1 1,-2 1 222,0 0-164,11 10 1,-9 5 0,6 16-26,-5 7 0,-3 6 0,0 2 0,0 1 8,0-1 0,2 0 1,3 0-1,6-2-47,2-6 0,0 6 0,5-8 0,-6 2-1,-1 1 1,7-11-1,-3 3 2,6-6 1,2-4 0,0-4-32,1-1 0,-1-16 0,3 2 1,2-2-9,3-6 0,0-2 0,-5 3 0,-1-6-33,-1-2 1,12 5 0,-16-5-1,1 0-2,-3 0 0,-10 0 0,5-5 0,-3 2 34,-5-2 1,-2 7 0,-3 3-1,0 6 133,0 1 1,-3 11 31,-5 6 1,3 7 0,-8 7-6,3 9 1,-5 12 0,7 6 0,0 2 54,-2 5 1,7 11 0,-5 2 0,6-3-43,2-2 1,0-2-1,0-1 1,0 1-100,0-1 0,0-2 0,0-3 0,0-5-336,0-2 1,0-3 0,2-8-409,6 0 0,-5-7-349,4-1 583,-4-10 0,-6-5 0,-2-15 1,-5-6 445,-3-2 0,-13 0 0,-10-11 0,-10-2 0</inkml:trace>
  <inkml:trace contextRef="#ctx0" brushRef="#br0" timeOffset="91877">31004 3908 7569,'10'-21'425,"5"5"-237,6-4 0,5 17 0,2-4-83,3 4 1,13 3-1,2 3 1,14 2-30,7 2 0,2 9 1,1-8-1,-3-3-216,-5-3 1,-3 6-1,-10 0 1,0-3-145,-5-2 0,-13-3 1,0 0-1,-5 0-853,-3 0 1137,-10 0 0,8 0 0,-9 0 0</inkml:trace>
  <inkml:trace contextRef="#ctx0" brushRef="#br0" timeOffset="93013">716 6577 7569,'8'-16'-13,"-1"1"0,1 7 197,-8-8 0,0 9 23,0-9 1,-3 19 0,-2 2-138,-2 13 0,-9 3 0,8 17 0,1 4-43,-4 1 0,6 1 0,-8-2 1,3-6-1,5 0 37,2 0 1,3-8-1,0 3 1,3-8-367,5-7 1,4 2 0,12-10 130,-1-3 0,0-3 0,0-2 0,0 0 125,1 0 0,-1 0 1,0-2-1,0-6 10,1-7 0,-1 2 1,0-3-1,-2-2 17,-6-2 1,6-1 0,-8 3 0,2 5 172,0 3 1,-9-1 5,1 4 1,-4 7-108,-3 0 1,0 2-1,0 14-37,0 2 1,0 2-1,3 4-16,4-1 0,-2-10 0,11-3-21,2 0 1,3-7 0,2 5 11,0-6 0,0-10 1,-2-2-1,-6-3 50,-7-5 0,2 5 0,-2-2 0,-3-3 6,-2-3 1,-3 6 0,0-1 114,0-2 1,-3 8 0,-4 0-127,-9-1 0,-5 9 0,-2-6 0,0 5-165,0 3 1,0 0 0,-1 0-664,1 0 487,10 0 1,6 0 304,14 0 0,6 0 0,10 0 0</inkml:trace>
  <inkml:trace contextRef="#ctx0" brushRef="#br0" timeOffset="93640">1412 6437 7463,'0'-23'233,"0"10"0,0 13 1,0 16-1,0 7-77,0 8 0,-2 5 0,-4 10 1,-1 1-53,1-1 0,4-7 1,2 0-1,0-1-142,0-2 0,0-2 0,2-11 0,4 0-51,1 1 1,9-9 0,-6-2 0,3-3-45,5-5 1,3-2 0,5-6 0,2-2-4,3-2 1,2-19-1,-4 0 1,2-5 79,-3-3 0,-2-7 1,-3 3-1,0-6 62,0-3 1,-2 1 0,-3-1-1,-5 1 37,-3 0 0,-2-9 1,-8 1-1,0 3 65,0 2 1,0 2 0,0 1 0,0 2 96,0 5 0,0 6-66,0 10 1,-3 10-44,-4 5 0,4 11 0,-5 12 0,6 16-16,2 10 0,-3 19 0,-2 7 0,-3 7-51,3 1 1,3 5-1,2-3 1,0-4 10,0-9 0,0 1 1,0-14-1,2-4-141,6-6 1,-3-13 0,11 1 0,-1-9-2,-2-4 0,8-11 0,-6 3 0,6-6 56,2-2 0,-2-2 1,-3-6-1,-3-8-8,3-4 0,3 4 0,-1-2 0,-2-5 27,-2-5 0,-3-3 1,5 5-1,-5-2 65,-3-3 0,0 0 0,-4 7 0,1 1 98,-2 0 0,-2 8 1,0 2 106,4 2 0,-4 6-144,5 13 0,2 5 1,-2 10-1,-3 3-49,-3 5 0,-2-5 0,0 7 0,0-2-131,0 0 1,0 0-1,0-8 1,0 0-223,0 1 0,0-9 0,0 1-876,0 2 366,0-8 1,0-2 812,0-16 0,11-5 0,2-10 0</inkml:trace>
  <inkml:trace contextRef="#ctx0" brushRef="#br0" timeOffset="93869">2201 6461 7579,'-8'-37'0,"1"7"222,2 4-595,2 13 1,13 3 172,6 10 1,4 7-1,4 4 1,-1-1 199,0 0 0,0 8 0,0-5 0</inkml:trace>
  <inkml:trace contextRef="#ctx0" brushRef="#br0" timeOffset="94349">2758 6507 7478,'13'-10'-39,"-5"7"1,-16-5 187,-7 6 1,-6 2-1,-2 0 1,0 0 35,-1 0 1,1 10-1,-3 6 1,1 4-44,1 3 0,-4 1 0,13-1 0,-3 0-118,2 0 1,6 0 0,10 1-44,0-1 1,2 0-1,6-2-79,8-6 1,4-4 0,3-11 0,1 0-38,-1 0 0,0 0 1,3-3-1,2-5 5,3-7 1,3-14 0,-6-4 0,3-1 0,-3-2 46,-2 0 1,-5-3 0,-3-7 39,-3 0 0,-7 2 0,5 2 0,-3 4-6,-5-3 1,-2-1 0,-3 1 0,0 5 190,0 2 0,0-4 0,0 7 287,0 2-359,-10 4 1,-1 14-1,-4 11 47,7 13 1,3 16 0,0 7 0,-3 5 8,3 8 0,2 10 1,3 1-1,0 1-91,0 4 1,0-3 0,3-16 0,2-2-34,3-5 0,10 2 0,-3-13 0,6-4-99,2-6 1,0-13 0,1 3 18,-1-6 1,0-2 0,0-2 0,0-4-150,1-1 0,-9-11 0,1 2 0,-1-5 163,-2-2 1,0-3 0,-8-2 0,5-3 117,3 3 0,-8 2 549,3 3-331,-5 10 0,-3 5 1,0 16-171,0 7 1,0 6 0,0 2 0,0 0-41,0 1 0,0-1 0,0 0-432,0 0 0,2 0 0,3 1 69,3-1 0,0-8 301,-8 1 0,-10-11 0,-3 5 0</inkml:trace>
  <inkml:trace contextRef="#ctx0" brushRef="#br0" timeOffset="94545">3199 6205 7516,'8'-28'-26,"0"5"1,-1 5 42,-7-6-196,11 12 1,-6 1 0,8 14 103,-3 5 0,6-3 0,-9 10-133,-2 3 0,6 3 208,-3 2 0,10 0 0,-6 0 0</inkml:trace>
  <inkml:trace contextRef="#ctx0" brushRef="#br0" timeOffset="95463">3478 6600 7569,'0'23'2,"0"0"1,0 0 252,0 1 1,0-9-257,0 1 0,0-9-205,0 9 92,0-11 1,2 3 16,6-16 0,-3-5 1,8-13-1,0-2 54,0-3 1,-5-10 0,7 5 0,1-3 83,-4 0 0,6 8 0,-7-5 0,-1 3 8,0 4 1,6 4-1,-6 4 1,1 3 69,-1 2 1,5 14 6,-7 2 0,2 5 0,-4 16 0,1 4-20,-2 1 0,1 8 0,-1-1 1,2 1-37,-1-1 0,7 6 0,2-8 0,3-3-11,-2-2 0,4-3 0,-4-2 0,4-3-22,3-3 0,1-9 0,-1 1 1,0-4-39,0-3 0,1 0 1,-1-3-1,0-4-7,0-9 1,0-5-1,-2-4 1,-3-4 4,-2-2 1,-4-7 0,4 4 0,-8 1-20,-6-1 1,6 1-1,0 4 1,-3-2-96,-3 3 1,-9 0 0,-4-1-1,-2 1 95,-5 7 1,6-2 0,-4 10-10,-2 0 1,-3 3 0,-2 12 64,0 6 0,7 5 0,1 13 0,0 2 30,2 3 0,-5 10 1,10-4-1,3 1-53,2 1 1,3-11 0,0 6-52,0-1 1,8-15-1,2 6 1,3-6-1,5-3 6,3 1 0,2-11-39,0 2 1,0-7 0,1-7 43,-1-9 0,-3-4 0,-4-4 0,-6 4 45,1 4 1,-9-4 0,6 4-1,-6-4-19,-2-4 0,0 1 0,0 0 85,0 0 1,0 0 55,0-1-123,0 11 1,0 16-1,0 20 195,0 13-133,0 8 0,0 10 0,0 6 32,0 7 0,0-11 0,0 14 0,0-5 1,0-6-7,0-5 1,0 3-1,0-3 1,0-3 17,0-2 0,8-2 1,0-1-1,-3-2-78,-2-5 1,-3 5 0,-3-8 0,-5 0-35,-7-5 0,2 2 0,-3-2-2,-2-2 0,6-14 0,-4-7-34,-2-6 0,-3-2 0,-2 0 0,3-2-115,4-6 0,-5-7 1,9-14 17,-1-2 0,2-13 0,11 1 0,0-12 16,0-4 1,3 5 0,5-5 0,7 2 0,8 5 50,8 3 0,-2 13 0,7 5 0,0 6 218,0 1 0,10 11 1,11 3-1,0 2-243,0 1 1,7-1-1,-2 8 1,2 0-168,-2 0 1,5 0-1,-7 0 1,-1 0-123,-5 0 0,-5 0 1,-2 0 370,-1 0 0,-10 0 0,-2 0 0</inkml:trace>
  <inkml:trace contextRef="#ctx0" brushRef="#br0" timeOffset="97671">5172 6623 7569,'-8'-23'0,"0"0"19,3-1 1,3 1 0,2 0 286,0 0 179,0 10-368,0-8 0,10 19 0,3-3-58,0 10 1,-3 8 0,-7 12 0,2 6-99,3 8 0,-1 2 1,-4 1-1,2-6-4,3-3 0,0 6 1,-6-11-1,3-5-118,3-5 0,2-5 0,-2 3 38,8-8 0,4-6 0,3-4-53,1-6 0,-4-5 0,-2-10 0,-2 0 127,2-1 0,-5 1 0,0 0 0,0 0 36,-1-1 1,-4-4-1,5 2 1,-3 6 129,-4-1 0,-1 8 174,2-2-165,-4 10 0,7-3 0,-7 13-87,5 3 1,-6 10-1,6-3 1,-5 6-19,-3 2 1,0-7 0,2-1 0,3 3-29,3 3 0,2-8 0,-5-3-238,3 0 0,10-7 1,-2 2 78,4-10 1,4 0-1,-1-11 1,-3-2 85,-4-3 0,5-2 0,-9 0 0,4 0 81,-1 0 0,-2-1 0,5 1 0,-5 0 157,-2 0 0,4 7 0,-5 3 273,3 3 0,-5 2-314,7 8 1,-9 11 0,4 4 0,-2 8-21,-1 8 1,1-5-1,-8 8 1,0-3-46,0 0 1,8-1 0,0-6-746,-3-1 1,-3 0-285,-2 0 977,0-10 0,0-2 0,0-11 0</inkml:trace>
  <inkml:trace contextRef="#ctx0" brushRef="#br0" timeOffset="97921">5868 6112 7569,'11'-12'-70,"1"12"0,9 15-177,-5 6 0,2-6 0,-8-2 0,3 0-286,5 0 533,-8-8 0,11 16 0,-8-9 0</inkml:trace>
  <inkml:trace contextRef="#ctx0" brushRef="#br0" timeOffset="98203">6170 5950 7569,'0'-23'44,"0"0"95,10 10 0,-7 15 0,7 19 0,-2 10 0,0 5-51,-3 5 1,-3 3-1,-2 5 1,0 3-80,0 2 1,0 8-1,0-6 1,0 1-209,0 0 0,0 5 0,0-11 1,0-4-317,0-6 1,0-13 514,0 3 0,-10 5 0,-3 1 0</inkml:trace>
  <inkml:trace contextRef="#ctx0" brushRef="#br0" timeOffset="98453">6031 6646 7527,'-8'-36'0,"0"5"-20,3 5 0,2-5 1,6 1-1,5 1 0,7 6 58,6 7-1,2-2 1,3 8 0,2 0 0,3-3-166,-2 0 1,-4 8 3,-1-3 1,-1 6 0,3 2 0,2 0 123,3 0 0,10 0 0,-5 0 0</inkml:trace>
  <inkml:trace contextRef="#ctx0" brushRef="#br0" timeOffset="98678">6448 5834 7383,'-2'-23'-195,"-6"0"1,6 7-1,-6 6 384,5 7 0,3 19 0,0 22 0,3 6 0,2 3 2,3-1 0,-1 8 0,-7 3-119,0 2 0,0 0 0,0 6 0,0-6 16,0-2 0,0 5 0,0-8 1,0-2-54,0-3 0,0-13 1,0-5-1,0-6-475,0-1 1,0-9 264,0 1 1,0-14 0,0-2 41,0-13 0,0-7 0,0-4 0,0-1 100,0-6 1,3-3 0,2-7 0,6 2 18,1-2 1,-4 5-1,8 0 1,2 2 188,2 6 1,-4 2 0,-1 5 0,1 3-94,-3 3 0,7 10 1,-7 0-12,0 10 0,-3 8 0,-10 12 0,3 4-39,5 2 0,-6 10 0,6-2 0,-5 2-145,-3-2 0,7 2 1,4-8-1,2 1-230,5 0 1,2-4 0,3-6-1,1-1 343,-1 0 0,10 0 0,3 1 0</inkml:trace>
  <inkml:trace contextRef="#ctx0" brushRef="#br0" timeOffset="99874">7563 6321 7502,'-3'-23'-21,"-5"0"1,-5 10 0,-10 5 0,0 6 286,0 2 1,-1 0-1,1 2-119,0 6 0,2 5 1,3 10-1,5 3-71,3 5 1,-5-5 0,7 7 0,3-2-184,2 0 0,3 3 1,3-6-34,5 3 1,-3 0-1,10-8-38,3 0 0,3-2 0,2-6 0,0-7-11,0-5 1,1-3 0,-1-3 97,0-5 1,0-5 0,-2-10 0,-3 0 66,-3 0 0,-7-8 1,5 0-1,-3 3 53,-4 2 1,-4-5 0,-2 0 68,0 3 1,0 2 332,0 3 63,0 10-364,0 2 0,0 29 1,0 6-116,0 1 0,0 1 1,0-3-1,0 1 0,0-1 17,0 0 1,3 0-1,2 0-384,3 1 0,10-4 194,-3-4 1,6-6 0,2-13 110,0-4 0,0-6 0,-2-10 0,-3-1 18,-2 1 1,-9 0 0,6 0 0,-3 0 26,-4-1 1,-1 9 0,0-1 0,3-2 111,-3-2 0,-3 4-9,-2 1 1,3 10-56,5-3 1,-3 5 0,8 6 1,-3 5 1,-2 12 0,-8 14-38,0 2 0,0-8 1,0 3-1,0-5-74,0-3 1,0-7 0,0-1-121,0 3 148,0-7 0,2-4 1,4-14-14,1-9 0,9-7 0,-6-6 0,0-1 32,1 1 0,7-4 0,-5 2 105,0 2 1,7-4 0,-7 2 62,0 2 1,8 6-57,-6 8 1,-2 7-50,2 16 1,-9 5-1,1 12 1,-4 4-63,-3 2 1,3 0 0,2-5-1,2 2-30,-1 3 1,-4 0-1,1-8-49,4 0 1,-1-7 64,9-1 1,-2-12 0,5-3-13,-2-13 0,-9-8 1,6-2 20,-3 0 0,6-3 1,-6-2-1,1-3 11,-1 2 0,5 4 0,-4 1 1,-1 1-6,0 0 0,-2 7 78,-8 1 0,0 12 1,0 3 65,0 13 0,0 8 1,0 2-107,0 0 1,0 8 0,3-2-1,2-6-23,3-5 1,2-3-1,-2 6 5,7-6 1,6 4-1,2-12 1,0-2-46,0-2 1,0-16 0,3-8 0,0-7-7,-3 0 1,13-6-1,-12 1 1,1-1 13,1 1 0,-5-6 1,-3 8-1,-5 3 4,-3 2 0,6-5 0,-9 0 58,-2 3 0,-2 2 12,-3 3 0,-3 12-43,-4 11 1,4 13 0,-7 18 0,2 8 45,0 5 1,1 10 0,7 3-1,0 2 15,0 5 0,0 11 0,0 5 0,0 0 73,0 0 0,7-3 0,4-7 0,-1 0 353,0-1-360,8 1 1,-15-3-5,5-5-229,5-6 200,-11-9 29,8-1-33,-10-10 0,8-2 95,0-11-30,0 0-491,-8-10 196,0-2 0,-11-1 30,-2-8-24,-20 9 151,7-11-12,-18 0 1,8-11 14,0-1-46,-8-12-1,18-9 26,-7 7-83,10-18 92,-1 8-156,1-10 1,10-1 147,3-9 0,10-1 1,0-5-6,10-5-800,3 8 545,21-1 8,2 4 200,21 9-573,2 1 260,0 10 144,8-8-81,-18 18-277,8 3 149,-11 2 430,1 19 0,-11-19 0,8 21 0,-5-10 0,-1-3 0,-7 5 0,-10 3 0</inkml:trace>
  <inkml:trace contextRef="#ctx0" brushRef="#br0" timeOffset="100649">10185 6437 7515,'-10'-15'0,"-6"-1"-14,-4-2 1,-1 5 0,3 1 0,3 1 224,-3 6 1,-3 3 0,-2 4-83,-1 6 1,4-3 0,2 10-1,5 4-62,3 1 0,2 3 1,8 1-115,0-1 0,8-8 0,2-2 0,3-3-49,5-4 0,2 4 0,4-2 25,-1-3 1,0-3 0,0-4 0,1-6 24,-1-7 1,0-6 0,-2-2 0,-3 0 24,-3-1 0,-10 1 0,3 0 0,-5 0 27,-3 0 1,0-1-1,0 1 1,0 0-3,0 0 1,-11 7 0,-4 1 75,-6-3 1,-2 5 120,0-3-166,0 11 0,10 5 1,7 13 14,12 0 0,7 5 0,10-8 0,0 1-7,0-1 0,8-2 0,3-8 0,-1 0 2,1 0 1,7-3 0,-5-2 0,3-5-23,-1-3 1,1-3 0,5-10 0,-5-2-46,-8-3 0,2 0 0,-5 5 0,-4-2 0,-6-3 0,-11 0 0,6 5 0,-2-2-2,-6-3 0,-3 0 0,-2 5 1,-2-2 4,-6-3 0,3-2 0,-11 4 0,1-4 10,2-3 0,-8-3 1,6-5-1,-6 5 11,-2 8 0,0-2-20,0 2 1,10 5-19,5 18 0,-2 24 1,2 30-1,3 14 62,2 7 1,1 5 0,-3 5 0,-3 8 90,3 6 0,2 1 1,3 1-1,0 0-16,0 0 0,0 5 0,0-3 0,0-4 68,0-1 1,3-10 0,2-3 0,3-5-22,-3-2 0,-3-11 1,1-5-1,2-7-74,3-8 1,-1 2 0,-7-10 0,0-3-9,0-2 1,0-3 0,-2-2 0,-3-3-260,-3-3 1,-13-7 0,1 5 0,-9 0-131,1 0 0,-6-8 0,4 3 0,-1-6-3,-3-2 0,8-10 1,-5-8-1,6-8 326,1-5 0,1-21 0,0 3 0</inkml:trace>
  <inkml:trace contextRef="#ctx0" brushRef="#br0" timeOffset="100881">10116 6205 7569,'2'-20'172,"6"4"-114,-6 6 0,19 2 1,-6 0-1,6 3 0,5 3 1,2 2-177,3 0 0,18 0 0,-2 2 0,4 3 69,6 3 0,0 8 0,7-6 0,-5 0-261,-2 1 1,-3 4 0,-7-5-1,-3 1 310,-6-1 0,6 8 0,-8-5 0</inkml:trace>
  <inkml:trace contextRef="#ctx0" brushRef="#br0" timeOffset="101198">11415 6368 7545,'-23'0'94,"8"0"0,2 2 0,0 6 0,2 8 0,-1 4 99,-1 3 0,7 1 1,-1-1-240,4 0 0,3 0 0,0 0 0,0 1 26,0-1 1,10-8-1,6-2 1,5-2-79,2-6 1,0-3 0,0-2 0,0 0-6,1 0 1,-9 0-1,1-2 1,-1-6 14,-2-8 0,5-4 0,-8-1 0,1 3 100,-1 3 0,-2-3 1,-8-11 17,0-2 1,0 0-1,-3 8 1,-2 0-16,-3 0 1,-10 7-1,3 3 1,-6 3-95,-2 5 0,0 2 0,-1 3-407,1 0 0,10 11 486,6 4 0,-6-5 0,0 1 0</inkml:trace>
  <inkml:trace contextRef="#ctx0" brushRef="#br0" timeOffset="101625">11787 5857 7414,'0'-23'-81,"2"10"0,3 8 1,3 10-1,-3 13 1,-2 10 303,-3 11 0,0 8 1,0 4-120,0 3 1,-8 3-1,0-5 1,3 4-4,3 4 1,2-9 0,-3 6 0,-2-3-50,-3 0 0,0-7 0,6-9 0,-3 1-247,-3-3 1,-2-2-1,4-11-408,-1 0 519,-1-10 0,8-5 0,3-16 0,2-10 15,2-10 0,11-1 0,-2-9 0,2-1 45,-3 3 0,4-8 0,-9 8 0,0 0 97,0 5 1,6 5 0,-6 5 57,3 6 1,-5 5 0,7 10-66,3 0 1,0 2-1,-2 6 1,-8 7 26,-6 6 1,-2-6-1,0 1 1,0 5 45,0 7 0,0-2 0,-2 5 1,-4-6-249,-1-1 1,-9-1 0,6 0 0,-3 0-182,-5 0 0,5-7-169,-2-1 1,2-7-274,-3 8 732,6-11 0,10-5 0,0-13 0</inkml:trace>
  <inkml:trace contextRef="#ctx0" brushRef="#br0" timeOffset="101947">12274 6228 6404,'-16'11'-74,"1"4"70,-3 6 1,8-6-1,2 1-8,5 2 1,3 3 16,0 2 1,0-8-1,3-2-10,5-3 1,5 1 0,10-6 52,0 3 0,0 2 0,0-5 0,1 3 170,-1-3 1,-8 5 0,-2 1-1,0-1 145,0 0 1,-8 8-201,3-2 1,-8 4 0,-8 4-172,-7-1 0,-6-3 0,0-1 0,3-7-228,3-1 1,2-1-1,-5-5-249,2 3 0,11-3 0,-2-13 485,4-7 0,-7-16 0,-3-5 0</inkml:trace>
  <inkml:trace contextRef="#ctx0" brushRef="#br0" timeOffset="102188">12622 5927 7175,'23'-13'0,"0"5"0,1 6 0,-4 4 103,-4 6 1,-6 13-1,-10 15 1,0 5 100,0 8 0,0 5 1,-2-2-1,-4 4 0,-4 1 166,-3 0 1,5 0-540,-7-3 0,10-13 1,-6 3-1,4-6-312,-1-1 0,0-9 0,8 3 481,0-5 0,-10-3 0,-3 0 0</inkml:trace>
  <inkml:trace contextRef="#ctx0" brushRef="#br0" timeOffset="102433">12320 6275 7569,'8'-23'-33,"2"2"56,3 6 1,3-6 0,7 8-44,0 0 0,3-5 0,2 8 0,6-1 0,-1 1 29,1 5 1,5 2-1,-6 3 1,1 0-307,-1 0 1,8 0-1,-4 0 297,-1 0 0,7 0 0,-6 0 0</inkml:trace>
  <inkml:trace contextRef="#ctx0" brushRef="#br0" timeOffset="102729">13202 6275 7568,'-23'0'298,"0"0"0,0 2 0,2 6-191,6 8 1,2-3-1,8 2-87,-3 3 0,0 3 1,8 2-193,0 0 0,0-7 0,0-1-45,0 3 1,8-5-179,0 3 244,10-11 1,-13 13-56,10-11 1,1-1 0,4-14 88,-4-8 0,2-4 0,-10-3 119,-3-1 0,5 1 1,-2 0-1,-3 0 274,-2 0 1,-3 7 289,0 1-360,0-1 0,0 6-145,0 10 0,0 10 0,0 13 0,0 1-146,0-1 1,0 0 0,2 0-153,6 0 1,-6 1 0,9-4 23,-1-4 0,-5-6 0,11-10 1,2 0 212,2 0 0,4 0 0,-1 0 0</inkml:trace>
  <inkml:trace contextRef="#ctx0" brushRef="#br0" timeOffset="103641">13620 6182 6812,'-23'23'451,"7"0"0,3 3-317,3 5 1,-5-2-1,4 7 1,1 0-1,0-3-17,5 1 1,2-3 0,3-8 0,3-2-183,4-6 0,-2 3 0,11-10 0,2-3-103,3-2 0,2-3 0,0-3 0,0-5-1,0-7 1,8-8-1,0-6 1,-2-4 64,-3-3 0,-3 5 0,0-5 0,0-1 57,0 1 1,1 0-1,-4-5 1,-2 5 91,-2 2 1,-11-7 0,5 2-1,-2-4 35,0-4 1,-1 1 0,-7-1 0,0 1 40,0 0 1,0 2 0,0 5 320,0 8-370,11 5 1,-9 24 0,6 12-1,-5 16 45,-3 12 0,-3 6 0,-2 5 0,-5 5-11,-3 8 1,0 5 0,-5 0 0,5-2 6,3-3 1,-6-3 0,8 3-1,3-8-45,3-5 1,2-5-1,2-5 1,6-8-77,7-6 1,-2-4-1,3-3-40,2-2 1,2-11 0,4 2 0,-1-4-68,0-3 0,0-8 0,0-2 0,1-3-51,-1-5 0,0-3 1,0-4-1,1-4 49,-1-2 1,0-2-1,-2 4 1,-3-2 24,-3 3 0,-7 2 1,5 3-1,-3 0 40,-5 0 0,-2-1 0,-3 1 0,-3 3 49,-5 4 0,-4 6 0,-12 10-13,1 0 1,0 0-1,0 5 1,0 8 117,-1 10 0,4 8 0,2 0 0,5 8 57,2 5 1,-4-6 0,7-2-1,3 0-23,2 1 0,3-9 1,0 3-1,3-5-79,5-3 1,5-3 0,10-1-1,0-7-41,0-1 1,1-4 0,-1-7 0,0 0-211,0 0 1,8 0-1,3-2 1,-1-6 57,1-7 0,-3-6 0,-6-2 0,4 0 62,2-1 0,0 1 0,-8 0 1,0 0 3,0 0 1,0 2-1,-2 3 1,-3 2 14,-2-2 1,-9-2 0,9-3 32,2-1 1,-5 1 76,2 0 357,-10 0-307,6 10 0,-11 13 1,0 15-73,0 6 0,0-6 0,0 1-15,0 2 0,0-5 1,2 2 54,6 3 1,-3-5 0,8 3 45,-3 2 0,6-5 1,-6 2 31,3 3 0,-8-5 1,3 3-77,-5 2 0,-6 2 0,-5 3-288,-7 1 0,-6-1 0,-2-3 1,0-1-1066,0-4 1278,-1 0 0,-9 9 0,-3-1 0</inkml:trace>
  <inkml:trace contextRef="#ctx0" brushRef="#br0" timeOffset="103861">15546 6391 7569,'24'-23'0,"-1"0"0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4:59.738"/>
    </inkml:context>
    <inkml:brush xml:id="br0">
      <inkml:brushProperty name="width" value="0.17143" units="cm"/>
      <inkml:brushProperty name="height" value="0.17143" units="cm"/>
      <inkml:brushProperty name="color" value="#5B2D90"/>
    </inkml:brush>
  </inkml:definitions>
  <inkml:trace contextRef="#ctx0" brushRef="#br0">70 44 7310,'-13'-23'-419,"0"10"1006,6 5 1,4 11-337,-5 12 0,-2 11 0,2 20 0,3 3 507,3 6-655,2-6 1,0 7 0,0-9-136,0-1 0,0 1 0,0-1 0,2-2-383,6-5 0,-6 2 0,9-8 0,-4 1-80,1-1 0,3 6 495,-4-8 0,6 10 0,10-5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6:31.736"/>
    </inkml:context>
    <inkml:brush xml:id="br0">
      <inkml:brushProperty name="width" value="0.17143" units="cm"/>
      <inkml:brushProperty name="height" value="0.17143" units="cm"/>
      <inkml:brushProperty name="color" value="#5B2D90"/>
    </inkml:brush>
  </inkml:definitions>
  <inkml:trace contextRef="#ctx0" brushRef="#br0">24 36 7569,'0'-13'105,"0"0"1146,0 6-977,0 4 0,0 13 0,0 21-154,0 11 1,-3 4 0,-2 0-1,-3 1-266,3-1 0,2-2 1,3-3-1,0-5-795,0-2 0,0-3 941,0-8 0,11 0 0,2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6:31.953"/>
    </inkml:context>
    <inkml:brush xml:id="br0">
      <inkml:brushProperty name="width" value="0.17143" units="cm"/>
      <inkml:brushProperty name="height" value="0.17143" units="cm"/>
      <inkml:brushProperty name="color" value="#5B2D90"/>
    </inkml:brush>
  </inkml:definitions>
  <inkml:trace contextRef="#ctx0" brushRef="#br0">13 23 7497,'-2'-12'-99,"-6"4"1,8 5 0,-3 6 54,8 5 0,11-3 1,-6 10-1,1 3-174,-1 3 1,5 2 0,-4 0 217,2 1 0,2 9 0,8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27.096"/>
    </inkml:context>
    <inkml:brush xml:id="br0">
      <inkml:brushProperty name="width" value="0.17143" units="cm"/>
      <inkml:brushProperty name="height" value="0.17143" units="cm"/>
      <inkml:brushProperty name="color" value="#5B2D90"/>
    </inkml:brush>
  </inkml:definitions>
  <inkml:trace contextRef="#ctx0" brushRef="#br0">127 772 7569,'10'-13'-937,"-7"-8"844,7 8 1,-20 3 0,-6 8 93,-4 7 0,-1 5 1,3-5-1,3 3 558,-3-3 1,7 0-1,1 0-153,0 3 1,10 8-352,0-9 0,10 9 1,13-9-1,0-1-41,1-4 0,-1-2 1,0 0-1,0 0-185,0 0 1,1-2 44,-1-6 1,-3-5 0,-1-10 38,-4 0 0,-10-1 1,3 1 56,-6 0 1,-4 8 0,-3-1 0,-6 1 15,-1 2 0,4-5 1,-8 10-1,-2 3 22,-2 2 0,-4 3 0,1 0 0,0 0 24,0 0 1,2 3-1,3 4 52,3 9 0,9-3-43,-1 2 1,7-2 0,5 5 0,5-5-21,3-3 0,3-2 0,7-8 0,3 0 20,5 0 0,-3 0 1,11 0-1,-1 0 42,-2 0 1,8-8-1,-5-2 1,2-5-51,-2-11 1,5 3-1,-8-8 1,0 2 57,-5-2 1,-5 3-1,-3-8 1,0 2 18,0 6 0,-2-5 1,-3 2-1,-5 0-81,-3-3 1,-2 8-1,-8-5 1,0 6-35,0 1 0,0 1 1,0 0-1,-3 2 24,-4 6 0,1-3 0,-7 7 1,1 1-20,-1 0 0,5 2-83,-8 8 1,1 3-1,-6 4-3,6 9 1,5 5 0,7 2 113,-5 0 1,6 10 0,-9 6-1,4 5 1,-1 2-20,3 1 0,2 2 0,3 5 0,0 5 118,0 1 1,0 7-1,0-5 1,0 5-14,0 2 1,0 1 0,0-1 0,0 4-18,0 4 0,0-12 0,0 4 0,0-2-47,0 0 0,0-7 1,0-4-1,0-4 37,0-6 1,0 6 0,0-16 0,0 3-67,0-1 1,8-9-1,0 4 1,-3-2-90,-3 0 1,-2-8 0,0-7-203,0 2 1,-2-5 0,-6 0 9,-7-3 1,2-2 0,0-11-415,2-5 1,-4-5-1,5-12 1,-1-4-640,1-2 1313,2-10 0,-2 5 0,-3-10 0</inkml:trace>
  <inkml:trace contextRef="#ctx0" brushRef="#br0" timeOffset="310">382 1027 7628,'0'-13'118,"3"-7"1,2 4 0,5-2 21,3 3 0,3 2 0,9 8 0,4-3 213,2 3 0,7-6 1,-7 4-1,0 1-344,3 4 1,-6 2 0,8 0 0,-2-3-325,-6-4 1,6 4-1,-3-5 1,-3 3 26,-2-3 1,-3 6 0,0-9 287,1 1 0,-12 8 0,-1-9 0</inkml:trace>
  <inkml:trace contextRef="#ctx0" brushRef="#br0" timeOffset="2857">2193 772 7445,'-11'-13'78,"-2"3"0,-2 2 257,-1 0 1,9 0-313,-9 8 1,8 0-1,-7 0 83,-3 0 0,5 0 1,0 3-1,0 2-110,0 3 1,8 2 0,-5-5 0,2 6 31,0 2 1,1-6 0,4 9 0,-2 2-20,-3 2 0,1 4 0,7 1 0,0 4-115,0 2 1,2 2 0,3-4 0,6 2-84,1-3 0,4-10 0,7-5 89,0-3 0,1-2 0,-1-8 0,0 0-2,0 0 1,-2-10-1,-3-6 1,-3-4 62,3-4 0,-5 9 0,0-1 0,-3-2 59,-4-2 0,-1-1 0,0 3 1,3 3 5,-3-4 0,-3 7 1,-2-4 156,0-2 733,0-3-500,0 9-256,0 1 1,0 14-51,0 5 1,3 4-136,5 12 0,-3-11 0,8-3-170,-3 0 0,8-7 0,-5 7-66,0 0 1,8-7 125,-6 5 0,6-8 0,2-5 57,0-3 1,-7-8 0,-1 6 0,1-3 35,-4-5 0,1 5 1,-8-2 69,3-3 1,0-3 34,-8-2 1,0 7 108,0 1 0,0 7 68,0-7 0,0 7 27,0-8 1,0 9-231,0-9 76,0 11-152,0-5 0,-8 12 65,0 6 0,1-3-25,7 11 0,0-9 30,0 9 34,0-11 125,0 5-80,0-10 1,0 3-103,0 5 0,-3-6 72,-5 6-727,6-5-417,-8-3 481,10 0 1,-3 0 582,-5 0 0,6 0 0,-9 0 0</inkml:trace>
  <inkml:trace contextRef="#ctx0" brushRef="#br0" timeOffset="3462">2077 818 7485,'-24'-13'-124,"1"6"1,0 4 283,0 3 1,0 10 0,-1 3-4,1 0 0,8 0 0,2-5-95,2 7 1,-4 6-1,7 2-22,3 0 0,2 0 0,3 1 0,0-1-37,0 0 0,3 0 1,5 1-111,7-1 1,-2-8 0,3-2 0,2-3 0,2-4-105,4-4 0,1-2 1,4 0-1,2 0 0,-3-2 1,-2-4 210,-3-1 0,-8-11 0,1 5 0,-1-3 0,-2 1 0,8-1 0,-8-7 0</inkml:trace>
  <inkml:trace contextRef="#ctx0" brushRef="#br0" timeOffset="4242">2239 122 7569,'-8'-36'-115,"1"5"0,-4 8 29,3 7 1,6 3 0,-6 11 333,6 2 1,2 15-1,0 26 1,0 11-103,0 10 0,0 13 1,2 5-1,3 0-95,3 0 0,0-3 0,-8-7 0,0-1-36,0 1 0,0-8 1,0-3-1,0-2-2,0-6 1,0-4 0,0-6 0,0-5-269,0-2 1,0-3 0,0-8-442,0 0 599,0-10 1,0-13-1,0-16 1,0-4 59,0-3 0,8-3 1,2-5-1,0-5 43,0 0 0,9-6 1,-4 11-1,3 3 75,-2 2 1,2 3 0,-8 0-1,3 0 226,5-1 1,-5 9 169,2-1-413,1 11 1,4-2 0,-4 14 0,-8 9-41,-6 4 1,1 4 0,2-1 0,3 0-142,-3 0 1,-3 0 0,-2 1 0,0-1-32,0 0 0,0 0 1,3 1-1,2-1-108,3 0 0,2-10 123,-2-5 0,-3-6 0,10-4 56,4-6 0,-7-8 0,1-12 1,0-3 98,0 3 1,0-6 0,5 3 0,-5 3 36,-3 2 1,6 11-1,-9-1 1,1 1 286,3 2-183,-9 2 1,8 14 14,-10 5 1,0 12 0,0 11 0,0-2-129,0-4 0,0-1 0,0-1 0,3 0-41,5 0 0,-3-2 0,10-3 5,3-3 1,3-9 0,2-1-119,0-10 0,-2-8 0,-3-10 88,-2-1 1,-4 1-1,4 0 1,-8 0 119,-6-1 1,-2 1 0,0 0-55,0 0 1,-10 0-1,-6 2-54,-4 6 0,-3-4 0,-1 12 0,1 2-62,0 2 1,0 3 0,0 3-275,-1 4 0,1 6 1,3 10-6,4 1 1,6-9 0,10 1 344,0 2 0,0 2 0,0 3 0</inkml:trace>
  <inkml:trace contextRef="#ctx0" brushRef="#br0" timeOffset="5267">3144 725 7514,'8'-23'-96,"0"0"1,-3 10 186,-13 5 1,3 6 0,-11 2-51,-2 0 1,-2 10-1,-3 3 1,2 2-53,5 1 1,-4-1-1,7 9-76,0-1 1,0 0 0,8 0-128,-3 0 1,0 1 0,11-4 122,5-4 1,-3-6-1,10-7 1,3 2 80,3 3 1,-5-1-1,-1-7 1,3 0 63,3 0 1,2 0 0,0 0 0,0 3 180,1 5 1,-9-6 0,-2 8-180,-3 1 1,-5 2-1,-12 10-145,-9 0 1,-4 0 0,-4-2-1,1-3 17,0-3 0,0-2 0,0 5 55,-1-2 1,9-11-1,2 5 302,3 1-80,2-9 1,10 9-1,6-11-52,8 0 0,12-8 0,6-2 1,-1-1-58,1 1 1,4-8 0,-4 2 0,-1-4-36,1-3 0,5-8 1,-8 0-1,-1 2-43,4 3 1,-11 3-1,3 0 1,-8 0-93,0 0 0,-8 7 0,-2 1 0,-3-1-62,3 3 0,-5-7 2,4 4 0,-14 6 0,-6 0 55,0-1 1,-8 9 0,6-6 74,-6 5 1,-2 3 0,2 3 0,3 2 67,3 3 0,2 10 1,-5-3 39,2 6 0,3 2 0,-2 0 0,7 1-61,6-1 0,2 0 0,0 0 0,0 0-24,0 1 1,10-1 0,5 0-16,6 0 1,2-7 0,0-3-75,1-3 1,-1-2 0,0-11 0,0-2-50,1-3 0,-1-10 0,0 3-6,0-6 0,-2-2 0,-3 0 1,-5-1 51,-3 1 0,6 0 0,-6 0 124,3 0 0,-8 7 0,3 1 63,-6-3 1,-2-3 326,0-2-247,0 10 1,0 5 0,0 16-49,0 7 0,0 6 0,0 2 1,0 0-72,0 1 1,0-9 0,0 1 0,0 2-28,0 2 1,0-4 0,0-1-369,0 3 78,0-7 1,3-1 0,2-13 106,3-4 1,10-6-1,-5-11 1,2 1 48,1 0 1,-9 0 0,9 0 0,2-3 85,2-5 0,1 3 0,-3-9 0,-2 4 127,2 5 0,-5 2 1,-1 3-1,1 2 216,0 5 0,-5-2-180,7 11 1,-9 2-1,1 12-32,-4 9 0,-3 12 0,2 6 0,4-1-39,1 1 1,4 4 0,-4-4 0,9-1-124,5 1 0,2-3 1,0-8-1,0 3-268,0 5 1,8-13 0,0 5 0,-2-5-57,-4-5 0,6-3 0,0-7 0,-2 2-106,-4 3 1,-1 0 460,-1-8 0,0 0 0,0 0 0</inkml:trace>
  <inkml:trace contextRef="#ctx0" brushRef="#br0" timeOffset="6336">5442 725 7484,'-21'-15'-146,"6"-1"1,-6 11 0,6-2 243,-6 4 1,-2 11 0,0 2 0,-1 3 99,1 5 1,3 3-1,2 2 1,2 0-55,-2 0 0,8 0 0,2 1-70,5-1 0,3-8 0,3 1-130,5 2 0,-3-5 0,10 2-19,3 3 1,3-7 0,2-4-76,0-4 1,-7-3-1,-1 0 1,3 0-11,3 0 1,0-10 0,-3-6 0,-3-5 86,3-2 0,-7 0 0,-4 0 1,-2 0 29,3-1 0,-5 1 0,4 0 175,-4 0 0,-3 0 349,0-1-327,0 1 1,0 13 0,0 10-17,0 13 1,0 7 0,0 4-108,0-1 1,0 0 0,0 0-71,0 0 0,8 1 0,2-4 0,3-2 3,5-2 0,-5-11 0,0 5 0,0-2-78,0 0 0,2-1 0,8-7-39,1 0 0,-1-10 0,0-5 161,0-6 0,-2-2 0,-3 0 71,-3-1-56,1 1 0,-1 0 0,1 0 0,-1 0-19,-2-1 0,0 1 0,-8 0 252,3 0 0,0 0 82,-8-1-269,0 11 1,0 6-1,0 14 1,0 9-3,0 5 1,0 2 0,0 3 0,0 2-10,0 3 1,0 0-1,0-8 1,0 0-4,0 0 1,10 1-1,5-4 1,6-2-63,2-2 0,3-8 0,2 4 0,3-1 10,-2-6 0,4-3 0,-2-2-67,-2 0 0,4-10 0,-2-3 0,-3-2 0,-2-1-59,-3-2 1,1-10 0,-1-3-1,-3 3 29,-4 2 0,2-5 0,-8-3 1,1-2 87,-1-5 0,-2 5 0,-6-3 0,3-2 53,3-3 1,0-2-1,-8 2 1,0 5 130,0 8 0,0-2 567,0 2-585,0 10 0,0 13 0,0 16 1,0 10 7,0 11 0,-3 7 1,-2 10-102,-3 0 0,1 1 0,4 2 0,-2 2 1,-3 1-20,3-8 1,2 2-1,3-10 1,0 1-205,0-7 1,0-4 0,0-3 0,0 1-280,0-1 0,8 0 1,2-2-1,1-3-488,-1-3 1,0-10-86,-2 3 1008,-5-5 0,7-3 0,-10 0 0</inkml:trace>
  <inkml:trace contextRef="#ctx0" brushRef="#br0" timeOffset="6831">6045 795 7785,'-13'-10'419,"3"5"0,13-8-336,4 2 0,6 4 0,13 4 1,2-2 68,3-3 0,8 0 0,-5 8 0,2 0-123,5 0 0,-5 0 0,0 0 0,-2 0-171,-6 0 1,6 0 0,-3 0 0,-3 0 44,-2 0 0,-3 0 1,-2-2 118,-6-6 1,6 6 0,-6-6 0,6 5 159,2 3 1,-8 0-1,1 0 133,2 0 1,-8 3 0,-2 5-119,-5 7 0,4 6 0,1 2 0,-3 0-129,-2 0 1,-3 0-1,0 1 1,0-1 28,0 0 1,0 0 0,0 0-639,0 1 1,0-1-577,0 0 0,0-7 498,0-1 0,2-20 1,4-3 437,1-10 0,1-13 1,-5 0-1,2 3 181,2 2 0,1-5 0,-8-2 0,0-4 0,0-4 0,0-3 0,0 1 0,0 1 57,0 4 1,-8 9 0,1-2 0,-1 8 453,-2 8 1,7 2-191,-5 5 0,6 8-281,2 0 0,0 3 1,0 12-340,0 3 1,2-5 0,6 2-654,8 4 952,4 1 0,3 3 0,1 1 0</inkml:trace>
  <inkml:trace contextRef="#ctx0" brushRef="#br0" timeOffset="7169">7066 772 7569,'13'10'-5,"-5"6"0,-3 4 0,0 3 90,3 1 0,0-1 0,-8 0 1,0 0-1,2 0 137,6 1 0,-5-1 1,7 0-1,-2 0 74,0 1 0,10-9-252,-3 0 1,6-9 0,2 1 0,0-7-185,0-7 0,-7 1 0,-1-9 0,3-3-63,3-3 1,0-2 0,-3-3 0,-3-2 0,1-3 57,-3 3 1,-3 2 0,-10 3 104,0-1 0,0 1 0,-3 0 0,-4 2 77,-9 6 1,-5-3 0,-2 10 0,0 3 23,0 2 0,0 3 0,-1 0 0,1 0-110,0 0 1,7 11 0,4 4-1,-1 3-198,0-2 0,8 4 0,-3-4-615,5 4 862,3-7 0,11 8 0,2-8 0</inkml:trace>
  <inkml:trace contextRef="#ctx0" brushRef="#br0" timeOffset="7557">7415 749 7569,'15'0'-76,"1"0"0,-9 0 0,6 2 1,-2 6-1,-6 7 270,-3 6 1,1 2-1,2 0 1,3 1-55,-3-1 0,-3 0 0,-2 0 1,0 0 125,0 1 0,0-1-262,0 0 0,3-10-78,5-5 0,-3-8 0,8-8-68,-3-7 1,-2 2 0,-6-3 0,4-2 37,1-3 1,9-9 0,-8-4-1,-1 0 57,4 1 1,-9-8 0,9 2 0,-4-2 137,1 2 1,7-2 0,-4 10-1,-1 3 183,0 2 1,6 10-1,-6 3-55,3 3 0,-5 5 0,5 13 0,-3 7-19,-5 6 0,6 5 0,-4 2 0,1 5-212,2 4 0,1-9 0,7 5 1,-3-2-391,3 0 0,0 0 1,0-8-1,-2-2 402,2-5 0,2 4 0,4-7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03.142"/>
    </inkml:context>
    <inkml:brush xml:id="br0">
      <inkml:brushProperty name="width" value="0.17143" units="cm"/>
      <inkml:brushProperty name="height" value="0.17143" units="cm"/>
      <inkml:brushProperty name="color" value="#5B2D90"/>
    </inkml:brush>
  </inkml:definitions>
  <inkml:trace contextRef="#ctx0" brushRef="#br0">3246 6095 7569,'0'-16'0,"2"3"-6,6 3 164,-5 2 0,15 11 1,-11 5 61,-2 7 0,-2 8 0,-3 6 1,0 4-134,0 3 0,0-5 0,0 5 0,0 0-88,0 0 1,0-7 0,0 2 0,0-5 25,0-3 0,8 0 0,0 0-201,-3 0 0,-3-7 50,-2-1 1,0-7 92,0 8 0,-2-11 0,-3 0 12,-3-10 0,0-8 1,8-10-1,0-1-127,0 1 1,0-8 0,0 0 151,0 3 1,0 0 0,0-1 0,0-2 0,0 3 21,0 2 1,0 3 0,3 0-1,2-1 48,3 1 1,2 0-1,-5 0-27,3 0 1,7 7-1,-4 3-8,1 3 0,-4 0-11,8 2 1,-1 5-7,8-4 0,-7 4-54,-1 3 0,-7 0 0,5-3-331,-3-4 0,0 4-699,-2-5 392,-5 6 670,17 2 0,-7 20 0,11 6 0</inkml:trace>
  <inkml:trace contextRef="#ctx0" brushRef="#br0" timeOffset="846">3571 6350 7685,'2'13'696,"6"-5"-529,7-6 0,3-4 0,0-4-157,-2-1 1,-1-11 0,6 2 0,-3-2-79,-2 3 0,-9-3 0,6 7 1,-3-2-279,-4-5 1,-4-2 204,-2-4 1,0 1 69,0 0 1,-10 10 137,-6 5 1,-4 6 174,-3 2 1,2 10-91,5 6 0,-2 4 1,11 3-1,-1 1-25,-2-1 1,7 0 0,-5 0 0,6 0-81,2 1 1,0-1 0,0 0 0,2-2-29,6-6 0,-3 6 1,11-8-1,2 0-209,2-6 0,4-4 1,-1-3-1,0 0 12,0 0 1,0 0 0,1-3 0,-1-4 42,0-9 1,-2-4-1,-3-4 1,-3 1-71,3 0 1,-5 7 0,0 1 0,-3-3 222,-4-3 1,4-2-1,-2 0 313,-3 0 1,-3 7 403,-2 1-292,0 10 1,0-3-349,0 16 0,8 4 0,0 12 1,-3-1-39,-2 0 0,-1 0 0,3 0 0,3 1-120,-3-1 1,5 0-1,1-2-144,2-6 0,-6 3-23,9-10 1,-1 0-1,6-11 92,-6-5 0,6 3 0,-8-10 0,0-3 98,-5-3 0,2-2 1,-2 0-1,-3-1 85,-3 1 0,-2 0 0,0 0 0,0 0 250,0-1 0,0 9-30,0 0-111,0-1 0,3 3 0,2 8-19,3 10 1,0 18 0,-8 13-83,0 1 1,7-4-1,1-10 1,0-2-28,2-6 1,-7 6 0,7-8-11,0 0 1,1 0-1,7-8-23,-3 3 1,-10-3 0,6-10 0,-4-6-27,1-2 0,8-2 0,-6-11 0,0-2 11,1-3 0,-1-3 0,-5 6 0,3-3-23,-3 3 1,-3-6 0,-2 1-1,0-1-328,0 1 0,-2 2 0,-3 7-903,-3 1 775,0 10 0,11 16 501,5 20 0,4 11 0,12 12 0</inkml:trace>
  <inkml:trace contextRef="#ctx0" brushRef="#br0" timeOffset="1268">4754 6141 7569,'16'-8'-47,"-1"1"247,1-1 0,-3 5 90,-6-4 1,-7 4-1,-7-5-160,-9 6 0,-5 4 0,-2 3-73,0 3 0,8 10 0,2-2 0,0 2-34,0-3 0,8 13 0,-3-4-45,5 1 0,3 1 0,0-3-45,0 1 1,11-4-1,4-2 1,6-5-168,2-2 1,0 4-1,0-7 36,1-3 0,-1-2 1,0-3 95,0 0 0,-2-11 0,-3-2 0,-5-2 5,-3-1 0,6 1 0,-9-8 148,-1-1 1,-1 1 0,0 0 155,3 0 0,-1 0 78,-7-1 0,-2 9 485,-6 0-577,5 9 1,-7-1 0,10 14-110,0 9 1,0-3 0,0 2 0,3 3-223,4 3 0,-1-1 1,9-1-1,1-4-216,-4 3 1,9-5-1,-5 0-85,4-3 0,-4 6 1,-1-9-1,3-1 439,3-4 0,-8-2 0,7 0 0,-7 0 0</inkml:trace>
  <inkml:trace contextRef="#ctx0" brushRef="#br0" timeOffset="1543">5218 6187 7405,'0'-23'-459,"0"8"1060,0-1 0,3 11-415,5-3 1,-6 16-1,6 8-178,-5 4 0,-3 11 0,0 0 0,0-3 1,0-2 65,0-3 1,0 1-163,0-1 1,0-8-121,0 1 136,0-11 0,0 3 0,0-16-8,0-7 1,0-6-1,0-2 1,0-1-114,0 1 0,7 0 1,4 0-97,2 0 0,2 2 0,8 6 111,0 7 1,1-2 0,-1 2 177,0 3 0,0 2 0,0 3 0</inkml:trace>
  <inkml:trace contextRef="#ctx0" brushRef="#br0" timeOffset="1984">5729 6095 6821,'-15'0'285,"-1"0"-9,-2 0 0,5 0 0,-2 0 0,-3 2 49,-3 6 0,5-3 1,1 8-1,0 0-256,2 0 0,-5 2 0,10 8 96,3 1 0,2-1 0,3 0-250,0 0 1,10-2 0,3-3 0,3-5-163,-1-3 1,1 6-1,7-9 87,0-1 1,0-4-1,1-2 115,-1 0 1,0-10 0,0-6 0,-2-4 28,-6-4 1,6-6 0,-6-4-1,3 0 3,-2 1 0,2-8 1,-10 5-1,-1-3 40,4 0 0,-9 1 1,6-9-1,-5 3-15,-3 6 1,-3-6-1,-2 5 12,-3-5 0,-7 6 0,4 1 0,1 4 160,0 5 1,-6 10 0,6 5-12,-3 2 0,5 6 0,-5 15 1,3 11 68,5 7 1,2 14-1,3-1 1,0 8-74,0 5 1,8 0-1,2-5 1,1 0-200,-1-2 1,6 4 0,-6-15-1,3 3-112,5 0 0,2-11 0,1 6 0,-3-3-271,-2 0 0,-3-1 0,5-6 0,-3-1-1856,3 0 2269,3 0 0,-8-10 0,-3-2 0</inkml:trace>
  <inkml:trace contextRef="#ctx0" brushRef="#br0" timeOffset="2220">6356 6164 7799,'23'-13'909,"0"6"-408,0 4 0,-10 13 0,-5 6 0,-6 4-580,-2 4 0,-2 7 1,-6 0-1,-5-3-928,0-2 0,-5 5 1007,11 0 0,-22 0 0,3-8 0</inkml:trace>
  <inkml:trace contextRef="#ctx0" brushRef="#br0" timeOffset="-1664">577 6628 7556,'-16'-10'132,"1"-5"0,7 2 1,-8-3-1,-2 1 110,-2 2 1,-3-5 0,-1 10-86,1 3 0,8 2 0,-1 3-81,-2 0 0,5 11 0,0 7 0,3 8-82,5 4 1,2 9 0,3-5-1,0-1 33,0 1 0,0-3 0,0-8 0,0 0-335,0 0 1,0 1 0,3-1 139,5 0 0,4-10 1,9-3-1,-3-2 86,-2 0 1,-1-1 0,6-9 0,-3-3 17,-3-3 0,-2-10 0,5 5 62,-2 0 1,-11-8 0,5 9 0,-2-4 72,0 1 0,-1-1 191,-7-7 273,0 0-347,0 10 0,3 2-75,5 11 1,-3 0-1,8 3-119,-3 5 0,8 2 0,-2 8 39,4-2 0,3-11 0,1 3-230,-1-6 1,0-2 0,0 0-245,0 0 0,1-10 344,-1-6 1,-8-4 0,-2-4 42,-2 1 0,-1 0 0,-5 0 72,3 0 1,0-1 0,-8 1-5,0 0 0,2 8 265,6-1 1,-3 11-178,10-3 0,-7 6 0,5 4-72,-3 6 1,-2 5-1,-5 10 1,2 0-36,3 0 0,-1 1 0,-7-1 0,0 0-185,0 0 1,0-7 3,0-1 1,3-10 144,5 3 1,2-8-1,8-5 1,-5-5 1,-3-3 1,1-3 0,-6-10 0,5-2 32,3-3 0,-8 0 0,5 8 0,-2 0 193,0 0 1,2-1-1,-5 1 1,3 0-79,-3 0 1,6 7 0,-1 3 0,0 0-14,0 1 1,1 6-77,-3-1 0,2 7 0,8 5-38,-3 3 1,-9 10 0,4-3 0,-2 6 45,-1 2 1,4 8 0,-6 0 0,5-3-23,3-2 1,-5-3 0,7-2 0,1-3-6,-3-3 1,7-9 0,-4 1-19,4-4 1,4-6 0,-1-4-1,0-6-56,0 0 1,0-16-1,-2 6 1,-3-3 39,-2 1 1,-9 1-1,6 1 1,-3 0 31,-4 0 1,-4 0 0,-2-1 0,0 1 28,0 0 1,-10 0-1,-6-1 1,-4 4-5,-3 4 0,7-2 1,1 11-1,-3 1 71,-3 4 1,5 2 0,4 2-54,1 6 0,-4 5 0,7 13 0,0 2 0,1 3 25,-1-2 1,0 4 0,8 1 0,0-1 3,0 1 0,0-3 0,0-8-26,0 0 0,3-2 0,4-6-129,9-7 1,5 2 0,2-5 37,0-7 0,0-9 1,0-12-1,-2 0-27,-6 0 1,6-3 0,-8-2 0,2-3-11,1 2 1,-3-4 0,5 2 0,-5 0 73,-3-3 0,-2 9 0,-6-9 17,6 1 0,-5 4 0,4-7 1,-4 3-1,-3 2-21,0-3 1,-3 1 0,-2-9 0,-2 6 54,1 3 0,-4 2 1,2 8 242,3-1 0,0 11-188,-3 6 1,6 14 0,-6 11 0,5 8 31,3 5 1,0 10 0,0-2-1,0 8 42,0 7 1,8-3 0,0 9 0,0-4-69,2-4 1,-7 5 0,7-3-1,-2-5-117,-1-8 0,11 0 0,-2-10-72,4-2 1,4-4-1,-1-4 1,0-3-9,0-2 1,8-11-1,0 2-75,-2-4 0,-4-3 0,-1-3-683,-1-4 1,0 2-16,0-11 0,0 1 450,1-9 1,-12 9 416,-4-1 0,5 1 0,0-8 0</inkml:trace>
  <inkml:trace contextRef="#ctx0" brushRef="#br0" timeOffset="-87649">26134 919 7497,'0'-23'-167,"0"0"0,8-1 301,0 1 1,0 0-84,-8 0 0,-3 2-12,-5 6 1,-5 4 0,-10 11-11,0 0 1,8 0 0,2 3-124,2 5 1,-4 5 4,7 10 0,0 0 0,8 0 80,0 0 1,3-7 0,5-1 41,7 3 0,6-5 5,2 3 1,0-3 0,-2 5 202,-6-3 0,-4-7 0,-11 7-203,0 3 1,-11 3-1,-4 0 1,-6-3-76,-2-3 0,0-2 1,0 5-82,-1-2 0,1-3 1,0 2-214,0-7 250,0 5 103,10-11 1,28-10 0,19-12-34,4 2 0,-4-13 0,2 8 0,0-3 35,0 0 1,0-5-1,6 0 1,-6 3-64,-3 2 0,6 0 0,-8-2 0,-3-3 29,-2 3 0,-3 2 1,-2 3-1,-6-1 17,-7 1 0,2 0 123,-2 0 0,0-1 1,-11 4-1,-5 4 58,-7 9 1,-6 4 0,1 6-160,4 4 1,-2 9 0,8 15 0,0 7 26,-1 6 0,1 3 0,5-1 0,-3 3 29,3 5 0,2-2 0,3 7 0,0-2-19,0-5 0,0-1 0,0 1 1,0 2 59,0-3 0,8-2 0,2-2 0,1-1-85,-1 1 1,0-9 0,-5 1 0,3 0-31,-3-3 0,-2-3 1,-1-9-1,4-1-40,1 0 0,1-8 0,-8 1-116,0 2 0,-10-8 0,-6-2 0,-4-5-304,-4-3 0,1-11 0,0-4 0,2-8-7,6-8 0,-6-8 1,8-13 455,1-2 0,-9-21 0,8 3 0</inkml:trace>
  <inkml:trace contextRef="#ctx0" brushRef="#br0" timeOffset="-87428">26459 803 7419,'39'-3'-72,"0"-4"0,-3 4 0,5-5 1,-5 6-1,0 2 0,-2 2 442,-1 6 1,-2 5 0,-8 10-175,1 0 1,-11 1 0,-6-1-1,-7 0-93,-7 0 1,-6 0-1,-11 1 1,1-1-155,0 0 0,-8 0 0,0 0 0,3-2-357,2-5 0,11-6 0,-1-10-1009,-2 0 1417,-3 0 0,-2 0 0,0 0 0</inkml:trace>
  <inkml:trace contextRef="#ctx0" brushRef="#br0" timeOffset="-87049">26924 1012 7569,'15'0'-16,"0"0"-15,4 0 1,-7 8 0,4-1 90,2-2 1,-5-2-19,2-3 0,-7 0 0,5-3 0,-3-4-65,-5-9 1,6 3 0,-4-2 0,-1-3-51,-4-3 1,-2 6 0,0-1 0,0-2-22,0-2 0,0-4 1,-2 1 83,-6 0 1,-5 2 0,-10 6-6,0 7 1,-1 6-1,1 4 161,0 6 0,7 7 1,4 14-1,-1 4 67,0 3 0,8-5 0,-3 5 0,3-2-32,-3-6 0,5 6 1,-4-3-223,4-3 0,11-2 1,2-5-1,3-3-68,5-3 1,3-10 0,2 3 0,0-3-106,0 3 0,1-6 1,-1 6-1,0-5-42,0-3 0,0-8 0,1-2 0,-1-3 53,0-5 1,8 0 0,-3 0 202,-7 2 0,12 1 0,-7-9 0</inkml:trace>
  <inkml:trace contextRef="#ctx0" brushRef="#br0" timeOffset="-86690">27481 849 7540,'-3'-13'257,"-5"6"1,3 14-1,-10 9 1,-1 7-69,3 8 1,-5-5 0,8 5 0,0-5-107,-1-3 1,3 0 0,8 0-1,0 0-116,0 1 0,3-9 0,5 1 1,7-1-99,6-2 1,5 0 0,2-8 102,3 3 1,3-3-1,-6-10 1,3-6-314,-3-1 0,-2 4 0,-3-8 1,0-2 157,1-2 1,-9-1 0,-2 3 0,0 3 171,0-4 0,-8-1 187,3-3 97,-6-1 0,1 12 53,5 4 1,-6 10 0,6 11 0,-6 10-115,-2 3 0,0 0 0,0-3 0,0 0-186,0 1 1,3-4-1,2-2 45,3-2 0,2-3-2644,-2 2 1185,-5-5 1388,7-20 0,-10-3 0,0-10 0</inkml:trace>
  <inkml:trace contextRef="#ctx0" brushRef="#br0" timeOffset="-86548">27666 757 7569,'-13'-24'-311,"3"1"1,10 8 193,0-1 1,3 11-1,4-3 94,9 6 0,4 2 0,4 2 0,-1 3-112,0 3 0,0 0 1,0-6 134,1 6 0,9 5 0,3 10 0</inkml:trace>
  <inkml:trace contextRef="#ctx0" brushRef="#br0" timeOffset="-85878">28362 989 7564,'13'-11'0,"-5"-4"37,-5-6 0,-6 6 82,-5-1 0,-5 11 0,-10-3-1,0 6 1,0 10-1,0 2 1,-1 3-49,1 5 1,8 10 0,2 3-18,3-3 0,-1-2 0,6-3-142,-3 1 1,3-1-34,13 0 1,5-10 0,10-5-45,0-6 0,0-2 0,1 0 103,-1 0 1,0-7 0,-2-4 0,-3-2-43,-3-5 1,-7 5 0,5-2 0,0-3 74,0-3 1,-8-2-1,5-3 121,0-5 0,-7 6 1,5-6 152,-6 5 1,-2 10-133,0 1 1,0 12 0,-2 3 0,-3 13 9,-3 8 1,0 2 0,8 0 0,0 0-68,0 1 0,0-1 0,3 0 0,2 0-17,3 0 1,10 1-1,-3-1-79,6 0 0,2-10 0,0-5 0,0-6-38,1-2 0,-1-2 0,0-6 0,0-7-44,0-6 0,1-2 1,-1-3-1,0-2-45,0-3 1,-7-8 0,-3 5 0,-1-2 82,1-5 0,-7-3 1,1-2-1,-2-1 18,3 1 0,-5-8 0,4-3 1,-4 0 77,-3 1 0,0 1 0,0 9 0,-3 2 237,-4 5 0,4 6 0,-5 10 0,6 15 1,2 16-129,0 20 0,0 16 0,0 10 0,0 11 241,0 9 1,0-1-1,0 4 1,0-7-61,0-9 0,0-4 1,2-10-1,6-1-455,8 0 1,-3-7-1,2-3 1,3-2-354,3-6 0,2-5 0,0-5 171,0-2 0,1-8 0,-1 4 0,0-1 336,0-6 0,0-3 0,1-2 0</inkml:trace>
  <inkml:trace contextRef="#ctx0" brushRef="#br0" timeOffset="-85390">29894 919 7569,'0'-23'-311,"0"10"0,5 3 468,-5 10 1,3 0 0,-16 2 0,0 6-54,0 7 0,8 6 0,-3 2 0,6 0-54,2 1 0,0-1 0,0 0-129,0 0 1,10-2 0,3-3 0,3-5-59,-1-3 1,0-2 0,9-8 84,-1 0 0,0-3 1,0-4-1,-2-9-2,-6-5 1,3 6 0,-10 0-1,-3-4 78,-2-1 0,-3-3 1,0-1 49,0 1 1,-10 8 0,-3-1 0,-3 1-105,1 2 1,-8 0 0,-8 8-1,2-3-87,3 3 1,3 2 0,0 3-221,0 0 0,2 3 219,6 5 1,7-6 0,16 6 117,7-5 0,6-3 0,12-11 0,3-2 0</inkml:trace>
  <inkml:trace contextRef="#ctx0" brushRef="#br0" timeOffset="-84951">30126 432 7569,'0'-24'-765,"8"1"600,0 0 1,10 10 0,-5 8-1,0 10 282,-6 11 1,4 4-1,-4 6 1,1 2 165,3 3 0,-9 18 1,6-2-1,-6 2-121,-2 0 0,0 0 0,0 2 0,0 1-65,0-8 0,0 2 0,0-10 0,0 3-305,0 0 0,-7-11 0,-1 3 29,3-5 1,0-6-779,-3-4 830,5-6 0,-7-20 0,10-6 62,0-4 0,0-11 1,0-3-1,0 1 67,0-1 1,10 3-1,3 8 1,3 0 5,-1 0 1,-7 2-1,7 5-3,3 9 1,3 4 0,2 3-1,0 0 29,1 0 1,-9 3-1,1 4 211,2 9 1,-8-3 0,-2 2 0,-6 3-116,-2 3 0,-2 2 0,-3 0 0,-6 1-101,-2-1 0,-2 0 1,-8-2-1,2-3-122,6-3 0,-3-7 1,7 5-278,-2-3 0,6-2 50,-9-8 0,11-3 0,-3-4 320,6-9 0,12 3 0,5-2 0,6-1 0,2-7 0</inkml:trace>
  <inkml:trace contextRef="#ctx0" brushRef="#br0" timeOffset="-84639">30707 873 7339,'23'-21'0,"-3"3"-631,-4 2 1,2 9 662,-10-9 1,-3 11 64,-13-3 1,-2 8-1,-8 8 1,2 5-73,-2 0 0,-2 7 0,-1-4 1,5 5 1,-2-6-98,11 1 92,-1-1 1,11 6 0,4-3 62,9-3 1,4-2-1,4 5 1,-1-5 59,0-3 0,0 1 1,0-6 315,1 3-392,-11 10 0,-3-13 0,-13 8 0,-4-3-126,-9-5 1,-5 5 0,-2-2-1,0-3-382,0-2 0,7-3 1,1 0 259,-3 0 0,5-10 0,0-6 180,3-5 0,2-2 0,18 0 0,3 0 0</inkml:trace>
  <inkml:trace contextRef="#ctx0" brushRef="#br0" timeOffset="-84450">30985 478 7569,'23'0'-362,"-7"3"1,-3 7 530,-3 13 1,-2 11-1,-8 12 49,0 0 0,-3 1 0,-2-1 1,-3 1-1,1-1 36,-4 1 1,9-9 0,-6-2-187,5-2 1,3-3 0,0-8 0,0 0-21,0 0 0,-2 1-3067,-6-1 3019,5 0 0,-17-10 0,7-3 0</inkml:trace>
  <inkml:trace contextRef="#ctx0" brushRef="#br0" timeOffset="-84281">30753 826 7569,'0'-23'-649,"3"10"1,4 3 601,9-1 1,7 9 0,5-6-1,3 6 63,-2 2 1,4 0-1,-2 0 1,-2 0 32,-4 0 1,6 2 0,3 3 0,-1 3-50,1-3 0,5 5 0,-9 1 0,-1 2 0,7 2 0,0 8 0</inkml:trace>
  <inkml:trace contextRef="#ctx0" brushRef="#br0" timeOffset="-83210">31658 965 7569,'-23'-12'-306,"0"1"-147,0 1 1,-3 7-1,-3-4 496,-2 4 0,0 3 1,8 3-1,0 2 113,0 2 1,2 12 0,3-7 0,5 4 49,3-1 1,0-7-1,4 8-179,-1 2 1,-1 2 70,8 3 1,3-2-1,2-3-155,2-2 0,9-9 0,-6 6 1,3-2-219,5-6 0,3-5 1,2-8 150,0-7 0,-2 2 1,-3-3-1,-3-2 47,3-3 1,-5-2 0,0 0 0,-2 0 76,-6 0 0,5-1 0,-2 1 147,-3 0 159,-2 0 0,-14 10-187,-4 5 1,2 16-1,0 7 83,3 6 1,2 2 0,8 0-241,0 1 1,2-4-1,6-2 1,5-2-156,0 2 0,8-5 0,-6 0 0,6-3 15,2-5 0,-8 0 0,1 0 0,2 3 178,3-3 0,2-5 0,0-5 0,0-5 0,0-3 0,1 5 0,-4-7 0,-2-1 0,-2 3 0,-3-7 0,5 4 0,-3-4 0,-10-4 0,3 1 0,-3 3 0,3 4 0,-5-5 64,4 6 0,-7-3 0,-7 5 0,-9 13 0,-2 13 0,0 8 0,3 2 0,-1 0 290,3 0 1,3 0 0,10 1 0,0-1-260,0 0 1,0 0 0,2-2-61,6-6 0,5 3 0,10-10-121,0-3 0,1-2 0,-1-3 0,0 0-173,0 0 0,1-10 0,-1-8 0,0-8 49,0-5 0,0-3 1,-2 3 53,-6-7 106,6 4 1,-8-10 0,8 6 0,-3-6 49,-3-3 0,-7 1 0,5-1 0,0 1 0,0 0 0,-8-3 0,2-3 0,-4 0-5,-3 9 0,0 7 1,0 12 124,0 1 0,0 13 21,0 10 1,-3 13-1,-2 18 1,-5 5 60,-3 0 0,8 15 1,-5-2-1,2 6 87,0 1 0,-2 6 0,5-5 0,-3-3-155,3-5 0,2 3 1,3-16-131,0 0 18,0-3 0,10-9 0,6-4 0,5-4 27,2-9 1,0 4-1,3-3 1,5-3-199,7-3 1,-1-4 0,1-6 0,1-8-39,-3-4 0,5-1 1,-10 3-1,-2 3-58,-4-3 1,4-3-1,-3-2 1,-8 0 18,-6-1 1,4 1 0,-8-3 0,-3-2 225,-3-3 0,-4 3 0,-6 10 0,-7 5-37,-6 2 0,-2 4 0,0 9 0,-1 6 242,1 7 1,0 9 0,0 4 0,0 3 140,-1-3 0,11-2 0,6-3-209,4 1 1,6-4 0,4-2 0,11-5-107,11-3 0,7 6 1,10-8-1,1-1-101,-1 4 0,1-9 0,-1 6 1,0-5-200,1-3 1,-3 7-1,-6 1 1,-7-3 268,-5-2 0,-3 7 0,1 3 0</inkml:trace>
  <inkml:trace contextRef="#ctx0" brushRef="#br0" timeOffset="-95350">14762 896 7368,'-13'-23'-268,"-5"7"1,8 3 294,-3 3 0,8-8 0,-6 5 378,1 0 0,0 0 0,-8 8-206,2-3 0,8 1 0,-7 9-126,-3 6 1,-3 0 0,-2 12 0,2 6-81,6 0 0,-6 2 0,6 1 0,-3 1 16,2-1 0,6-3 0,10-3-196,0 0 1,3 0 51,4 0 1,6-10 0,10-5 47,1-5 1,1-3 0,4-3 0,2-5 0,-3-7-5,-2-6 0,5-2 0,0 0 0,-3 0 41,-2-1 1,-5-7 0,-3 1 0,-5 1 37,-3 3 1,5 3 300,-7 0-104,0 0-68,-8 10 0,-3 13 0,-2 15-44,-3 6 1,-7 2 0,7 0-1,3 1-71,2-1 1,3-8 0,0 1-14,0 2 1,0-5-1,0 2 1,3 1 18,5-3 1,5 5-1,10-11-104,0-2 0,11-2 54,4-3 1,-9 0 0,-1-3-1,0-2-7,-2-2 1,0-11 0,-5 2 9,-6-5 1,3 6 0,-10-1 38,-3-2 1,0 0 0,0 0 27,3 3 1,0-1-1,-8-7 1,0 0 108,0 0 0,-8 0 0,-2 2-5,-3 5 1,8 4-1,-6 6-58,1-1 0,5-1 0,-8 10-8,3 6 0,-6-3 0,8 11-94,3 2 1,0 3 0,0 2 0,-3 0 0,3 0-31,2 0 0,3 1-53,0-1 1,0 0 50,0 0 1,11-2 22,4-6 0,6-15 1,2-13-1,-2-2-2,-6-1 1,6-7-1,-6-10 1,6-1 29,2 1 0,-7-9 0,-1 4 17,3-6 0,-5-3 0,3 1 0,-1 0 0,-2-1-5,-5 1 0,2 2 1,-2 3-1,-3 5 20,-3 2 1,-2-5 0,0 8-1,0 3 87,0 2 1,0 11 122,0-1 0,-2 14-147,-6 2 0,5 18 0,-4 15 0,4 3 24,3 6 0,-8 4 0,1 6 0,2 2-30,2-3 1,3-2-1,0-2-65,0-1 0,-8 1 0,1-3 0,1-3 1,4-5 42,2-3 1,0 6 0,0-8-1,0-3-121,0-2 0,8-10 1,-1-1-1,1 1 8,2-3 1,3-3-1,10-10-88,1 0 1,-1-3 0,3-4 0,2-9 50,3-5 1,0-2-1,-8 0 1,-2 0 21,-6 0 0,6-8 0,-8-3 0,2 1 48,1-1 1,-11 3 0,3 5 0,-6-2 70,-2-3 0,0 0 0,-2 8 43,-6 0 0,3 10-63,-11 5 0,1 5 1,-9 6-1,1 5 14,0 7 0,2 8 0,3 6 0,5 2 19,3-3 1,-5-2-1,4 0 1,1 2 44,0 3 0,2 0 0,8-8 0,0 0-125,0 1 0,3-1 1,4-3 3,9-4 1,4 2 0,4-10 0,-1-3-90,0-3 1,0-4 0,0-3 0,1-6 31,-1-2 0,3-10 0,2-8 0,0 0 0,-7-2 0,2-1 1,-7-7-1,2 2 15,-3-2 0,3-3 1,-7-2-1,-1-1 25,0 1 1,1 0-1,-6-3 1,2-3 49,-1-2 1,-4 0 0,-2 7 0,0 3 73,0 6 0,0 4 1,0 11 279,0 0-250,0 10 1,0 16 0,0 20 0,0 13 2,0 8 1,0 10 0,-2 5 0,-4 3 28,-1 2 0,-4 16 0,6-10 0,-2 2-63,1 0 0,-4-4 0,2-7 0,3-6-158,3-6 0,2-11 0,0-2 0,2-2-176,6-6 0,-3-10 0,11-5 0,2-2-6,2-6 0,3 5 0,3-2 1,3-6-170,2-7 0,-1 0 1,-4-10-1,3-1-797,2 3 1214,0-7 0,-8 7 0,0-11 0</inkml:trace>
  <inkml:trace contextRef="#ctx0" brushRef="#br0" timeOffset="-94562">16828 432 7434,'0'-24'197,"0"1"517,10 10 0,-8 6-598,6 14 1,-5 16 0,-3 16-1,0 5 1,0 2-12,0 1 0,0 7 0,0 0 0,0-5-89,0-8 1,8 1 0,-1-9-337,-2 3 0,6-7 1,-4 2-288,-1-6 1,7-12 77,2-5 1,-5-8 0,1-8 528,-1-7 0,-7-6 0,7-2 0</inkml:trace>
  <inkml:trace contextRef="#ctx0" brushRef="#br0" timeOffset="-94397">16619 640 7569,'-11'-12'113,"11"-9"18,0 5 0,11 6 0,12 2 0,0 6 0,0 2-89,1 0 1,6 0 0,4 2-1,0 4-276,-1 1 1,6 1-1,-6-8 1,1 0 218,-1 0 0,-2 0 1,-8 0 14,1 0 0,-1-10 0,0-3 0</inkml:trace>
  <inkml:trace contextRef="#ctx0" brushRef="#br0" timeOffset="-93802">17199 107 7569,'0'-24'83,"0"12"1,2 1-1,4 14 1,1 5 0,-1 10-1,-4 10 122,-2 11 1,0 5 0,0 5 0,0 2-85,0 3 1,0 8 0,-2-5-1,-4 0-144,-1-1 1,-1-2-1,8-7 1,0-3-99,0-6 0,0-4 1,0-11-1,0 0-182,0 1 1,0-9-178,0 1 372,0-11 1,8-13 0,2-18 47,3-7 1,-8 2-1,5-5 1,-2-1 61,0 1 1,7 0 0,-4-2 0,-1 4 71,0 1 1,1 14 0,-6-4 32,2 3 1,11 9 20,-2 4 0,-6 7 1,-2 7-1,-5 9-5,-3 4 1,0 14-1,0 5 1,0 2-80,0-2 1,0 4 0,0-6 0,2-1-31,6-5 1,-3-6 0,11-1-17,2-1 1,2-8 0,3-2 0,1-3-8,-1-4 1,0-4 0,0-2-1,0-2 7,1-6 0,7-5 0,0-10 0,-3 0-71,-2-1 1,-11 1 0,1 0 0,-1 0 26,-2 0 0,0-8 0,-8 0 1,3 2 13,-3 3 1,-5 3 0,-5 0 0,-5 0 36,-3 0 0,-3-1 0,-7 4 57,0 4 1,0 6 0,-3 10-1,-3 5 1,-2 8 72,3 10 0,5 13 1,7-2-1,9 2-50,4 5 1,3-5 0,3 0-1,4-2-134,9-6 1,17-2 0,11-5 0,8-6-190,-1-7 1,6-5 0,-3-3 0,0 0-572,3 0 1,-8-3 808,5-5 0,6-5 0,-1-10 0</inkml:trace>
  <inkml:trace contextRef="#ctx0" brushRef="#br0" timeOffset="-92812">19009 571 6845,'-23'-8'313,"2"-2"1,3-1-12,3 1 1,-1-5 0,-4 4-131,4-2 0,-4 8 1,4-2 8,-4 4 0,4 3 0,1 0-294,-3 0 0,-3 10 0,0 6 0,3 4 101,3 4 0,10-1 0,-6 0 0,4 0-162,-1 0 0,0 1 0,8-1 0,0 0 110,0 0 0,8 1 1,2-1-1,3-3 43,5-4 0,3-6 0,2-10 0,3 0 2,5 0 1,-6 0 0,6 0 0,-7-2-4,-9-6 0,3 3 0,-8-8 1,1 0 16,-1 0 0,-2-2 0,-8-9 60,0 1 0,0 8 0,0-1-9,0-2 1,0-3-1,-3-2 13,-5 0-50,6 10 1,-8 5 0,10 16 0,0 8 18,0 4 1,0 14 0,0 2 0,2 3 45,6-1 0,-3 1 0,11 7 0,-1 1-2,-2-1 0,5-2 0,-8-3 0,1-2-8,-1 2 1,-2-5-1,-8 0 1,0-2 11,0-6 1,0 6 0,-3-3 0,-2-3-79,-3-2 0,-10-3 1,3-2-1,-6-3 10,-2-3 1,-3-2-1,-2 3 1,-3-9-7,2-4 0,4-3 0,1 0 0,1 0-250,0 0 1,-8-10 0,0-6 0,3-4-52,2-4 1,10-7 0,4-2-1,1-1-44,6 1 0,13-6 0,10 6 343,10-3 0,8-3 0,11-8 0</inkml:trace>
  <inkml:trace contextRef="#ctx0" brushRef="#br0" timeOffset="-92251">19311 687 7569,'0'-23'-84,"0"10"1,-3 2 0,-4 11 298,-9 0 0,-2 11 0,0 4 1,5 6-102,3 2 0,-6 0 1,9 1-1,1-1-87,4 0 0,-6 0 0,0 0-68,3 1 0,3-1-80,2 0 1,2-10 0,3-3-1,6-2-38,2 0 1,-6-1 0,9-7-168,2 0 221,3 0 1,-6-2 0,0-6 34,4-7 0,-7-3 0,1 0 1,-2 2 93,-6-2 0,-3 5 0,-2-2 1,0-3 95,0-3 1,0 5-1,0 1 34,0-3 0,0-3 0,0-2 452,0 0-367,0 10 0,0 5-172,0 16 0,0 5 0,0 10 1,0 0-118,0 1 0,0-1 0,3 0 0,2 0-133,3 0 1,10-7-1,-3-3 1,3 0-62,-2 0 1,5-8 0,-6 2-1,6-4 4,2-3 0,0-3 1,0-4 66,0-9 1,-2 3 0,-3-2 226,-2-3 1,-11-3 0,5 1 0,-2 1 164,0 4 0,-1 0 0,-7-9 1,0 1 240,0 0 0,8 7-207,0 1 1,-1 12 0,-7 3-101,0 13 1,0 8 0,0 2 0,0 0-198,0 1 0,0 6 0,0 1 1,0-2-311,0-3 1,0-3-1,-2 0-948,-6 0 1302,6 0 0,-19 1 0,8-1 0</inkml:trace>
  <inkml:trace contextRef="#ctx0" brushRef="#br0" timeOffset="-92103">19520 617 7462,'0'-36'-554,"8"3"446,-1 9 1,4 12 0,-4 4 45,9 5 0,-3 3 0,2 0 0,3 0-216,3 0 1,2 0 277,0 0 0,0 0 0,1 0 0</inkml:trace>
  <inkml:trace contextRef="#ctx0" brushRef="#br0" timeOffset="-91920">19961 408 7569,'15'-7'54,"1"-1"63,-11 0 0,5 11 110,-10 4 0,0 6 0,0 11 0,0-1-52,0 0 0,0 11 0,0 2 0,0 2-187,0 1 1,0-3 0,0 5 0,0-5-146,0-2 1,0-3-1,0-5 1,0 2-370,0 3 0,-2-3 526,-6-12 0,5 15 0,-7-5 0</inkml:trace>
  <inkml:trace contextRef="#ctx0" brushRef="#br0" timeOffset="-91763">19822 873 7569,'-8'-31'-32,"0"2"15,3 1 1,2 0 0,6 4 72,5 1 0,7 2 0,13 3 0,3 6-46,-2 1 0,4 3 0,1 8 1,2 0-202,5 0 1,0 0 0,-2 0 0,-5 0 190,-1 0 0,3 0 0,11 0 0</inkml:trace>
  <inkml:trace contextRef="#ctx0" brushRef="#br0" timeOffset="-91225">21028 780 7569,'-12'0'313,"1"0"1,11 10-1,0 6 1,0 4-299,0 3 0,0 8 0,0 3 0,3 2-46,5 5 0,-3-5 0,8 3 0,-3 0-18,-5-3 1,-2 5-1,-1-10 1,3 0-79,3 2 1,0-7 0,-8 5-290,0-5 233,0-3 0,-3-10 0,-2-8 33,-3-10 0,1-8 1,7-13-1,0-2 70,0-3 1,0-10 0,0 2-1,0-7 47,0-8 0,0 5 0,0-8 0,0 3-8,0 0 0,0-1 0,0 12 0,0 1 349,0 4 0,7 9 0,4 1-89,2 10 1,2 0-1,8 10 1,0 3 14,1 2 1,-1 3 0,0 0-29,0 0 1,-2 11 0,-6 4 0,-7 8-128,-5 8 0,-3-2 0,0 7 1,0-3-172,0-4 1,-11 4 0,-2-2 0,-2-3-220,0-2 0,-1-3 0,-7-2-438,0-5 0,7-4 749,1-4 0,-1-16 0,-7 6 0</inkml:trace>
  <inkml:trace contextRef="#ctx0" brushRef="#br0" timeOffset="-89635">21307 83 7569,'21'-10'-1140,"-3"10"1017,-3 13 1,-10 10 0,3 8 0,-3 8 460,3 5 0,-6 2 0,6 3 1,-5 3-111,-3 2 1,0 15 0,0-7 0,0-5-153,0-5 1,0-6 0,0 1 0,0-4-70,0-4 0,0-5 1,2-11-1,3 0-44,3 0 1,10-2 0,-2-6-41,4-7 0,11-5 0,0-3 1,-2 0-47,-4 0 1,6-11 0,0-4 0,-2-6 14,-4-2 0,4-3 1,-3-2-1,-6-6 106,1-2 1,-3 8 0,-3-6-1,-7 3-21,-5 0 1,-3 0 0,0 8-1,-3 3 68,-5 4 1,3-2 0,-10 10 53,-3 3 1,-3 3-1,-2 4 1,0 3-40,-1 3 1,9 10 0,0-2-1,-1 4-19,3 3 0,-5 1 1,10-1-1,3 0-38,3 0 1,2 1 0,0-1-1,0 0-39,0 0 0,2 0 0,6 1-74,7-1 1,6-10-1,2-6 50,0-4 0,1-3 0,-1 0 0,0 0-4,0 0 1,1-10-1,-1-3 1,0-3 2,0 1 1,-7-3 0,-3-11-1,-3-2 84,-5 3 1,5 2-1,-2 3 1,-3 0 1,-2 0 251,-3-1-9,0 12 1,-8 4-125,0 16 0,1 4 0,7 12-54,0-1 0,0 0 0,0 0 1,0 1-174,0-1 1,10 0 76,5 0 0,6-2 1,0-3-1,-3-5-178,-3-3 0,1-2 123,7-8 1,0 0-1,-2-3 1,-3-2-160,-3-3 0,-7-10 151,7 3 1,-9-6 0,1-2 84,-4 0 1,5 0 0,-1-1 152,-2 1 0,-2 8 295,-3-1-380,0 11 1,0-3-1,0 16 1,0 7-11,0 6 1,0 2 0,0 1-42,0-1 1,8 0 0,0 0-67,-3 0 0,-3 1-56,-2-1 0,8-8-21,0 1 0,2-11 29,-2 3 0,5-16 0,7-8 37,-4-4 1,2-3 0,-8-1 0,0-1 50,1-6 1,-1 5-1,-5-5 1,3 5 113,-3 3 1,5 0-32,-2-1 1,8 1 0,-6 3-29,3 4 1,-8 8-14,3 16 0,2-3 0,-2 11 1,-3 2 6,-2 2 1,-3 4-1,2-1-47,6 0 0,-6 0 0,6 1 0,-3-4-12,3-4 0,-3 4 0,11-4-2,2 4 1,2-7 0,4-5-51,-1-5 1,-8-3 0,1 0-11,2 0 1,2 0-1,4 0-24,-1 0 0,-8-11 0,-2-4 53,-2-6 1,-1 1 0,-5 1 0,3 4 37,-3-3 1,-2 5 0,-3-2 0,0-3 31,0-3 0,0-2 186,0-1 26,0 1-208,0 10 0,0 13 0,0 16 1,0 4 70,0 4 0,2-1 0,3 0-83,3 0 1,0 1 0,-8-1 0,0 0-44,0 0 0,0-7 0,0-1 29,0 3 0,2-8-506,6-2 421,-5-5 1,15-6-1,-8-5 1,0-7 22,1-6 1,4-2-1,-5-3 1,1-2 34,-1-3 0,5-2 0,-4 4 1,-1-2 57,0 3 1,6 2-1,-6 5 1,1 3 209,-1 3 1,0 10-114,-2-3 1,2 8-63,6 8 0,-6 5 0,-10 12 0,0 6 1,0 5-8,0 1 0,0 4 1,3-8-1,2 1-45,2-1 1,4-2 0,-6-7-31,3-1 1,10-8-69,-3 1 0,6-11 0,2 3-30,0-6 1,0-4-1,-2-6 1,-3-5 56,-2 0 1,-1-8-1,6 6 1,-3-3-57,-3 2 1,-7-4 0,5 4 0,-3-4 167,-5-3 1,1 2 0,-1 3 423,2 2-322,1 11 0,-8-3-2,0 16 1,0-3 0,0 11 0,3 2-113,4 3 1,-4 2 0,5 0-257,-6 0 1,-2 0 0,0 1-698,0-1 0,0-8-438,0 1 1337,0-11 0,0 5 0,0-10 0</inkml:trace>
  <inkml:trace contextRef="#ctx0" brushRef="#br0" timeOffset="-89478">23326 478 7608,'0'-31'0,"0"0"254,0 3 1,0 2-432,0 3 0,10 10 0,6 5 31,5 6 0,2 2 1,0 0 11,0 0 1,0 2-1,-2 6 1,-3 5 133,-2 0 0,-1 7 0,8-7 0</inkml:trace>
  <inkml:trace contextRef="#ctx0" brushRef="#br0" timeOffset="-88587">23860 757 7465,'10'-13'2,"-7"-8"271,7 18 0,-10-4-154,0 14 1,0 6-1,0 11-99,0-1 0,0 0-22,0 0 0,-2-2 1,-4-3-768,-1-3 386,-1-10 0,10 3 266,6-16 0,-5-4 1,7-12 31,0 1 0,-4-3 0,6-2 0,1-3 138,0 3 1,-5-8 0,5-1 0,0 4 135,0 10 1,-6 0 0,9 7 128,2-5 0,-5 9-217,2 4 0,-7 16 0,5 7 0,-3 6-23,-5 2 1,-2 10-1,-3 3 1,0 3 15,0 0 0,8-8 1,2 5-87,3-3 0,0-2 0,5-10 0,-3-6-50,3-7 0,-5-5 0,3-3 0,2 0 27,2 0 0,6-3 0,3-5 0,2-7-33,-3-6 1,0-2 0,1-3 0,2-2-3,-3-3 0,-5-2 0,-5 4 1,-5-4 21,-3-3 0,-2 7 0,-8-4 1,0 2 9,0 0 1,-10 0 0,-3 8-1,-2-1 23,-1 1 1,1 10-1,-9 6 1,1 4 5,0 3 0,0 0 0,0 3 0,2 4 57,5 9 0,-4 7 0,7 5 0,0 3-13,5-2 0,-2 4 1,2-2-1,3-3-44,2-2 1,6-10-1,5-1 3,7 3 1,14 0 0,2 0-65,-3-2 1,5-11 0,-2 3 0,-2-6 6,-3-2 0,-3-2 0,0-6 1,0-5 20,0 0 0,-7 0 0,-1 6 20,3-9 0,-5 3-9,3-2 0,-11 7 17,3-7 0,-6 12 1,-2 3-1,0 13 67,0 7 1,-8 14 0,1 7 0,-1 8 58,-2 5 0,7 3 0,-5-5 0,6 2 22,2-3 1,0-2-1,0-2 1,0-1-8,0 1 1,8-9-1,-1-2 1,1 1-7,2-1 1,-7-5 0,5 5 0,-6-3-76,-2-4 0,-8-4 1,-2-1-1,0-1-105,0 0 0,-9-7 1,4-4-65,-6-1 0,-2-4 0,0-9-268,0-6 1,2-5 0,3-10-1,5 0-96,3 0 0,2-11 0,8-5 0,0-4-118,0-4 0,0 1 585,0-1 0,10 1 0,3-1 0</inkml:trace>
  <inkml:trace contextRef="#ctx0" brushRef="#br0" timeOffset="-88436">24997 1058 7697,'36'0'310,"-5"0"0,-5 0 0,-3 0-139,0 0 1,-10 3 0,-5 5-1,-5 7-25,-3 6 1,0 2 0,-3 0-455,-5 0 0,3-2 0,-10-3-305,-3-3 0,5-2 613,-3 3 0,1 4 0,-8-7 0</inkml:trace>
  <inkml:trace contextRef="#ctx0" brushRef="#br0" timeOffset="-123812">148 438 8388,'0'-23'732,"2"10"1,3 3-1,6 2-467,2 0 1,-6 0 0,9 8 0,2 0 0,3 0-379,2 0 0,0 0 0,0 0-453,0 0 1,1 11-205,-1 4 1,-3 6 264,-4 2 1,-6-7 0,-10-1-1,0 3 505,0 3 0,-10 2 0,-3 0 0</inkml:trace>
  <inkml:trace contextRef="#ctx0" brushRef="#br0" timeOffset="-123614">171 833 8482,'-18'1'547,"13"4"0,17 2-392,8-2 1,3-2 0,1-3-1,-1 0-309,0 0 1,8-8-1,0 1 1,-3-1-522,-2-3 1,5 9 0,0-6 135,-3 6 0,-10-6 539,-2 0 0,-11 0 0,5 8 0</inkml:trace>
  <inkml:trace contextRef="#ctx0" brushRef="#br0" timeOffset="-123095">389 1179 7482,'0'-23'-354,"5"10"1037,5 5-427,-6 6 1,7 4-1,-9 3 1,3 6-188,3 1 0,10-6 0,-2 1-15,4-4 1,1 0 0,-3 2-1,-2 2-124,2-1 0,2-4 0,1-4-115,-6-6 0,3 3 0,-7-8 38,2 2 0,-8-7 196,2 3 0,-7 2 0,-7 0-36,-9 3 1,-4 2 0,-4 8 0,1 0 76,0 0 0,0 0 1,0 0-1,-1 0-368,1 0 1,0 0-880,0 0 1157,10 0 0,3 0 0,10 0 0</inkml:trace>
  <inkml:trace contextRef="#ctx0" brushRef="#br0" timeOffset="-122820">720 1016 7553,'21'-2'0,"-3"-3"11,-2-3 1,-1 0-1,8 11 64,1 5 0,-9 4 0,-2 12 0,-3-1-30,-5 0 1,6 0-1,-4 1 1,-1 1 35,-4 6 0,-2-5 0,0 5 8,0-5-112,0-3 38,0-10 0,3-13 0,2-16 0,5-4-58,3-3 1,0-8 0,5-3 0,0 1 0,5-4-3,6 1 0,2 0 0,-8-5 0,0 5-120,0 2 0,8 3 0,0 8 0,-3 0-160,-2 0 1,5 7 324,0 1 0,10 10 0,-4-6 0</inkml:trace>
  <inkml:trace contextRef="#ctx0" brushRef="#br0" timeOffset="-122421">1974 622 7569,'0'-23'70,"0"-1"1,0 1-1,0 0 1,0 0 0,2 0-1,3-1 286,3 1 1,0 0 0,-8 0-192,0 0 0,-8 7 0,-2 3-170,-3 3 1,5-6 0,-7 9-217,-3 2 1,-3 2 163,-2 3 1,0 0 0,0 0 62,-1 0 1,4 3 0,4 4 0,8 9 49,6 4 0,2 22 0,0 7 1,0 7-21,0 9 1,0 2 0,0 3 0,0-1-48,0 1 1,0-1 0,2-2 0,4-5-12,1-7 0,4 1 0,-6-2 0,3-5-18,-3-7 0,5 2 0,-2-8 1,0 2-363,2 1 1,-8-11-221,6 3 1,-5-5 124,-3-3 0,-3-10 497,-5-5 0,-4-6 0,-12-2 0</inkml:trace>
  <inkml:trace contextRef="#ctx0" brushRef="#br0" timeOffset="-121595">1533 1109 7569,'10'-23'-65,"3"1"1,10 2 0,0 6 254,1 4 1,-1 2 0,0 8 0,0 0 9,0 0 0,8 0 0,0 0-118,-2 0 0,4 0 0,-2 0 1,-2 0-55,-4 0 1,-1 2 0,-1 4 0,0 4 0,-2 3-55,-6 5 0,-2-5 1,-8 2-255,3 3 1,7 3 0,-7 2 0,2-10 58,-2-5 0,-3-6 136,11-2 0,-11-2 0,5-6 6,1-7 1,-1-14-1,5-2 4,-7 3 30,-5 2 1,4 0-1,1-2 54,-3-3 1,-2 0-21,-3 8-40,0 10 327,0 3-154,0-1 6,0 9-155,0-9 149,0 11-21,0 0 1,0 11 0,0 4 43,0 6 0,0 2 0,0 0 0,0 0-101,0 1 0,0-1 0,2 0 1,4 0-51,1 0 0,9-7 0,-6-3 0,0 0 30,1 0 1,7-8-201,-3 3 0,6-6-24,2-2 0,-2-10 0,-3-3 100,-3 0 0,-7-8 0,5 6 0,0-6 80,0-2 1,-8 0-1,3 0 1,-6-1 0,1 1-7,4 0 0,-4 0 744,5 0-440,-6 10 0,1 2-130,5 11 0,2 11 1,8 4-59,-2 6 0,-11 2 0,5 0 0,-2 0-65,-1 1 0,4-9 1,-6 1-1,5-1-44,3-2 0,-5 5 0,7-10-119,3-3 1,-5 5 0,3-2-146,2-3 0,2-13 218,4-7 1,-9-6-1,-2-2 1,0 0 0,-3-3 22,1-5 1,4 3-1,-5-8 1,1 0 93,-1-1 0,0 1 0,-5-2 0,3 4 74,-3 1 1,-2 7 0,-1-3 179,6 11 1,-3 0 270,11 11-408,-11-1 0,13 18 1,-10 8-1,-3 8-54,-2 5 0,-3 10 0,0-5 0,0 3-85,0 0 1,7-8-1,1 5 1,-3-3-244,-2-4 0,4-4 0,1-1-246,-3-1 0,6 0 0,-4 0-182,-1 0 1,-4-7 640,-2-1 0,0-9 0,0 4 0</inkml:trace>
  <inkml:trace contextRef="#ctx0" brushRef="#br0" timeOffset="-121437">2786 849 7556,'0'-23'58,"0"0"0,3 7 0,4 4 0,9 1 214,4 6 1,4 3 0,1 2-260,6 0 1,-5 0 0,8 0 0,-3 0-214,0 0 0,0 0 0,-6 0 1,4 0-904,2 0 1103,0 0 0,2 0 0,3 0 0</inkml:trace>
  <inkml:trace contextRef="#ctx0" brushRef="#br0" timeOffset="-120574">3250 176 7569,'3'-20'318,"5"4"-183,-6 6 0,8 12 1,-7 6-1,2 10 50,3 11 0,0 7 0,-8 13 1,0 5-56,0 8 0,0 5 0,0 2 0,0 1 10,0 0 1,2-11 0,3-5 0,3-5-216,-3-2 0,-2-11 1,-3-5-1,0-6-237,0-1 0,2-1-382,6 0 563,-5-10 1,15-13 0,-8-16 0,0-4 34,1-3 1,4-8 0,-4-3 0,1 1 62,7-1 0,-9-5 1,0 8-1,-2 1 59,0-4 1,7 16 0,-7-5 0,0 5 80,2 5 0,-5 2 6,11 11 0,-11 11 0,2 7 0,-4 8 17,-3 5 1,8 2 0,-1-5-1,1 3 27,3-2 1,-6-3 0,8-3-1,-1 0-104,1 0 0,0 0 1,5-2-1,-2-3-100,2-2 1,2-11-1,4 2-31,-1-4 1,0-3 0,0-3 0,0-2-49,1-2 0,-1-11 0,-2 2 0,-3-5-43,-3-2 0,-7 0 1,5 0-1,-3 0 18,-5-1 0,-2 1 0,-3 0 103,0 0 0,-8 0 0,-2 2 0,-3 5 58,-5 9 1,5 4 0,-3 3 142,-2 0 0,5 3 0,1 4 0,1 9 45,6 5 0,-5 2 1,2 0-1,3 0 29,2 0 0,3 1 1,0-1-170,0 0 1,8 0-1,2 0 1,3-2-51,5-5 0,3 2 0,2-8 1,0 0-131,1 1 0,-1-4 1,0-7-1,0 0-45,0 0 1,1-2 0,-1-6 0,0-8 19,0-4 1,-7 4 0,-3 1 0,-1-3 30,1-3 1,-7-2 0,4 0 60,0 0 0,-7-1 187,4 1 0,-7 0 437,-7 0-446,4 10 0,-7 5 0,10 16 19,0 7 1,2 6-1,4 2 1,1 0-5,-2 1 0,-2-1 0,-3 3 1,3-1-54,4-1 0,-4 4 1,5-13-49,-6 6 137,-2-8-96,0-3-175,11-10 1,-6-2-1,8-6 1,0-8-1,-3-4 1,3-3-126,0-1 1,-6 1-1,6 0 1,0 2-297,0 6 0,3-6 1,7 8-732,0 0 1249,0 3 0,0 0 0,1-3 0</inkml:trace>
  <inkml:trace contextRef="#ctx0" brushRef="#br0" timeOffset="-120423">4968 965 7731,'20'3'426,"-4"5"0,-6 5 1,-10 10-1,0 0-611,0 0 0,-8 0 0,-2 1 0,-3-4-1231,-5-4 1416,8 4 0,-21 4 0,5 12 0</inkml:trace>
  <inkml:trace contextRef="#ctx0" brushRef="#br0" timeOffset="-119480">5269 965 7569,'13'0'-333,"0"-2"1,-5-3-1,5-6 365,0-2 0,5-2-89,-10-8 1,7 7 0,-7 1 283,-3-3 1,-3 5-7,-2-3 0,0 1 59,0-8 0,0 7 1,-2 3-1,-6 0-52,-7 1 1,2 6-1,-3-1-225,-2 4 1,-2 3-1,-1 3 1,3 4-89,3 9 1,-1 5 0,-5 2 0,3 0 30,3 0 0,7-2 1,-5-3-1,3-3-17,5 3 0,2-5 27,3 3 0,3-1 0,5 8 72,7 1 0,3-9 0,0-2 151,-2-3-113,-1 8 1,8-7 0,0 4 105,1-7 1,-9-3 0,1 0 51,2 3 0,-8 2-139,-2-2 1,-8-3 0,-8 11-291,-8 2 1,-2-5-1,0-1 1,3-1-483,-3-6 0,-3-3 315,-2-2 0,2-10 0,6-5 0,7-8 372,6-8 0,-9 5 0,-2-8 0</inkml:trace>
  <inkml:trace contextRef="#ctx0" brushRef="#br0" timeOffset="-119297">5339 501 7567,'23'-31'0,"0"0"0,1 6 0,-1 6 157,0 12 0,0 4 1,-2 6 22,-6 4 1,3 17-1,-10 17 1,0 8-53,2 5 1,-7 11 0,5-6 0,-6 3-49,-2 0 1,0-11 0,0 3 0,0-5-167,0-2 1,8-8 0,0-3 0,-3-3-684,-3-4 0,-2-4-416,0-2 1185,0 1 0,0-11 0,0-3 0</inkml:trace>
  <inkml:trace contextRef="#ctx0" brushRef="#br0" timeOffset="-117880">5246 942 7569,'0'-23'145,"0"0"-72,0 0 1,3 2 0,5 5 0,7 9 0,6 2-1,2-1-67,0-1 1,8-1 0,3 8 0,2 0 31,5 0 0,0 0 1,0 0-1,-4 0-172,-4 0 0,6 0 1,-8 0-1,-3 0-38,-2 0 0,-11 0 1,1 0 622,2 0-152,-8 0 1,8 3-153,-10 4 0,0 6 0,-8 10 0,-3 1-70,-5-1 0,6 8 0,-9 0 0,4-3-100,-1-2 0,0-3-112,8 0 0,0 0-8,0 1 0,3-11 0,5-6 87,7-4 1,-2-3 0,2-3 0,1-4-95,-3-9 1,7-5 0,-7-4 0,3-4 104,-1-2 0,-7 0 0,5 6 1,-3-4 146,-5-2 1,6 0 354,-4 8-278,1 0-76,-8 10 0,0 5 31,0 16 0,0 5 0,0 13-81,0 5 0,0-6 0,0 6 1,0-5-1,0 0 41,0 5 0,3-5 0,4 5-119,9-6 0,-3-4 0,2-3-154,3-2 157,3-11 1,2 5-1,0-10 0,1 0 0,-1-2 0,-3-6-40,-4-8 0,5-4 1,-9-4-1,4 1 13,-1 0 1,-7 0 0,5 0-1,-3-1 1,-5 1 0,-2 0-1,-3 0 1,0 0 0,0-1 12,0 1 0,0 0 127,0 0-53,0 10 1,-10-5 32,-6 10 0,3 0 0,0 11-30,3 5 1,0-3 0,5 10 0,-3 3 41,3 3 0,2 5 1,3 2-1,0 3-62,0-3 1,0-2-1,3-5 1,2-3-41,3-3 0,10-2-40,-3 3 0,6-6 0,2-10 24,0 0 1,-2-10 0,-3-6-1,-3-4-130,3-4 1,-5-1 0,3-6 104,2-8 0,-5 3 1,0-3-1,0-2 0,-3 0 15,0 2 1,-2-5-1,-8 5 1,0-4 10,0-4 0,0 3 1,-3 3-1,-2 2 43,-3-2 1,-7 8 0,7 2 578,3 5-456,3 13 1,2 5 0,0 16 0,0 8 56,0 4 0,0 14 1,0 9-1,0 12-16,0 7 0,0 10 1,0-10-1,0 2-57,0-2 0,0-5 0,2-13 1,3-3-123,3-2 1,10-11 0,-5 3-1,2-5-121,1-3 0,-3-8 0,5-2 0,-3-2-111,3-6 1,3-3 0,2-2 116,0 0 0,1-10 0,-1-6 1,-3-4 8,-4-3 0,5-1 0,-9 1 1,1 0 50,-5 0 1,2-8 0,-2 0 155,-3 3 276,-2 2-210,7 13 0,-7 13 0,5 15-8,-6 6 1,-2 2 0,0 0 0,3 1-92,4-1 1,-4 0 0,7-2 0,-2-3-27,0-3 0,2-2 0,-2 3-16,7-9 1,6 4 0,2-4-113,0-2 0,-7-12 1,-1-9-1,1-4-50,-3-4 0,5 1 0,-11 0 28,-1 0 1,4 0 0,-2-1 0,-3 1 107,-3 0 1,-2 0 0,0 0-1,0-1 17,0 1 0,-7 0 0,-1 0 0,0-1 315,-2 1-287,7 10 0,-7 8 1,10 18-1,0 13 62,0 7 1,3 6-1,2 10 1,2 3 72,-1 2 0,-4 0 0,1-8 0,2 1 14,3-1 1,-1 6 0,-7-3 0,3-5 28,5-1 1,-6 1 0,6 3 0,-5-1-51,-3 1 1,0-9 0,0 1 0,0 0-82,0-3 1,-3 5-1,-2-10 1,-5 0-82,-3 2 1,-3-7 0,-7 5 0,0-8-152,0-7 0,-1-3 0,1-8-161,0 3 0,-3-1 0,-2-7 0,-3-2-229,2-6 1,4-5-1,4-13 1,3-5-51,3-7 0,9-6 1,-1-5-1,4-3 586,3-2 0,0-10 0,0 4 0</inkml:trace>
  <inkml:trace contextRef="#ctx0" brushRef="#br0" timeOffset="-117722">7521 1012 7991,'26'0'0,"2"0"0,3 0 0,-3 0 657,-2 0 1,-5 10 0,-3 6-289,-3 4 1,-10-4 0,3-1 0,-5 3-246,-3 3 0,-11 2 0,-4 0 0,-3 0 305,2 1-429,-4-1 0,7 0 0,-10 0 0</inkml:trace>
  <inkml:trace contextRef="#ctx0" brushRef="#br0" timeOffset="-116514">8519 989 7774,'13'10'133,"-3"5"1,-2 6 0,-1 2-44,-1 0 0,4 1 1,-2-1-1,-1-2-88,4-6 0,-9 6 0,9-6-94,-1 6 0,-5-1 0,8-2-77,-3-2 0,8-11 0,-2 3 90,4-6 1,-4-12 0,-1-5-1,1-6 45,-3-2 0,5-1 1,-8 1-1,0 0 69,1 0 0,4-8 1,-7 0-1,0 3 178,2 2 1,-7 3-1,4-1 1,-4 1 1,-1 0 0,4 0 104,1 0-316,1 10 0,0 5 0,0 16 0,-3 7-8,-3 6 0,6 2 0,0 3 0,-3 2 32,-3 3 0,6 0 0,0-5 1,0 2 14,2 3 1,-5-2 0,8-11 0,0-3 38,0 3 0,-5-8 22,7-2 1,1-8-15,7-8 1,-8-5-1,-2-10-134,-3 0 30,-2-10 1,0 7-1,0-8 1,-3 3-4,-3 0 1,-2-2-1,0 4 1,0-1-166,0 1 1,0 3 0,-2 3 0,-3 0-1303,-3 0 812,-10 10 1,15 5 672,-4 16 0,4 15 0,3 13 0</inkml:trace>
  <inkml:trace contextRef="#ctx0" brushRef="#br0" timeOffset="-116054">9261 1035 8090,'16'0'325,"-1"0"1,-2-3-1,5-2 1,-5-5-255,-2-3 1,7 5 0,-3-7-149,6-3 0,-6 8 0,-2-1-311,-3 1 1,6-3 177,-8-10 1,-1 7 159,-7 1 0,0 7 1,-2-7 18,-6-3 1,-5 0-1,-10 2 115,0 8 1,7-2-1,1 2 31,-3 3 0,5 3 1,-3 4-4,-2 6 1,5-3 0,0 10 0,1 4 35,-1 1 0,5 3 0,-5 1 0,3 1 10,5 6 0,2-2 0,3 9 0,0 1-90,0-3 1,0 0 0,0-7-224,0 2 139,0-1 0,10-9 0,6-3-86,4-2 0,-4-11 0,-1 3 1,3-6-1,3-2-44,2 0 0,3 0 0,2 0 0,3 0-76,-2 0 1,-4 0-1,-1 0 1,-1-2-1,3-4 1,2-1-1,3-1 1,-3 0-1,-2 0 222,-3 3 0,1-8 0,-1 0 0</inkml:trace>
  <inkml:trace contextRef="#ctx0" brushRef="#br0" timeOffset="-115365">10259 849 7453,'-2'-13'240,"-6"6"1,6 7 0,-6 7-104,5 9 0,3 5 0,0 2 0,0 0 62,0 0 0,8 8 0,0 0-4,-3-3 0,5-2 0,0-3-590,3 1 1,-7-9 0,4 1 210,0 2 0,3-8 14,10-2 1,-7-6-1,-1-4 1,1-6 73,-3-7 1,5-6 0,-8-2-1,0-1 34,1 1 1,4 8 0,-7-1 0,-3-2 137,-3-2 0,1-4 1,2 1 143,3 0 0,0 8-111,-8-1 0,0 13-15,0 3 1,7 11-89,1 12 0,0 0 0,-6-2 1,4-3-1,1-3 36,-1 3 0,4 3 0,0 0 0,0-3 70,1-3 1,-1-2-1,-2 5 73,7-2 1,-2-11-91,3 3 1,-1-6 0,6-4-77,-6-6 1,3-5 0,-7-10-44,2-1 0,-6-1 0,6-4 0,-3-2-212,-4 3 0,-4 2 1,-2 3-183,0 0 1,0-3 0,0-2-652,0-3 1069,0 0 0,0 18 0,0 3 0</inkml:trace>
  <inkml:trace contextRef="#ctx0" brushRef="#br0" timeOffset="-114272">11118 826 7569,'0'-23'190,"0"10"0,-2 3 76,-6 10 0,-2 2 0,-9 6-118,4 8 1,10 4 0,-5 3-78,-1 1 1,9-1 0,-6 0-251,5 0 0,3 0 0,3-2-124,5-5 1,-3 4 165,10-4 1,-2-3 0,5-1-77,-2-1 0,-9-4 0,9-7 144,2 0 0,-8-10 0,1-3 0,-4-2 84,1-1 0,2 1 1,-5-8 43,3-1 0,0 1 1,-8 0-1,3 2 49,4 6 0,-4-6 604,5 6-481,-6 4 1,-2 4-138,0 14 1,8-1 0,0 9-21,-3 3 0,-3 3 0,1-1 0,2-2-334,3-2 0,10-1-46,-3 9 0,-2-11 0,3-6 177,2-4 1,-5-3-1,2 0 63,3 0 0,3-10 0,-1-6 12,-4-5 1,-3 6-1,-8-1 197,3-2 0,7 6 1,-7-4-24,-3-2 0,0 8 0,0-1 62,3 1 1,2 7-63,-2-4 0,-5 7-98,5 7 1,2 6-1,-2 11-89,-3-1 1,-3-8-1,-2 1-134,0 2 1,0-5 55,0 2 1,3-2 34,5 3 0,-3-6 30,10-10 0,-7-10 0,5-6 0,0-5 38,0-2 1,-6 0-1,6 0 1,0 0 54,0-1 0,-5 1 0,5 0 0,0 2 59,0 6 1,-6-6 0,6 6 0,0-3 229,0 2 1,-5 6-129,7 10 1,-2 2 0,3 6-125,-9 8 1,-4 4 0,-1 4 0,4-1-26,1 0 0,1 0 0,-8 0 1,0 1-20,0-1 1,8-8-1,0 1 1,-1-1-18,4-2 0,-6 5 0,10-8 11,3 3 1,-5-7-5,3 1 0,-3-7 1,5-7-38,-3-9 0,-7 3 0,5-2 1,0-3 8,-1-3 0,-6-2 0,4-3 0,-2-2-47,-1-3 1,9-3 0,-8 6 0,-3-6 51,-3-2 1,6 0 0,0-5 0,-3 5 47,-2 2 0,-3 3 1,2 8 387,6 0-214,-6 0 0,11 10 13,-5 5 0,-5 8 0,4 8 0,-4 7-78,-3 6 1,0 12 0,0 6 0,0 5-21,0 2 0,0 1 1,0-1-1,0-2-10,0-5 1,0 4 0,0-6 0,0-1-124,0-5 0,8-6 1,-1-1-1,-1-1-407,-4 0 1,6-7-886,0-1 501,10-10 1,-16 3-8,6-16 821,-5 6 0,-14-19 0,-2 8 0</inkml:trace>
  <inkml:trace contextRef="#ctx0" brushRef="#br0" timeOffset="-114108">11977 803 7574,'-8'-23'235,"0"0"1,1-1 0,9 4 17,6 4 1,5 6 0,10 10-1,0-3-201,0-4 1,8 4 0,3-7 0,-1 2-214,1 0 0,7-2 1,-2 5-1,5-3-171,2 3 1,8 2 0,1 3 0,-4 0-303,-2 0 634,-2 0 0,-1 11 0,0 1 0</inkml:trace>
  <inkml:trace contextRef="#ctx0" brushRef="#br0" timeOffset="-113725">13277 455 7578,'15'-21'345,"1"6"-164,-11 4 1,13 24 0,-11 8-61,-1 7 0,-4 14 0,-2-4 0,0 6 22,0 2 0,0 1 0,0-1 0,0 1-140,0-1 1,0-2-1,0-3 1,0-5-172,0-2 0,0-3 0,0-8-117,0 0 0,8-7 1,2-3-295,3-3 1,3-2 139,7-8 1,-3-11 438,-4-4 0,-6-6 0,-10-2 0</inkml:trace>
  <inkml:trace contextRef="#ctx0" brushRef="#br0" timeOffset="-113296">13114 826 7400,'23'0'75,"1"0"0,-1 0 1,0 0-1,0 0-68,0 0 1,1-2 0,1-4 0,4-1 18,2 2 0,2-1 1,-4 1-1,2-3-21,-3 3 1,-10 3-1,-3 2 1,3 0 67,3 0 1,-5 2 0,-4 6 31,-1 8 0,-3 4 0,-8 3 0,0 1-28,0-1 1,0 3 0,0 2 0,0 3-6,0-3 0,0-2 0,0-3 0,2 0-5,6 1 0,-3-9 0,10 1-47,4 2 1,1-8 0,3-2-11,1-6 1,-1-4 0,0-3-1,0-6-87,0-2 0,1-2 0,-1-8 1,-3-1 12,-4 1 1,2-8 0,-10 0 67,-3 3 0,-3 2 1,-2 3-1,-2 0-26,-6 0 0,-5-1 0,-13 4 0,-2 2-14,-3 2 0,0 3 0,8-2 0,0 7-155,0 6 0,-1 4 0,4 6-239,4 7 0,-2 9 1,8 4-1,0 3 430,-1-3 0,-7 8 0,5 0 0</inkml:trace>
  <inkml:trace contextRef="#ctx0" brushRef="#br0" timeOffset="-81442">117 2265 7528,'-13'-10'-69,"0"7"463,6-5 1,1 6-16,-9 2 0,2 2 1,-2 6-1,4 5-253,1 0 1,7 15-1,-4-4 1,4 4-93,3 5 1,0-7-1,0 8 1,0-3-88,0 0 1,3 0-1,2-8 1,5 0-55,3 0 0,0-7 0,5-3 0,-3-3-8,3-5 1,-5-2 0,3-3-356,2 0 0,2 0 66,4 0 0,-9-3 276,1-5 0,-3-12 1,2-11-1,-5 2 87,1 4 1,-9 1-1,9 1 1,-4 0 90,1 0 1,0 0 0,-8-1 0,0 1 62,0 0 1,0 7-1,0 1 450,0-3-451,0 8 0,0 10 0,0 15-101,0 6 12,0 2 0,0 0 1,0 0-9,0 1 0,7-1 0,1 0 1,0 0-74,2 0 1,-7 1 0,7-4 0,-2-2-24,0-2 1,10-11-14,-3 3 1,-2-8-1,0-8 92,-3-8 1,6-4 0,-6-3 0,3-1 12,5 1 1,-5 0-1,2-3 1,1-2 47,-3-3 0,5 0 0,-8 8 59,3 0 1,2 2-79,9 5 0,-9 6 1,-2 13-1,-3 4 3,-5 9 1,-2 5 0,-3 2 0,3 3-1,4 4 1,-4-4 0,7 5-1,-2-5-22,0-3 0,10 0 0,-3 1-95,6-1 1,0-8-1,-3-2 1,-3-2 7,3-6 0,3-5 0,2-5 43,0-3 0,-7-10 0,-3 2 1,-1-4 37,1-4 1,-8 1 0,3 0 0,-5 0 82,-3 0 0,0-1 1,0 1-11,0 0 0,-11 0 1,-4 2-1,-6 3 1,-4 5-33,-6 3 0,5-6 1,-5 9-88,5 1 1,3 4 0,0 2 0,-1 0-73,1 0 0,8 2-728,-1 6 1,14 5 0,-1 10 830,8 1 0,24-1 0,-4 0 0</inkml:trace>
  <inkml:trace contextRef="#ctx0" brushRef="#br0" timeOffset="-81085">1115 2242 7569,'10'-23'-84,"1"-1"-326,4 1 631,6 10 0,-23 3-146,1 10 1,-11 8 0,-9 2 0,6 3-10,7 5 1,-2 3 0,2 2-240,3 0 0,-6 0 78,4 1 1,-1-9 0,11-2 0,2 0 79,2 0 1,11-8-1,-2 3 137,5-6 1,-6 6 0,1 0 33,2-3 0,-6-3 0,4-2 0,2 0 43,3 0 1,-8 3-1,-3 2 83,0 3 1,-7 10-219,4-3 0,-12 6 0,-5 2 0,0 0-226,-1 1 1,-7-9 0,5 1 0,-2 2-65,-1 2 1,9 1-1,-9-3-869,-2-3 4,8-9 1091,0 4 0,10-20 0,0-3 0</inkml:trace>
  <inkml:trace contextRef="#ctx0" brushRef="#br0" timeOffset="-80760">1366 2358 7560,'23'-23'0,"0"0"0,-2-1 0,-3 4 73,-3 4 1,-2 3 31,3 6 0,-9 7 0,-14 0-4,-9 12 0,-4 9 1,-1 2-46,5 1 0,-4-1 0,4 0-103,-4 0 0,7 0 1,5 1-213,5-1 0,3 0 125,0 0 1,3-10 0,5-5 87,7-6 0,6-2 1,2 0-1,0 0 53,1 0 1,1-7-1,4-1 1,2 3 550,-3 2 0,6-5-32,-4 1 0,-1 2-375,-14 12 0,-4 6 0,-11 10 0,-3 1-199,-5-1 1,-2 0 0,-8 3 0,2 2-449,-2 3 0,-2 0 0,-1-8-451,6 1 0,-6-12 319,6-4 628,4-5 0,-9-3 0,7 0 0</inkml:trace>
  <inkml:trace contextRef="#ctx0" brushRef="#br0" timeOffset="-80594">1667 2428 7569,'24'-24'81,"-1"1"1,0 8 0,0 2 0,0 2 0,1 6-1,-1 3 1,0 2 165,0 0 1,-7 10 0,-3 6 0,-3 4-88,-5 3 1,-2 1-1,-3-1 1,0 0-551,0 0 1,0 0 0,0 1 267,0-1 1,-3 0 121,-5 0 0,-5-10 0,-10-3 0</inkml:trace>
  <inkml:trace contextRef="#ctx0" brushRef="#br0" timeOffset="-80437">1737 2219 7623,'0'-24'-138,"0"1"1,0 0 0,0 0 184,0 0 1,3 10 26,4 5 0,-1 5-199,9 3 0,0 11 1,6 4-268,-5 6 0,2-6 392,-11 1 0,22 10 0,-4 10 0</inkml:trace>
  <inkml:trace contextRef="#ctx0" brushRef="#br0" timeOffset="-79554">2178 2358 7569,'0'23'-293,"0"0"1,0 1 334,0-1 1,-3 3-1,-2 2 1,-2 5-1,1 1 48,4 0 0,-6 4 0,0-7-299,3-2 1,3-4 78,2-1 0,0-14 1,2-10 60,6-13 0,-3-8 0,8-4 0,0-4 33,0-2 1,-6-7-1,6 4 1,0 0 120,0 1 1,-5-8 0,5 5-1,0-1 99,0 7 0,-6 4 0,6 3 1,0-1 34,0 1 0,-8 8 0,5 2-122,1 2 1,-6 4 0,8 9 0,-3 6 7,-5 7 1,-2 6 0,-1 5 0,4 2-193,1 3 0,1 10 0,-5-4 0,4 1 13,9 1 1,-3-11 0,2 3 0,3-8 59,3-7 0,2 2 0,0-10 0,3-3 8,5-3 0,-5-4 1,7-6-1,-2-7 12,0-6 1,0-10 0,-5 0 0,2 3 24,3 2 0,-2-5 0,-11-2 0,-3-1 24,3 0 0,-5 4 0,0 6-37,-3 1 0,-2 0 0,-8 0 0,-2 2 0,-6 3 16,-8 3 1,-4 7 0,-4-5-1,1 3-6,0 4 1,0 4 0,0 2 0,-1 2-35,1 6 0,0 13 0,0 12 0,2 3 15,6 6 0,-3-1 1,7 0-1,1-5-16,0-2 1,2-3 0,8-8 0,3-2-15,4-6 1,-2-2-1,11-8 1,2 3-9,3-3 0,10-5 1,-1-5-32,-1-3 1,-3-10 0,-3 5 0,0-2 33,0-1 0,0 1 0,-2-8 0,-3-1 6,-2 1 1,-3 0 0,2 0 98,-7 0 0,-6 7 0,1 3-113,5 3-15,-6 2 0,9 11 0,-11 4 60,0 9 1,2 15 0,3 8 0,6 4-2,1 4 0,-6 2 0,4 2 0,0 6 97,6 2 0,-6-7 0,0 2 1,-2-5 56,0-2 0,0-4 0,-6-1 0,3-6 15,3-3 0,0 6 0,-8-8 1,0-3-33,0-2 1,-8-3-1,-2 0-84,-3 1 1,-3-4-1,-7-2 1,0-5-114,0-2 1,0-4 0,-1-7-1,1-2-97,0-6 0,0-2 0,2-11 1,3 0-93,3-4 1,2-14 0,-3 0 0,6-5-40,0-2 1,7 0-1,-2 2 1,10 5-105,10 8 1,6-2-1,5 4 1,5 9 381,7 9 0,6-2 0,3 1 0</inkml:trace>
  <inkml:trace contextRef="#ctx0" brushRef="#br0" timeOffset="-78893">4128 2474 7569,'7'-15'-137,"4"-1"55,2-2 0,-6 0 0,6 0 1,0 2 284,0-2 1,-8-2-1,3-3 1,-3-1-10,3 1 1,-6 0-1,6 0-82,-5-1 1,-6 4-1,-2 2-35,-3 2 0,-10 11 0,3-3-69,-6 6 1,6 10 0,-1 2 0,1 3-43,2 5 0,-8 2 1,6 4-1,-3-1-57,2 0 1,-2 8-1,10 0 49,3-3 0,3-2 0,2-3 0,0 1 10,0-1 0,2-3 0,6-2 8,7-2 1,6-8 0,2 5 11,0-3 0,1-5 0,-1-13 0,0-5-27,0 1 0,-7-9 0,-1 5 0,1-4-17,-3-3 1,-1-1 0,-6 1 0,1 0 23,-2 0 1,-2 0 0,-3-1-20,0 1 0,0 0 57,0 0 6,0 10 0,0 5 0,0 16 10,0 7 1,0 8-34,0 8 11,0-5 85,0 28 0,0-15-83,0 15 10,0 6-4,10-11 1,-7 7 11,5-9 167,5-1-69,-11 1-85,8-11-10,1 7 163,-9-17-156,9 8 28,-11-11 182,0 0 15,0 0-202,0 1 26,0-1-30,0 0 0,-8 0 43,0 0 8,-10 1-257,5-1 183,0-10 1,-7 5 0,4-8 0,-4 0 0,-4 1-52,1-6 61,0-3-217,0-2 197,0 0-332,10-10 148,-8 8 70,8-19 0,-7 5-458,4-14 233,-5 4 141,19-8-73,-8 1 185,10 7-107,10-8 92,-8 11-45,19 0 0,0 0 1,10 0-1,0 2 1,0 3-1,-1 2 130,-1-2 0,7-2 0,0-3 0</inkml:trace>
  <inkml:trace contextRef="#ctx0" brushRef="#br0" timeOffset="-78349">4522 2613 7525,'44'-23'0,"-5"0"0,-6 0-13,1-1 0,-11 1 0,3 0 1,-11 0-1,-5 0 142,-4-1 0,-6 4 0,-8 4 0,-8 9 0,-4 7 427,-3 7-515,10-4 1,-8 17 0,8-4 0,-2 7-71,-1 8 0,8-5 0,-4 5 0,1-5 14,6-3 1,3 8 0,2 0 0,0-3 0,0-2-73,0-3 1,7-7-1,4-4 38,1-1 0,4 4 1,7-7-1,0-3-32,1-2 0,-1-14 0,3-4 0,2-6 43,3-2 0,0 0 0,-11-3 1,-1-2 16,-4-3 0,-2 0 0,5 8 1,-5-1 55,-3 1 1,-2 0 0,-8 0 51,0 0 0,0 7 370,0 1 0,-3 9-332,-4-1 1,-4 7 0,-4 7-76,7 9 0,5 5 0,3 2-99,0 0 0,3 0 0,5 0-108,7 1 0,6-4 0,2-4 0,0-9-150,1-4 0,-1 5 1,0 0 135,0-3 1,0-13 0,1-8 114,-1-4 1,-8 4 0,-2 1-1,0-3 37,0-3 1,-8 6-1,3-1 1,-6-2 458,-2-2 0,8 4 1,0 1 126,-3-3 1,-2 5-293,-3-3 1,0 14 0,0 2-206,0 13 1,7 7-1,1 3 1,-3 1-236,-2-1 0,-3 8 0,0 0 0,0-3-602,0-2 1,0-3 0,0 0-431,0 0 1197,0-10 0,10 8 0,3-8 0</inkml:trace>
  <inkml:trace contextRef="#ctx0" brushRef="#br0" timeOffset="-78176">5218 2172 7569,'0'-36'7,"0"13"1,0 15-103,0 16 0,11 5 0,4 7 19,6-4 1,-6-6-1,-2-7 1,0 2 75,0 3 0,2-1 0,9-7 0</inkml:trace>
  <inkml:trace contextRef="#ctx0" brushRef="#br0" timeOffset="-78018">5636 2033 7412,'10'-10'123,"6"10"1,-6 18 0,-2 13 0,-3 0 276,3 2 0,-6 3 0,6 11 0,-5-1-266,-3 1 1,2-9 0,4 1 0,4 0-377,3-3 1,-8 5 0,3-10 0,-6-3 218,-2-2 1,3-3 22,5 0 0,-6 1 0,8-1 0</inkml:trace>
  <inkml:trace contextRef="#ctx0" brushRef="#br0" timeOffset="-77860">5613 2474 7569,'-16'-36'25,"4"5"208,1 5-84,4 3 0,7 0-50,0 0-26,10 10 0,3-8 1,10 8-1,3 0 5,5 5 0,-3 6 0,11 2 0,-1 0-106,-1 0 0,6 0 0,-4 0 1,5 0 27,2 0 0,1 10 0,-1 3 0</inkml:trace>
  <inkml:trace contextRef="#ctx0" brushRef="#br0" timeOffset="-77611">6681 2358 8705,'-13'10'340,"2"-5"1,11 11 0,0 2-219,0 3 1,0 2 0,0 0 0,3 0-398,5 0 1,-6 1 0,6-1-612,-5 0 1,-1-2-284,6-6 1169,-6-5 0,9 1 0,-11 2 0</inkml:trace>
  <inkml:trace contextRef="#ctx0" brushRef="#br0" timeOffset="-77452">6611 2219 7569,'0'-24'0,"0"1"-213,0 0 132,0 10 1,10 3-1,6 10 1,4 0-53,4 0 0,-9 8 1,1 2-1,2 0-71,2 1 204,3 7 0,1-6 0,-1 12 0</inkml:trace>
  <inkml:trace contextRef="#ctx0" brushRef="#br0" timeOffset="-76914">7029 2474 7569,'13'23'-34,"-6"0"1,-4 1 66,-3-1 1,0 0-1,0 0 8,0 0 0,0-7-239,0-1 1,0-12 114,0-3 1,8-10 0,-1-14 0,1-1 0,0-4 29,0-2 1,-1 0 0,-4 6 0,2-4 58,3-2 0,2 0 0,-5 8 0,6 3 232,1 4 1,-4-5-1,8 9 89,2-1 1,-5 2-177,2 11 1,-7 13 0,5 8 0,-3 7-39,-5 1 1,-2 7 0,-1 0 0,4 2-131,1 1 1,1-10 0,-5 1-106,4-4 0,-4-3 0,7-2 7,1-5 0,1-6 0,12-10 0,-1-3-2,0-4 1,-7-6 0,-1-11 0,3-1-40,3-6 1,2 2 0,0-9 0,-2-1 123,-6 3 1,3 0 0,-7 5-1,-1-5 47,0 0 0,1-8 1,-6 8-1,2-3 20,-1 0 1,-4 11 0,1-3 0,2 5 234,3 3 0,2 10 272,-2 5 0,-3 8-299,10 8 0,-10 13 0,3 12 0,-5 3-105,-3 6 1,0 1 0,0 4 0,0-3 0,0-3-44,0-2 1,0-3-1,2 5 1,3-5-388,3-2 0,0-3 1,-8-8-1,3 0-859,4 0 0,-4-7 53,5-1 1098,-6-10 0,8 16 0,3-8 0</inkml:trace>
  <inkml:trace contextRef="#ctx0" brushRef="#br0" timeOffset="-76484">7400 2335 7569,'-10'-23'74,"7"7"53,-5 1 1,8 2 0,8-3-1,8 8-136,4 6 0,11 2 1,3 0-1,-1 0-103,1 0 0,7 0 0,-2 0 1,5 0 35,2 0 0,-7 0 1,-1 0-1,1 0-133,-3 0 1,5 0-1,-10 0 48,-2 0 1,-4 0 257,-1 0 1,-11 2-1,-6 6 67,-4 8 1,5-1 0,-1 6-1,-1 5 1,-4-1 44,-2 1 0,0 5 0,0 3 0,0 2-105,0 5 1,0-7 0,0-4 0,0-4-97,0-3 0,3-2 1,2-3-1,5-5-31,3-3 1,-5-2 0,7-8-14,3 0 0,3-10 0,2-8 1,-2-8-7,-6-5 1,6-3 0,-8 6 0,2-5 28,1-4 0,-9 7 1,6-7-1,0 4 83,0 5 0,-8-6 1,3 3-1,-5 3 53,-3 2 0,-11 3 1,-4-1-107,-6 1 0,-2 10 0,0 6 1,0 4-141,-1 3 0,1 3 0,3 4 1,1 9-461,4 4 1,2 6 582,-2 5 0,-6-5 0,8 8 0</inkml:trace>
  <inkml:trace contextRef="#ctx0" brushRef="#br0" timeOffset="-60159">9094 2288 7587,'0'-23'1566,"0"8"-1173,0-1 0,3 11-262,5-3 0,-6 8 0,6 8 1,-5 7-76,-3 6 1,0 10 0,0 0-1,0 0-220,0 2 0,0-4 0,0 7 0,0 0-118,0 0 1,0-5 0,0 5 0,0-2-215,0-6 1,2-10 0,3-2-116,3 2 1,2-5 610,-2 2 0,5-20 0,10 2 0</inkml:trace>
  <inkml:trace contextRef="#ctx0" brushRef="#br0" timeOffset="-59976">8978 2497 7590,'-7'-15'186,"-1"-1"0,3 9 0,12-9 62,9-2 0,4 5 1,4 0-111,-1 3 1,0 2 0,0 8-1,1-2-301,-1-6 0,0 5 0,0-4 1,0 4-391,1 3 0,-1 0 0,-3-3 553,-4-4 0,5 4 0,-9-7 0</inkml:trace>
  <inkml:trace contextRef="#ctx0" brushRef="#br0" timeOffset="-59310">9303 1894 7569,'3'-21'98,"5"6"0,-6 7 1,6 16-1,-3 7 1,0 6 326,3 2 0,2 8 1,-5 2-1,6 4-280,2 4 0,-8 0 0,5 0 0,-2-2-49,-1 2 0,1-5 0,-8 0 0,0 1-235,0-1 0,0-5 0,0 5 1,0 0-90,0 0 0,0-8 0,0 3 79,0-5 0,0-10 0,-2-4-410,-6-1 1,5-6 412,-4-13 1,4-5 0,3-10 0,3 0 98,4 0 0,-2-3 0,8-3 1,0-1 140,0 1 1,3-4 0,7 2 0,0 2 157,0 4 0,0 1 1,1 1 122,-1 0 1,0 10-170,0 5 0,-2 8-104,-6 8 1,-4 5 0,-11 13-36,0 5 1,0 2 0,0 6 0,0-8-156,0-5 1,7-3 0,1 0-47,-3 0 118,8-10 0,-8 5-29,11-10 1,-1 0-1,9-8 1,-1-3-39,0-5 1,-8 3 0,1-10 0,-1-3 42,-2-3 0,8-2 0,-8 0 1,2-1 1,1 1 0,-11 0 0,5 0-62,1 0 0,-9-1-1,6 1 0,-8 2 66,-8 6 1,3 5-1,-10 10 80,-4 0 0,7 0 1,-4 2 59,-2 6 1,8-3 0,2 11 31,5 2 0,3 2 0,0 4-66,0-1 0,3-3 0,5-2 0,7-5-139,6-2 1,2 4-1,0-5 1,0 1-248,1-1 0,7-2 1,0-6-1,-3 4 23,-2 1 0,-3 1 1,3-8-1,2 0 292,3 0 0,0-10 0,-8-3 0</inkml:trace>
  <inkml:trace contextRef="#ctx0" brushRef="#br0" timeOffset="-58908">11044 2172 7671,'-13'-10'1011,"0"7"-692,5-4 0,6 14 1,-6 9-1,5 7-77,3 8 1,0 5 0,0 11 0,0 2-78,0 5 0,0 2 1,0 9-1,0-3-49,0 2 0,0-4 0,3-1 0,2-2-570,3-6 0,0-10 0,-8-4 1,2-4-179,6-5 0,-5-2 0,7-3-89,0 1 0,-5-11 462,11-6 1,-11-14-1,3-9 259,-6-5 0,9-12 0,1-3 0</inkml:trace>
  <inkml:trace contextRef="#ctx0" brushRef="#br0" timeOffset="-58667">10997 2312 7527,'0'-31'0,"3"0"-17,5 2 0,2 3 1,8 6 209,-2 4 1,-1 3-1,8 8 1,0-2 30,1 1 1,-9 4-1,1 2 1,2 0-1,2 0 0,1 2 1,-3 6-144,-3 8 1,-9 4 0,1 3 0,-4 1-56,-3-1 0,-8 0 1,-2 3-739,-3 5 597,8-5 0,-13 7 0,7-12 0,-1-3-55,-6-3 0,5-2 1,0 5-1,0-2-180,0 2 0,5-5 1,-5 2-1060,3 3 1409,2-7 0,-2 9 0,-3-7 0</inkml:trace>
  <inkml:trace contextRef="#ctx0" brushRef="#br0" timeOffset="-57993">11554 2288 7569,'0'-23'-68,"-2"10"195,-6 5 0,-5 6 0,-10 2 0,0 0 44,0 0 1,7 2 0,1 6 0,-1 8 30,3 4 0,0 4 0,8-1-150,-2 0 0,-1 0 0,8 0-128,0 1 0,0-1 0,0 0-160,0 0 0,2-7 52,6-1 0,-3-10 1,11 3 48,2-5 72,2-3 0,4-3 0,-4-5 1,-2-7-1,-5-6 0,0-2 0,-3 0-47,1 0 0,4-1 0,-4 1 0,-1 0 190,0 0 1,6 0-1,-9-1 1,-1 1 31,-4 0 1,1 2 0,2 3 224,3 3-101,-1 10 1,-7-3 72,0 16 1,0 4-277,0 12 0,0-1 1,0 0-1,0 0-30,0 1 0,8-1 0,2-3 0,3-2 40,5-2 1,3-3 0,2 2-310,0-7 0,1-5 1,-1-3 58,0 0 0,-8-11 1,1-4 80,2-6 1,-8-2 0,1-3 0,-4-2-2,1-3 1,2 0 0,-4 5-1,1-2 109,-2-3 1,-2-8 0,-3 6 0,0-1 14,0 1 0,0-6 1,0 8 568,0 3-300,0 2 1,0 10-157,0 1 1,0 12-1,0 3 70,0 13 1,8 10-1,-1 8 1,-1 5 223,-4 1 0,-2 6 1,3-1-1,2 4-264,3 0 0,-1 6 0,-7-16 0,3 3-357,5-1 0,-3-7 0,8 6 0,-3-4-75,-5-5 0,-2-2 1,-3-3-1,2 1-329,6-1 1,-5-8 0,4 1 620,-4 2 0,-13 2 0,-3 4 0</inkml:trace>
  <inkml:trace contextRef="#ctx0" brushRef="#br0" timeOffset="-57818">11787 2335 7569,'0'-23'221,"2"10"0,6 2 0,7 4 0,6-1 1,2 0 12,0-2 1,1 7 0,-1-5 0,0 6-236,0 2 1,0 0-1,3 0 1,3 0-467,2 0 1,-1 2-479,-6 6 0,-1-5 945,0 5 0,0-16 0,1-5 0</inkml:trace>
  <inkml:trace contextRef="#ctx0" brushRef="#br0" timeOffset="-57320">12251 1708 7569,'0'-13'282,"0"21"1,0 18 0,0 7 0,2 9-21,6 1 0,-5 4 1,4-1-1,-4 1 0,-3-4-61,0-4 0,0 5 0,3-8 1,2 0-203,2-5 0,1 3 1,-8-3-1,0 0-186,0 2 1,0-7 0,0 5-205,0-5 1,-2-3-415,-6 0 644,5-10 0,-7-5 0,10-16 1,0-8-11,0-4 0,0-3 0,3-1 189,4 1 1,-4-3-1,7-2 1,-2-3 122,0 3 0,7-1 0,-5 1 0,1-3 0,2 3-23,0 2 1,-6 5 0,6 3 595,-3 3 1,1 10-562,-3-3 1,-3 16 0,8 10 0,-3 7-40,-5 6 0,0 8 0,0-5 0,6 2-58,2 5 0,-6-8 0,6-2 0,0-5-21,0-3 0,2 1 1,9-1-135,-1 0 0,0-10 0,0-5 1,3-6-175,5-2 0,-5 0 0,5 0 0,-5-2-110,-3-6 0,8-2 0,-3-8 1,-5 2-6,-5-2 0,-2 5 0,7-2 388,0-3 0,-10-3 0,-3-2 0</inkml:trace>
  <inkml:trace contextRef="#ctx0" brushRef="#br0" timeOffset="-56542">13783 2149 7569,'0'23'0,"0"3"67,0 5 1,0 5-1,0 11 144,0-1 1,2 0 0,3 1 0,3-1-1,-3 3 1,-2 3-132,-3 2 1,0-2-1,0-11 1,0-3-74,0 4 1,0-9 0,0-2-1,0-5 14,0-3 0,0-7 0,0-1 11,0 3 1,-3-8-139,-5-2 1,3-8 0,-8-8-51,3-7 1,2-8 0,6-8 0,-3-5 55,-3 0 1,-2-16 0,4 3 0,-1-8-31,1-7 1,4 7 0,2 3 0,0 5 101,0 3 0,2 2 0,4 5 0,4 6 174,3-1 0,0 16 1,5-3-1,-3 6-2,3 2 1,3 8-1,2-3 1,0 5 61,1 3 1,-1 0 0,0 3-84,0 5 1,-2 5 0,-3 10 0,-5 0-53,-3 0 0,-2 3 0,-8 2 1,0 3-96,0-2 0,-8 7 0,-2 0 0,-3 0-46,-5-5 0,-3 3 1,-2-6-1,2-5-496,6-5 1,-6-10 0,6 5 226,-6-3 0,6-2 0,2-13 0,2-8 339,6-10 0,-8-16 0,1 3 0</inkml:trace>
  <inkml:trace contextRef="#ctx0" brushRef="#br0" timeOffset="-54872">13991 1824 7569,'8'-28'0,"2"7"43,3 8 0,-5 11 147,8 17 1,-11 3 0,5 21-1,-2 2-1,0 3 0,-1 2 0,-7 3 0,0 3-35,0 2 0,0 0 0,0-7 0,0-1-62,0 1 0,0-4 1,0-1-1,0-6-99,0-3 1,8-2 0,0-8 0,-1 1-118,4-1 1,-6 0 0,10 0 70,3 0 1,3-10-1,2-5 1,1-5 9,-1-3 0,0-3 0,0-5 1,0-7-18,1-6 0,6-7 1,1 0-1,-2 2-55,-3-3 0,-3 1 0,0 5 1,-2 0 20,-6-1 1,-5 1 0,-10 0 45,0 0 0,0 0 0,-2 2 0,-6 3 30,-7 2 1,2 11 0,-3-3 0,-2 6 44,-2 2 1,-4 0-1,1 2 76,0 6 1,0 5 0,2 10 0,3 1-38,3-1 1,7 0-1,-5 0 1,3 0 67,5 1 1,2-1-1,3 0-24,0 0 0,3-7-222,4-1 1,6-10 0,10 3 38,1-5 0,-1-3 1,0 0-1,0 0-23,0 0 0,1-11 1,-1-4-1,0-6-17,0-2 1,-7 0 0,-1 0 0,1-1 43,-3 1 0,5 0 73,-11 0 1,4 2 268,-4 6-116,-4 4 1,7 14 0,-10 5-65,0 7 1,0 6-1,0 2 3,0 0 0,0 0 0,0 1-77,0-1 0,8-8 1,2-2-1,1 0-42,-1 0 0,8-8 0,-3 3-55,6-6 1,2-2-1,1-2 1,-4-6-25,-4-7 1,4 2 0,-7-3-1,3 1-21,-1 2 0,-7-8 1,5 6 53,-3-6 1,6-2-1,-9 0 145,-2 0 1,-2 7 36,-3 1 801,0-1-773,-10 3 1,7 5-1,-5 16-7,6 8 0,2 4 0,0 4-82,0-1 1,0 0-1,0 0-142,0 0 0,0 1 1,0-1 66,0 0 0,0-8-836,0 1 752,0-11 0,2 3 0,4-16 1,1-7 14,-2-6 1,6-5 0,-1-2 0,0-3 65,1 3 0,4-6 0,-7 3 0,0 3 33,2 2 0,-5-5 1,8 0 261,-3 3 0,8 4-39,-2 9 0,-3 5-131,2 10 1,-7 2 0,5 6 0,-3 7 23,-5 6 1,-2 2-1,-3 0-83,0 1 1,8-1-1,-1 0 1,-2 3 0,-2 2 26,-3 3 1,0 0-1,3-8-18,4 1 1,-1-1-252,9 0 1,-7-10 110,7-5 0,-7-6 0,7-2 25,3 0 1,-5-10-1,0-6 1,0-2-43,0 3 0,-5-11 0,7 5 18,3-4 0,-5-4 0,0-9 0,-3 7 47,-4 5 0,-4 3 85,-2-1 1,0 1-1,0 0 72,0 0-49,0 10 0,0 5 133,0 16 1,0-3 0,0 11 0,0 2-121,0 2 1,0 3 0,0 1 0,0-1-50,0 0 1,0 0 0,0 1 0,0-1-30,0 0 0,-8 0 0,1 0-247,2 1-235,2-1 348,3-10 0,0-6 0,3-14 57,4-9 1,-2-4 0,8-6 0,0-3 26,0-2 1,-5-2 0,7 5 0,1-6 164,-3-2 1,7 8 0,-4-3 0,2 5 10,-3 3 1,3 7 0,-7 3 0,-1 0 209,0 0-240,8 8 1,-7-2-1,4 14 1,-7 9-34,-6 4 0,-2 6 1,0 3-1,0 2 44,0-3 0,0 5 0,0-2-42,0-2 1,8-3 0,0-3 0,0 0-26,2 0 0,-5-2 0,11-3 5,2-3 0,2-10 0,4 3-195,-1-5 1,-3-14 0,-2-4 0,-2-6-56,2-2 0,-5 0 0,0 0 1,0 2 58,0 6 1,-8-14 0,2 6 71,-4-3 0,5 0 1,-1 3-1,-1 0 56,-4 0 0,-2 7 356,0 1 0,0 12-93,0 3 1,0 11 0,0 14-80,0 6 0,0-5 1,0 5-1,0-5 0,0 0-30,0 5 1,0-6 0,0 6-501,0-5 0,0-3 0,3-2-2075,5-6 1809,-6 6 0,8-21 0,-10 0 630,0-13 0,0-18 0,0-5 0</inkml:trace>
  <inkml:trace contextRef="#ctx0" brushRef="#br0" timeOffset="-54672">15871 1847 7569,'0'-23'-100,"0"8"704,0-1-606,0 11 0,3-5-279,5 10 0,5 2 101,10 6 0,0 5 0,-2 10 0,-3 0 1,-3-2-95,3-6 1,-5 6 273,3-5 0,-1 15 0,8 5 0</inkml:trace>
  <inkml:trace contextRef="#ctx0" brushRef="#br0" timeOffset="-53707">16173 2172 7596,'0'23'612,"0"1"-507,0-1 1,0-8-1,0 1-244,0 2 1,0 3-68,0 2-9,0-10 142,0-3 0,3-28-12,4-5 1,-1-6 0,6 6 0,1 0 152,0 0 0,-8-1 0,6 1 61,-1 0 0,0 0 103,6 0-146,4 10 0,-14 2 1,6 14-11,-1 5 1,-3 5 0,-8 10 0,0 0 22,0 0 0,0 0 0,2 1-17,6-1 0,-6 0 0,9 0 0,-1 1 25,6-1 0,4 0 0,3-2-58,1-6 1,-1-5 0,0-10 0,0 0-79,0 0 1,1 0 0,-1-2 0,0-6-9,0-7 1,0-6 0,1-2-1,-1 0 16,0-1 0,0 1 1,1 0-1,-1 0 25,0-1 0,-8-6 0,-2-4 0,0 0 37,0 1 0,-8-1 1,3 6-1,-5-3-35,-3 3 0,0 2 1,-3 3 3,-5 0 1,-5 10 0,-10 5 3,0 5 0,0 6 1,0 5-1,-1 7 40,1 6 0,0 2 0,2 0 0,3 0 100,3 1 1,7 7-1,-5-1 1,3-1-96,5-3 1,2-3 0,3 0 0,0 0-27,0 0 0,10-2 0,6-3-44,4-2 1,4-11 0,-1 3-80,0-6 0,0-2 1,1 0-1,-1-2-33,0-6 0,0-3 0,-2-7 0,-3 3 9,-3-3 1,-2-3-1,5-2 18,-2 0 1,-11 0 0,3-1 33,-6 1 1,-2 0 0,0 0 172,0 0 1,0 7-45,0 1 0,-10 10-19,-6-3 1,6 8-1,2 10 1,6 13-22,2 13 1,-8 8 0,0 3-1,3-1 142,3 0 0,2 9 0,0 1 0,2 1-49,6 0 1,-6 7 0,6-2-1,-5 3-64,-3-3 0,7 2 1,1-10-1,-3-2 25,-2-3 0,-3-3 0,0-2 0,0-3-94,0-2 1,-3-11 0,-2 3-1,-5-5 39,-3-3 1,0 0-1,-5-2 1,3-3-80,-3-2 0,-3-9 1,-2 6-1,0-2-49,-1-6 1,1-3 0,0-2-1,0-2-1,-1-6 1,1-5 0,0-10-1,0 0-28,0-1 0,2-6 1,3-4-1,5-2-86,3-5 0,2 7 0,8 1 0,0 2-1,0 0 1,8-3 0,2 6 0,3-3 51,5 3 1,10 2-1,3 3 1,0-1-101,3 1 0,-8 0 0,7 2-603,1 6 869,-9-6 0,19 8 0,-8-10 0</inkml:trace>
  <inkml:trace contextRef="#ctx0" brushRef="#br0" timeOffset="-53526">17542 2381 6480,'0'0'0</inkml:trace>
  <inkml:trace contextRef="#ctx0" brushRef="#br0" timeOffset="-41609">17542 2497 7569,'-23'0'1101,"10"0"0,6 0-1248,14 0 0,-2 0-739,11 0 629,-11 0 0,16 0 0,-6 0 257,6 0 0,2 0 0,0 0 0</inkml:trace>
  <inkml:trace contextRef="#ctx0" brushRef="#br0" timeOffset="-40775">18285 2265 7658,'0'-23'1043,"0"0"1,0 12-831,0 11 0,3 18 0,2 16 0,3-1-99,-3 1 0,-3 7 1,-2-2-1,0 5-122,0 2 1,3-2 0,2-3-1,3-5-122,-3-2 1,0-3-1,0-8 1,3 0-142,-3 1 1,5-9 0,1-2 24,2-3 1,-6-2 0,6-11 155,-2-4 1,4-1-1,-5-13 1,1-5 21,-1 1 1,6-11 0,-6-3-1,3-5 48,5-2 1,-5-1 0,0 3 0,-1 3 149,1 2 1,-5 1 0,5-6-1,0 5 47,0 8 1,-8 5 0,5 3 358,1 0-449,-9 10 0,8 13 0,-10 16 0,0 4-38,0 3 1,0 11 0,0 2 0,0 3-45,0-1 0,8 1 0,0 10 0,0 3 36,2 2 0,-5 0 1,11-10-1,-1-3 14,-2-2 0,5-11 0,-8 3 1,1-5 63,-1-3 46,8-10 1,-13 5-41,11-10-120,-1 0 61,-2-8-5,8-11 32,-8-2-29,10-20 12,-10 7-10,7-28-661,-17 15 450,17-18 202,-17 11-213,18 0 193,-19-1-2,9 1-29,-11-11-120,0 8 1,0-8 0,0 11 0,0 2-1,0 3-114,0 2 0,-3 11 0,-2-3-145,-3 5 1,-2 5-587,2 6 0,5 7 612,-4 16 1,4 5 0,3 10 0,0 0 346,0 0 0,0 6 0,0-1 0,0-5 0,0-2 0,0-6 0</inkml:trace>
  <inkml:trace contextRef="#ctx0" brushRef="#br0" timeOffset="-40375">19144 2567 7569,'0'23'333,"0"0"1,0-7 0,2-3 29,6-3 1,5-2-1,8-11-296,-6-5 1,6 3 0,-6-10 0,3-3-39,-2-3 1,4-2-1,-4 0-201,5-1 0,-6 1 0,-2 0 8,-3 0 1,0 0-1,-4-1 1,1 1 7,-1 0 1,-6 7 0,-8 1 136,-8-3 1,-4 0 0,-3 2 77,-1 9 0,1 4 0,0 3 106,0 0 0,7 10 1,3 6-1,0 7 66,1 8 1,6-3-1,-4 11 1,2 0 46,1-3 1,-1 8-1,8-8 1,0 3-170,0-1 1,2-9 0,4 2 0,4-8-355,3-8 245,2 6 1,8-19-491,1 6 1,1 2 276,6-2 0,-2 0-266,9-8 0,-7-3 1,8-2-1,2-5 0,3 0 479,3-1 0,-1-7 0,0 5 0</inkml:trace>
  <inkml:trace contextRef="#ctx0" brushRef="#br0" timeOffset="-39225">20281 2428 7569,'-3'-13'345,"-4"5"1,2 5-81,-11 3 1,11 11 0,-3 4-1,6 6-33,2 2 1,0 0 0,0 0 0,0 1-192,0-1 0,0 0 0,0 0 0,0 0 15,0 1 1,2-9 0,3 1-151,3 2 0,10-8 0,-5 0 1,3-2-339,-1 0 0,0-3 0,9-10 166,-1-3 1,-2-10-1,-3 3 1,-6-6 165,-1-2 0,7-1 1,-5-1-1,0-4 94,-6-2 0,4 0 0,-4 6 0,-1-4 92,-4-2 0,6 0 0,0 8 685,-3 0-288,-3 10 1,-4 5-287,-6 16 1,3 5 0,-8 10 0,3 0-52,5 1 0,2-1 0,3 0 1,0 0-105,0 0 1,0 8 0,3 0-130,4-2 1,-2-6-1,8-5 1,0-5-261,0-3 0,3-2 0,7-8 126,0 0 0,0 0 1,0 0-1,1-3-34,-1-4 1,0-4 0,-2-7 0,-3 3 148,-3-3 1,-2-3 0,5-2 0,-5 0 143,-3-1 0,6-1 0,-6-4 0,0-2 49,1 3 1,-1 2-1,-5 3 1,3 0 111,-3 0 1,5 7 0,-2 1 481,-3-3-504,-2 7 1,-6 1-251,-4 10 0,1 0 0,-6 2 0,-1 6-24,0 8 1,5-3-1,-5 2 1,0 1-21,0-4 1,6 9-38,-9-5 0,11-4 0,-3 4 184,6 2 1,4-8 0,6-2 32,7-5 0,-2-3 0,3 0 1,2 0 91,3 0 0,-6 0 0,0 0 1,4 0 1,-1 2-156,-3 6 1,-7 7 0,-13 14-202,-3 2 0,-10 0 0,2-6 1,-4 4-28,-3 2 0,-1 0 0,1-8 83,0 0 0,7-2 0,4-3 232,1-3 0,6-10 121,13 3 0,5-5 0,10-3 0,0 0 12,0 0 0,11-11 1,2-4-1,3-6-86,-1-2 1,-2 0 0,6-3 0,-6-2-76,-3-3 0,1 0 1,-6 5-1,3-2-71,-3-3 0,-2 0 1,-5 8-1,-3-1-100,-3 1 0,-9 0-18,1 0 0,-7 2 77,-7 6 1,-6 4-1,-11 11 1,1 0 33,0 0 0,2 3 0,3 5 1,3 7 121,-3 6 1,5 5 0,0 2 0,0 3 105,0-3 1,8 1-1,-3-1 1,6 3-64,2-3 0,0-2 0,2-3 1,6-2-171,8-6 1,-1 3 0,6-7 0,4-1-164,1 0 1,8-2-1,-1-8 1,3 0-421,6 0 1,2 0 0,2 0-1,-2 0 87,-6 0 0,4-8 1,-11 1 518,-3 1 0,8-6 0,0-1 0</inkml:trace>
  <inkml:trace contextRef="#ctx0" brushRef="#br0" timeOffset="-38984">22068 2172 7569,'13'-23'353,"-3"13"0,-10 10 0,0 13 0,0 7 190,0 3 1,8 1-1,0 1 1,-3 4-331,-2 2 0,-3 10 0,0-2 0,0 5-155,0 2 1,0-7-1,0-3 1,0 0-369,0 0 0,0-8 0,0 3 1,0-5-429,0-3 0,0 1 1,2-4-395,6-4 1,-3-6 1131,11-10 0,-11 0 0,5-10 0,-10-3 0</inkml:trace>
  <inkml:trace contextRef="#ctx0" brushRef="#br0" timeOffset="-38791">22045 2636 7569,'-13'-12'-227,"-5"-9"464,10 5 0,3 6 1,13 2-11,7 6 1,14-6-1,2 0 1,-3 3-172,-2 3 0,5 2 0,0 0 0,0 0-220,2 0 0,-4 0 0,9-3 0,1-2-87,-3-3 0,-2-2 0,-11 5 0,0-3 251,0 3 0,0-18 0,1-3 0</inkml:trace>
  <inkml:trace contextRef="#ctx0" brushRef="#br0" timeOffset="-38208">22532 2010 7569,'-13'-23'-497,"3"7"842,10 1 0,0 12 1,0 3-1,0 16 36,0 12 1,0 0 0,0 8 0,0-2-189,0-6 0,0 8 0,0 0 0,0 3-146,0 0 1,0 0-1,0 7 1,0-2-167,0-6 0,0 6 1,0-5-1,0 2-127,0-2 0,0-6 0,0-9 0,0-1-12,0 0 1,0-7-448,0-1 0,0-12 510,0-3 1,8-11 0,2-12 0,3-3 200,5-5 0,-5 6 0,3-9 1,2 3 158,2 0 1,3 0 0,1 8 58,-1 0 1,0 7 0,0 3 186,0 3 1,-10 5-302,-5 13 1,2-3-1,-2 13 1,-3 5-26,-2 5 0,-3 6 0,0-6 0,2 3 6,6-2 1,-3-4 0,8-1-1,0-1-17,0 0 0,2-7 1,9-4-1,-1-1-22,0-6 0,0 0 1,1 0-71,-1 3 1,0-3-1,0-13 1,0-7-130,1-6 1,-9 1-1,1-1 1,-1 0 8,-2-4 0,-3-4 1,-7 6-1,2 0-15,3 0 0,-1-1 0,-7 1 0,0 0 89,0 0 1,-7 7 0,-4 3 104,-2 3 0,-2 2 0,-8 8 75,0 0 1,2 13 0,3 8 0,5 7-2,3 1 0,-1 4 0,6 1 0,-3-1 94,3 1 0,5-1 1,8-4-1,8 2-320,4-3 1,3-5-1,1-5 1,1-5 7,6-3 0,-2 6 0,12-8 0,5-3 54,6-3 1,2-2 0,-7 0-1,-1 0 49,0 0 0,1-10 0,-1-3 0</inkml:trace>
  <inkml:trace contextRef="#ctx0" brushRef="#br0" timeOffset="-37865">24111 2358 7569,'0'-23'250,"0"10"1,0 5 0,0 16-60,0 7 1,0 6 0,2 5 0,3 2-25,3 3 0,0 10 1,-6-5-1,4 3-32,1 0 1,1-1 0,-5 6 0,2-5-11,2-8 0,4-5 0,-6-3-216,3 0 0,-1-7 0,-4-3-45,5-3 0,-3-5 1,8-13-1,0-7-167,0-6 0,2-10 0,6-2 0,-3-3-54,-3-6 0,1-2 0,4 1 0,-2 1 64,-2 4 1,-3 7 0,5-5 0,-5 2 292,-3 6 0,0 10 0,-2 2 0,5 11 0,10-5 0</inkml:trace>
  <inkml:trace contextRef="#ctx0" brushRef="#br0" timeOffset="-37517">24598 2520 7529,'8'24'79,"-1"-1"1,4-8 0,-4-2 0,9 0 119,5 0 0,2-8 1,0 0-32,0-10 0,0 0-212,1-10 1,-4-1 0,-2-5-1,-5 3-100,-2 3 0,-1 7 1,-5-7-1,3-3-75,-3-3 1,5-2-1,-2 0 97,-3-1 0,-2 9 1,-6-1 81,-5-2 0,-5 8 0,-10 2 104,0 6 1,8 2-1,-1 2 1,-2 6 139,-3 8 1,1 4 0,2 3-1,2 1 10,-2-1 0,5 0 0,0 3 0,3 2-33,5 3 0,2 0 0,3-8 1,3 0-20,5 1 0,2-1 0,11 0 1,-1-2-77,6-6 0,2 3 1,-4-10-1,1-3-461,6-2 0,-5-3 0,8 0 1,-3 0-36,0 0 0,2 0 0,-5-3 0,3-2-293,-2-3 703,-3-10 0,-3 5 0,0-10 0</inkml:trace>
  <inkml:trace contextRef="#ctx0" brushRef="#br0" timeOffset="-36874">25364 1894 7569,'0'-23'-121,"-10"-1"359,7 11 0,-7 6 0,10 14 15,0 9 1,-3 15 0,-2 8-1,-3 7-15,3 8 0,-5-2 0,2 7 1,3 0-161,2 1 1,3-9 0,0 3-1,0-7-95,0-9 0,3 4 0,2-9-109,3 3 0,7-7 0,-7 2-323,-3-6 0,0-12 0,0-2 92,3-1 0,8-10 1,-9 0 251,-2-13 0,6-8 1,-1-2-1,0 0 21,1 0 0,-1 7 1,-5 1 346,3-3 0,10 8 229,-3 2 1,-2 8-288,3 8 1,-3 4 0,5 12 0,-3-1-108,3 0 1,-5-2 0,3-3 0,-1-3-54,-2 3 0,8 0 1,-8 0-1,2-5-196,1-2 0,-1-4 0,8-7-15,0 0 0,1-2 1,-4-6 112,-4-7 0,2 2 1,-8-3-1,0-2 9,1-3 0,-4-2 1,-7 0-1,0 0 87,0 0 1,-2-1 0,-6 1 0,-7 0-46,-6 0 1,-12 2 0,-4 3-1,-1 5-60,-1 3 0,11 2 0,-6 8 0,3 3-28,0 4 0,8-1 0,10 9-96,3 3 1,2 3 0,8 2 0,3-2-117,4-6 0,9 3 1,12-10-1,6-3 302,2-2 0,3 7 0,7 3 0</inkml:trace>
  <inkml:trace contextRef="#ctx0" brushRef="#br0" timeOffset="-36468">26176 2451 7522,'10'-13'313,"-7"3"1,5 12-1,-13 6 1,-6 5 109,-2 0 0,8 7 1,-2-4-224,4 4 1,3 4 0,0-1-238,0 0 0,0 0 0,0 0-296,0 1 1,10-1 0,6-2 88,4-6 0,4-2 1,-1-8-1,0 3 14,0-3 0,0-5 1,1-5-1,-1-6 37,0-1 1,0-1 0,-2-5 0,-3 2 178,-3-2 0,-2-3 1,3-2-1,-6 0 143,0 0 0,-4 0 0,6-1 217,-1 1 0,-3 8-7,-8-1 1,2 11 0,3 0 27,3 10 1,0 0 0,-8 11-1,0 2-99,0 2 0,7 4 0,1-1 0,-3 0-257,-2 0 0,0 0 1,2 1-378,2-1 0,9 0-775,-8 0 0,2-10 398,-2-5 1,-6-8-1,6-8 743,-5-7 0,-3-6 0,0-12 0,0-4 0</inkml:trace>
  <inkml:trace contextRef="#ctx0" brushRef="#br0" timeOffset="-36283">26548 2242 7569,'-11'-23'-158,"9"-1"237,-9 12 0,11 4-38,0 16 1,11 2 0,4 8 0,6-5-153,2-3 0,0 6 1,0-6-1,3 0-391,5 1 1,-5-1 501,5-2 0,5-6 0,0 9 0</inkml:trace>
  <inkml:trace contextRef="#ctx0" brushRef="#br0" timeOffset="-36046">27081 1987 7563,'0'-11'147,"0"11"0,0 16 137,0 12 0,0 8 0,0 11 0,0-1-36,0 0 0,0 1 0,0-1 0,0 1-225,0-1 0,0-7 0,0-3 1,0-3-384,0-4 1,0 4-1,0-2-241,0-2 1,0-4 0,0-1-451,0-1 1051,0-10 0,-10-3 0,-3-10 0</inkml:trace>
  <inkml:trace contextRef="#ctx0" brushRef="#br0" timeOffset="-35400">26919 2497 7569,'-10'-23'-76,"7"0"0,-5 7 0,16 3 0,7 3 147,6 5 0,2-5 0,0 2 43,1 3 1,-1 2-1,0 1-79,0-6 0,1 5 0,-1-7-14,0 0 1,0 7 50,0-5 0,-10 8 12,-5 8 1,-5 5 0,-3 10-1,0 0 14,0 1 1,0 7-1,0-1 1,0-1 9,0-3 1,0-3-1,0 0 1,2-2-60,6-6 0,-3-2 0,11-8 1,2 3-40,2-3 1,-4-2 0,-1-3-1,3-3-58,3-5 0,2-5 0,0-10 0,0 0 45,1 0 0,-1 0 1,-2-3-1,-3-3-189,-3-1 1,-2-1 0,2 5 0,-4-3 91,-1-2 1,-7-2 0,4 5 0,-4-3-11,-3 2 0,-3 6 1,-2 5-43,-3 3 0,-10 12 322,3 3 0,5 10 0,2 16 1,5 2 58,3 3 1,0 11 0,0-4 0,0 9 157,0 7 0,0-5 0,3 8 1,2-3-138,3 0 1,10 8-1,-5-8 1,2-2-75,1-3 0,-3-3 1,2 0-1,-5-2-256,1-5 0,-9 5 1,6-8-1,-5 3 26,-3-1 1,-3-9 0,-5 4 0,-5-2-210,0 0 1,-10-3-1,3-10 1,-9-2 120,1 2 1,-6-8 0,3-2 0,0-5 20,-2-3 0,7 0 0,-5-3 0,5-5-13,3-7 0,3-8 0,2-8 0,5-5 11,2-1 1,4-14 0,9 4-1,6-2 40,7 0 0,16 3 1,8 0-1,5 2 63,2 5 1,11-5-1,5 8 1,2 0 29,-2 5 1,5-2 0,-7 4-1,-1 6-190,-5 5 1,-8 13-1,-4-3 1,-6 5-451,-3 3 1,-2 0 629,-7 0 0,9 0 0,3 0 0</inkml:trace>
  <inkml:trace contextRef="#ctx0" brushRef="#br0" timeOffset="-34804">28961 2288 7560,'0'-23'140,"0"10"0,0-7 279,0 4 1,-2 6-307,-6 2 1,3 5 0,-11 3-1,-2 0-95,-2 0 0,-4 3 0,1 5 0,0 7-66,0 6 0,0 0 1,2-3-1,3-3 6,2 3 1,11-5-290,-2 2 0,7 1 287,7 7 1,9-2 0,12-3 0,3-5 97,-3-3 1,6 8 0,-3-2 0,-3 2-6,-2-3 0,5 3 0,-3-8 0,-4 1 189,-6-1 0,-11 6 1,6-6 261,-2 3 1,-6 2-520,-13 8 1,-5-2-1,-10-5 1,0-6-166,-1 0 0,-6-7 0,-1 7 1,0-2-3,-3 0 1,8-1 0,-5-9 0,6-6-331,1-7 1,9-6-1,2-5 1,3-5 515,5-8 0,2-4 0,3-4 0,0 1 0</inkml:trace>
  <inkml:trace contextRef="#ctx0" brushRef="#br0" timeOffset="-34134">29124 1685 7569,'15'-21'-15,"1"6"0,-9 7 0,6 16 0,-2 10-26,-6 10 1,-3 8-1,-2 13 1,0 3 216,0 2 1,0 11 0,0-6 0,0 3 128,0 0 0,0-3 1,-2 5-1,-3-4-161,-3-4 0,0-4 1,8-11-1,0-2-137,0 2 1,0-7 0,0-3-233,0-6 1,3-4-248,4-5 1,-4-9 225,5-14 0,2-6 1,-2-13-1,-3-2 107,-2-3 0,4-8 0,1 8 0,0 0 142,2-3 1,-5 9 35,11-6 0,-1 8 136,8 7 0,-7 8 1,-3 16 84,-3 8 1,0 2-1,-4 0-188,1-3 1,4 1 0,-6 7 0,2 0-28,-1 0 0,4-7 0,0-1-95,3 3 0,-5-5 0,7 0-50,3-3 1,-5-2-1,3-11 48,2-4 1,-5 2 0,2-11-139,3-2 0,-7 5 0,-1 0 34,0 3 124,-7 2 1,10 8 0,-8 3 218,3 5 0,7-3 1,-5 8-1,1-1 152,-1 1 1,8 0-1,-2 5-176,4-2 0,-4-11 0,-1 3-179,3-6 0,-5-2 0,3 0-43,2 0 1,-8-2-1,0-3 1,-2-6 23,0-2 0,-1-2 0,-7-8 0,0-1 24,0 1 1,0 8 0,0-1 0,-2-2-17,-6-2 0,-7-4 1,-14 1-1,-2 3-72,3 4 0,-6-2 1,1 10-1,-1 3-34,1 3 0,2 2 1,10 2-1,3 3-157,3 3 1,10 10-1,-3-2 2,5 4 1,3 3-1,0 1 1,0-1 287,0 0 0,0-8 0,0 1 0,11-1 0,1 9 0</inkml:trace>
  <inkml:trace contextRef="#ctx0" brushRef="#br0" timeOffset="-33642">29890 2381 7569,'10'-13'9,"-7"3"333,17 0 1,-15 10-16,11 0 1,-11 10 0,3 13-192,-6 0 1,1-2 0,2-3-1,3-2-103,-3 2 1,5-6 0,1 1-1,-1 0 59,0 0 1,8-8 0,-5 6-728,0-1 1,8-7 445,-6 4 0,6-12 1,-1-5-1,-4-3 69,-8-5 0,2-3 0,0-2 0,1 0 58,-1 0 1,0-1 0,-5 1 41,3 0 0,0 0 414,-8 0-286,0 10 1,0 5 0,0 16 0,0 7 49,0 6 0,0 2 0,0 0 0,0 0-2,0 1 1,0 7 0,0-1 49,0-1 1,0-3 0,2-6 0,6-4-103,8-9 0,4 4 0,3-3-77,1-3 1,-9-5-1,1-8 1,2-5-163,2 0 0,-4-7 0,-3 4 0,-1-5 8,1-2 0,-7-8 0,1 0 1,-4 0-113,-3-2 0,0 7 0,0-7 0,0 2 105,0 0 1,-3-8 0,-4 8 0,-9 3-341,-5 2 0,6 10 0,-1 3 206,-2 3 0,-2 10 1,-1 10 267,6 3 0,-6 13 0,8 10 0</inkml:trace>
  <inkml:trace contextRef="#ctx0" brushRef="#br0" timeOffset="-32938">30632 2335 7575,'21'2'0,"-3"3"126,-3 3 1,-9 10-1,1-2 1,-4 4 126,-3 4 0,0 1-139,0 6 0,0-5 0,0 5 0,0-5-119,0-3 0,0-7 0,0-1-227,0 3 105,0-8 1,3 1 0,2-14-6,2-5 1,9-5 0,-6-10 0,1 0-38,-1 0 1,5 0 0,-4-3 0,-1-3 103,0-1 1,6-9-1,-6 5 1,0 1 9,1-1 1,4 3-1,-7 8 1,0 2-57,2 6 0,-5-3 283,11 10 0,-11 3 0,2 13 0,-4 7 29,-3 6 1,8 2 0,0 3 0,-3 2-75,-3 3 1,6 3 0,0-6 0,-1 3-86,4-3 1,-9-2 0,9-3-87,-1 1 1,3-4 0,10-4-125,0-9 1,-7 4 0,-1-3 115,3-3 0,3-10 0,0-6 0,-3-2-193,-3-5 0,1 0 0,7-2 155,0-4 1,0-1-1,-2-14 1,-3 8 53,-3 5 0,-10 3 1,6 0-1,-3 0 55,-1-1 0,1 9 532,-8-1-424,0 11 0,-8-3 1,-2 14-1,0 4 77,-1 3 0,1-5 0,5 7-122,-3 3 1,0-5-154,8 2 0,8-7 0,2 5 73,3-3 0,3 1 1,7-6-1,0 3-33,0-3 1,1 0 0,-1 0 0,0 3 193,0-3 1,0 5 0,1 1 0,-1-1 189,0 0 1,-2 8-1,-6-2-89,-7 4 1,2-4-1,-2-1 1,-5 1-121,-9-3 1,-6 7-1,-12-4 1,-1 4-218,-6 4 1,5-9-1,-8 1 1,3-1-577,0-2 1,0 0 0,8-8 0,0 5-1178,0 3 1826,0-8 0,-11 16 0,-2-8 0</inkml:trace>
  <inkml:trace contextRef="#ctx0" brushRef="#br0" timeOffset="-30925">437 4540 8477,'0'23'423,"0"0"1,0 0-263,0 0 1,0-7-467,0-1 0,-7 1-331,-1 7 214,0-10 189,8-3 1,3-30 0,2-9 218,3-4 0,7-1 0,-5 11 0,1 0 123,-1 0 0,8-6 0,-5 3 0,2 6 168,1-1 1,-8 3-1,7 3 18,3 7 0,-5 5 0,0 6-121,-3 5 0,-2 5 0,-8 12 0,0 4-154,0 2 0,0 7 0,0-7 0,3-2-122,4-4 1,-4-1 0,5-1 0,-6 0-154,-2 0 1,11-2 0,4-3-617,6-3 1,2-9 0,0 1 870,0-4 0,0-13 0,1-3 0</inkml:trace>
  <inkml:trace contextRef="#ctx0" brushRef="#br0" timeOffset="-30722">1180 4308 7673,'15'2'845,"-2"6"-601,-2 7 1,-4 6 0,-7 2-1,0 3 41,0 5 0,3 2 0,2 9 0,3-4-331,-3 4 1,-2-6 0,-3 0 0,0 0-234,0 0 1,2-8 0,3 3 0,3-5-470,-3-3 0,-2 1 1,-6-1 747,-4 0 0,4 0 0,-7 0 0</inkml:trace>
  <inkml:trace contextRef="#ctx0" brushRef="#br0" timeOffset="-30503">1110 4795 7569,'0'-16'-42,"0"1"40,0-3 1,0-3-1,3 1 225,5 4 0,5 3 0,10 8-239,0-3 0,0-2 1,0 5-233,1-3 0,-1 0 0,0 8-421,0 0 669,0-10 0,-10 8 0,-2-9 0</inkml:trace>
  <inkml:trace contextRef="#ctx0" brushRef="#br0" timeOffset="-29973">1412 4099 7569,'0'-24'-18,"0"1"162,-10 10 0,7 6 0,-5 14 0,6 11 242,2 11 1,2 7 0,4 10 0,1 1-261,-1-1 1,-1 8-1,0 0 1,3-2 3,-3-3 1,5 3 0,-2-3 0,0-8-238,2-5 1,-8 3-1,6-8 1,-5-3-140,-3-2 1,7-11-639,1 1 1,3-3 742,-4 2 0,-2-15 0,8-15 0,0-6 68,0-2 1,-5-3 0,5-2 0,-3-6 97,-5-2 1,6 0 0,-1-5 0,0 4 192,0 4 1,9 2 0,-4 10 199,6 6 0,2-3-268,0 10 1,-2 3 0,-3 10-1,-5 5 1,-3 3-4,-5 5 0,5 11 0,-2 4 0,-3 1-71,-2-1 0,5 6 1,-1-8-1,1-3-211,2-2 0,1-3 0,7-2 0,-3-3 23,3-3 1,3-9 0,2 4-1,0-2-38,1-1 1,-1-1 0,0-12-17,0-1 0,-2-11 0,-3 2 44,-3-5 1,-2-2-1,3 0 1,-9 0 70,-4 0 0,5-1 0,-1 1 65,-1 0 0,-6 2 0,-6 3 1,-4 5-21,-3 3 1,6 2-1,-9 8 115,-2 0 1,0 11 0,2 4 255,9 6 0,4 10 1,3 0-1,0-3-277,0-2 1,0-3 0,3 0-220,4 0 1,14-2 0,10-5 0,-3-9-252,-2-4 1,5-3 0,3 0 0,-1 0 381,1 0 0,7 0 0,-5 0 0</inkml:trace>
  <inkml:trace contextRef="#ctx0" brushRef="#br0" timeOffset="-29373">3130 4377 7569,'0'-23'424,"0"10"1,0 13-1,0 18 1,0 10-17,0 11 0,0 5 0,0 5 0,2 3-219,6 2 0,-6 2 0,6-4 0,-3 0-60,3-9 1,2 4 0,6-11-1,-6 3-270,1-1 1,-9-7 0,8 5 0,-2-2-457,0-6 0,0-2 1,-8-3-468,0 0 0,0-7 622,0-1 0,0-12 1,0-3 355,0-13 1,0-15 0,-3-6 0,-2-2 0,-5-5 85,-3-3 0,5-5 0,-5-3 0,3-4 23,5-4 1,-1-2-1,1-7 1,-2 2 249,1 5 0,4 13 0,4 13 64,6 2 0,5 6 0,10 12-62,0 9 1,1 4 0,-1 3-49,0 0 1,0 0 0,0 3-24,1 4 0,-1 6 0,-2 11-129,-6-1 1,-2 0 0,-8 0 0,3 0-64,-3 1 1,-5 7 0,-8-1-1,-5-1 1,-2-3-6,-1-3 0,1 0 1,-6 0-1,3-2-580,3-6 1,7 3 0,-5-7-1316,3 2 1394,2-8 0,8 3 494,0-16 0,0-5 0,10-10 0,3-1 0</inkml:trace>
  <inkml:trace contextRef="#ctx0" brushRef="#br0" timeOffset="-28617">3455 4609 7569,'20'-23'-97,"-4"0"1,4 7 0,-7 1 244,0-3 0,0 0 0,-8 0 232,3 2 0,-3 11-267,-13-3 0,3 14 1,-8 4-1,0 3-58,0 5 0,8 2 0,-5 4 0,2-1-67,0 0 1,1-8 0,7 1 0,0 2-18,0 3 1,0-6 0,2 1 0,3 2-44,3 2 1,10-4 0,-2-3-1,4-3-116,4-5 0,-9 5 0,0-2 0,4-3 45,1-2 0,3-6 0,-2-4 63,-6-9 0,4 3 0,-9-2 1,0-3-1,0-3 0,-4-2 0,4-3 1,-2-2-1,-3-3 229,-3 2 1,-2 4 532,0 1-75,0 1-170,0 10-290,0 3 0,3 28-213,5 5 1,-3 6-109,10-6 0,-7 0 0,8-2-10,2-6 1,2 3 0,3-10 97,1-3 0,-9-10 0,1-5 1,-1-3 48,-2-5 0,5-3 1,-8-2-1,1 0 169,-1-1 0,0 1 0,-5 0 162,3 0 1,0 7-77,-8 1 1,0 7-1,3-5-36,4 3 0,-4 5 1,7 10-94,0 3 0,-7 2 0,7-2-87,1 7 0,-9-2 0,9 0 0,-4 0-44,1 0 1,2 0 0,-2 5 38,8-3 1,4-10-45,3 3 0,-2-8 1,-3-8-1,-5-7 75,-3-6 1,1-2-1,-6-3 1,5-2-8,3-3 0,-8-8 0,3 6 1,-6-1-11,-2 1 1,8-6-1,0 5 1,-3 1-4,-2-1 0,-3-4 0,0 7 1,0 2 144,0 4 1,0 9 79,0 1 0,0 12-86,0 3 1,0 13 0,0 15-1,0 6-20,0 2 1,0 3 0,0 10 0,0 2 1,0 3 1,2 1-1,3-12 1,3-1-269,-3-4 0,-2-2 0,-1 6 0,4-6-221,1-3 0,1-2 1,-5-8-1,2 1-1882,3-1 899,-1 0 1343,-7 0 0,0-10 0,0-3 0</inkml:trace>
  <inkml:trace contextRef="#ctx0" brushRef="#br0" timeOffset="-28426">4174 4331 9238,'10'-13'122,"6"5"1,4 6-1,4 2 1,1 0-131,6 0 1,-2 0 0,12 0-1,5 0-10,6 0 1,10 0 0,-5 0 0,-1 0 17,1 0 0,8 10 0,-6 3 0</inkml:trace>
  <inkml:trace contextRef="#ctx0" brushRef="#br0" timeOffset="-27706">5659 4308 7569,'-23'0'176,"0"0"10,0 0 0,7 0 0,1 2-25,-3 6 1,0-3 0,0 10-1,2 4 59,-2 1 1,8 3-1,2 1-42,5-1 1,3 0 0,3-2-273,5-6 1,5 3 0,10-10 0,0-3 2,0-2 1,1-3 0,-1 0 0,0 0-46,0 0 0,0-8 0,1-2 1,-1-3-43,0-5 0,-8-3 1,-2-2 108,-2 0 0,-1-1 1,-5 1-1,3 0 55,-3 0 0,-2 0 0,-3-1 0,-3 1 78,-5 0 1,-2 0 0,-8-1 0,2 4-31,-2 4 1,6-4 0,-4 7 0,-2 0 270,-3 5-60,8-5 1,6 11-1,14-6-159,9 5 0,5 3 1,2 0-1,0 0-13,0 0 0,3 0 1,5 0-1,5 0-40,0 0 0,5-2 1,-7-6-1,-1-7-34,1-6 1,-1-2-1,-4 0 1,2-1-49,-3 1 0,-5 0 0,-7 0 0,-6 0-38,0-1 1,-7 1 0,5 0 0,-6 0 37,-2-1 0,0 1 0,0 0 0,0 0 23,0 0 0,0-1 1,-2-1-1,-3-4 34,-3-2 1,-10 0 0,2 8 41,-4 0 1,4 2-13,1 6 1,-1 5 0,-4 12-3,4 6 1,6 7 0,7 16 0,-2 8 48,-3 5 1,1 13 0,7 4-1,0 9 8,0 7 0,0-2 1,0 10-1,0 0 87,0-2 0,0 7 1,0-7-1,0 2-97,0 0 1,0-10 0,0 2-1,0-5 33,0-2 0,7-3 1,4-3-1,-1-4-29,0-4 0,-2-1 0,-8-9 1,3 0-105,4 1 1,-4-11 0,5-5 0,-6-5-477,-2-3-96,0 0 0,-2-10 0,-6-8-58,-7-10 1,-6-8 0,-2-13 0,-1-2 646,1-3 0,-10-21 0,-3 3 0</inkml:trace>
  <inkml:trace contextRef="#ctx0" brushRef="#br0" timeOffset="-27501">5636 4400 7569,'0'-36'96,"10"3"1,6 10 231,5-1 1,10 9 0,2 2 0,1 0-291,-1 0 0,8 5 0,-2-7 1,5-1-48,2 4 0,8-1 1,1 8-1,-6-3-417,-8 3 0,3 2 1,-6 3-1,4 0-906,-4 0 1332,6 0 0,-8 0 0,11 0 0</inkml:trace>
  <inkml:trace contextRef="#ctx0" brushRef="#br0" timeOffset="-26915">7354 4215 7387,'0'-24'-270,"0"9"1,-3 0 0,-2-4 321,-3-1 1,-2-3 229,2-1 0,3 4 0,-11 4-112,-2 9 0,6 4 0,-4 3 48,-2 0 0,-3 3-129,-2 4 0,3 6 1,1 10-1,7 3-47,1 5 1,4-5-1,7 5 1,0-5-184,0-3 1,0 0-1,0 0 117,0 1 1,2-9 0,6-2 0,7-3-114,6-5 1,-6-2 0,1-3 0,-1-3 37,-2-4 1,5 1 0,-7-9 100,2-3 0,-6 0 0,6 0 1,-3 2-14,-4-2 1,-4 5 70,-2-2-35,0-1 0,-2 4 4,-6 4 0,5 8 0,-4 10 0,4 11 21,3 7 0,-8 16 0,1 0 1,1 7-21,4 1 0,2 15 1,0 0-1,2 0 105,6-2 1,-5-6-1,7 3 1,-2-11-49,-1-9 1,9-1 0,-6-10 0,1-3 79,-1-2 1,-2-3-1,-8 0 25,0 1 1,0-9-122,0 1 0,-11-11 0,-4 2-73,-6-4 1,-2-11-1,0-2 1,0-3-129,-1-5 1,1-3-1,0-4 1,2-4-324,6-2 0,-6-2 0,8 2 109,0-8 0,3 3 1,10 0-1,3 2 1,4 6 343,9 2 0,10 0 0,-3-4 0,16 4 0,-14-8 0</inkml:trace>
  <inkml:trace contextRef="#ctx0" brushRef="#br0" timeOffset="-26306">7655 4261 7569,'24'-10'97,"-1"-3"0,-13 0 0,-10 5-42,-13 6 1,0 2 0,-2 2 14,-3 6 0,-3-3 0,-2 11 1,0 2-1,2 2 8,6 4 0,-6 6 0,8 1 0,0-2-20,5-3 0,-2 5 1,2-1-162,3-1 0,3-3 1,4-6 7,6-4 1,5-6 0,10-10 0,0 0 20,1 0 1,-1-3 0,0-4-1,0-6-14,0 0 0,1-13 0,-1 8 1,-3 0 4,-4-3 0,4 1 1,-7-3-1,3-1 138,-1 1 0,-7 0 66,8 0 0,-11 7 0,2 1-60,-4-3 0,0 0 610,4 2-417,-4 6 0,10 20 1,-8 6-1,3 4-195,-3 4 1,0-9 0,0 0-5,3 4 0,7 1 0,-4 1-331,2-6 0,2-4-118,8-11 0,-7 0 1,-1-3 86,3-5 1,-7-5 0,-1-10 245,0 0 0,-5 0 0,8 0 0,-2-1 0,-6 1-48,-3 0 0,6 0 0,0-1 0,0 1 548,2 0 1,-8 8 595,6-1 0,-5 14-643,-3 2 0,0 10 0,0 13 1,0 3-282,0 5 0,0-3 1,0 8-1,0 0-147,0 0 1,0-7 0,0 2 0,0-5-629,0-3 0,0-8-341,0 1 1,2-11-1,3 0 1005,3-10 0,0-8 0,-8-10 0</inkml:trace>
  <inkml:trace contextRef="#ctx0" brushRef="#br0" timeOffset="-26134">8120 3959 7569,'-13'-36'406,"2"3"1,11 10-466,0-1 1,3 11-189,5 6 1,-3 7-365,10 7 0,1-1 611,7 9 0,0-10 0,0 6 0</inkml:trace>
  <inkml:trace contextRef="#ctx0" brushRef="#br0" timeOffset="-25887">8328 3634 7564,'13'11'103,"-2"2"1,-11 12 0,2 6 0,3 8-1,3 7 218,-3 9 0,-2-4 0,-3 9 1,0-1-140,0 0 1,0-7 0,0 2-356,0-5 1,0-5-1,0-3 1,0-5-1,2-2-657,6-6 1,-5-10 829,4-2 0,-4-1 0,-3 8 0</inkml:trace>
  <inkml:trace contextRef="#ctx0" brushRef="#br0" timeOffset="-25729">8212 4122 7569,'0'-23'0,"3"2"305,5 6-144,5-6 1,12 11-286,6-6 0,-2-2 1,9 10-1,4 3-149,1 3 0,-4 2 0,0 0 1,-1 0 272,-1 0 0,-4 0 0,-10 0 0</inkml:trace>
  <inkml:trace contextRef="#ctx0" brushRef="#br0" timeOffset="-25057">9721 4215 7641,'-13'-3'809,"5"-5"-662,6-7 0,12 2 0,6-2 1,4-4-112,3-1 1,1-3 0,-1-1-1,0 1 62,0 0 0,0-3 0,1-2-166,-1-3 1,-8 0 0,-2 8-1,-2 0-34,-6-1 1,-3 9-1,-2-1 1,0-2-63,0-2 1,0 4 118,0 1 0,-2 10 11,-6-3 0,5 23 1,-4 9-1,4 4 13,3 5 1,0 4-1,0 12 1,0 2 43,0 3 0,0 11 0,0-3 0,0 5 42,0 2 0,8 9 0,2 2 0,0 0-12,1-1 1,4 4 0,-7-11-8,-3-5 130,8-13-468,-10 3 292,7-10 0,-8-11 0,4-5 0,1-6 0,-1-1-64,-4-1 1,-2-8 0,-2-2-146,-6-2 1,-5-4-1,-10-9 1,-1-6-56,1-8 1,8-4-1,-1-6 1,-2-5 48,-2-8 0,-4-7 0,1-8 0,0-8 215,0-5 0,-3-5 0,0-6 0,-2-2 0,-1 6 0,-1 7 0</inkml:trace>
  <inkml:trace contextRef="#ctx0" brushRef="#br0" timeOffset="-24855">9930 4029 7296,'23'0'-222,"0"0"0,0 0 0,1 0 321,-1 0 1,0 10 0,0 6 0,-2 7 60,-6 8 0,-2-3 1,-8 11-1,3 0-64,-3-3 1,-2 8 0,-6-8 0,-2 2-129,-3 1 1,-10-8 0,6 5 0,-4-2-277,1-6 0,-1-2-19,-7-3 1,2-13 0,6-10 326,7-13 0,5-7 0,3-14 0,0-2 0</inkml:trace>
  <inkml:trace contextRef="#ctx0" brushRef="#br0" timeOffset="-23249">10255 3727 7539,'7'-44'0,"4"6"-23,2 7 1,-8 13-1,5 5 149,0 3 0,-7 4 1,5 14-1,-3 8 67,3 4 1,-6 22-1,6 6 1,-5 7-89,-3 1 0,0 6 0,0-5 0,0 0 0,0-1 0,0-4 0,0-3-104,0-3 0,0 1 0,0-3 1,0-6-1,0-4 0,0-3 1,2 0-1,3-3 0,6-5-196,2-7 0,-6 2 1,9-10-1,4-3 91,9-3 0,-1-4 0,11-6 0,-1-7-16,-1-6 0,6-2 0,-6 0 0,-1-3 28,-5-5 1,-6 2 0,-1-7 0,-1 3 51,0 4 1,-8 4 0,-2-1 91,-2-5 0,-4-3 1,-7-4-55,0 7 1,-7 13 0,-4 5 224,-2 3 0,-2 2 0,-8 10-129,0 6 1,-1 5 0,1 10 0,0 0-7,0 1 1,0-4 0,2-2 0,3-2-61,2 2 0,11 2 0,-3 4-157,6-1 0,2 0 0,2-2 23,6-6 0,-3-4 0,11-11 0,2 0-57,3 0 1,2 0 0,0 0 0,0 0 1,0 0 0,1-11 1,-1-2-1,-3-2 47,-4-1 72,5 1 0,-11-8 0,8 2-74,-3 6 469,-9-6 364,4 18-552,-10-7 0,0 13 0,0 4 0,0 9-113,0 4 0,0 4 0,0-1 0,0 0 0,2 0 0,4 1 0,4-4 0,3-2-249,5-2 1,2-11 103,4 3 0,-9-6 0,1-2 0,-1-2-7,-2-6 0,8-2 0,-6-9 0,3 4 38,-2-3 0,4-10 0,-7-3 0,0 2 43,-5 3 1,2 3 0,-2 0 0,-3 0 47,-2 0 0,-3 7 0,2 3 0,3 0 415,3 0-66,0 8-279,-8-5 0,0 20 0,0 6 0,0 4-22,0 4 0,0 7 1,0 0-1,0-3-56,0-2 1,0 5 0,0 0-1,-3-3-46,-5-2 0,6-3 0,-6 0-140,6 0 90,2-10 0,2-2 1,3-14-1,6-5-55,1-7 0,-4-6 1,5-5-1,0-2 40,0-3 0,0-8 1,5 8-1,-5 0 36,-3-2 1,6 5-1,-6-9 1,0 4 86,0 5 1,6 2-1,-6 5 1,1 3 205,-1 3 1,0 9-7,-2-1 1,-3 7-1,8 7-59,-3 9 0,-2 5 0,-5 4-91,4 6 0,-4-5 0,5 5 0,-6-5-88,-2-3 1,3-2-1,2-3 1,3-3-76,-3 3 0,0 3 17,3 2 1,5-2 0,10-6-18,0-7 1,-7-5-1,-1-3 1,3 0-3,3 0 1,2-11 0,0-4-38,0-6 0,1-2 0,-1 2 1,-3 3-20,-4 3 0,2-1 0,-8-7 0,1 0 106,-1 0 0,-2-1 0,-8 1 61,0 0 0,0 0 0,0 0 220,0-1 410,0 1-502,0 10 1,0 13-1,0 16-54,0 4 1,0 6 0,0 3 0,0 1-18,0-1 1,0-3 0,0-3-1,0 0-46,0 0 0,0 0 0,0 1 0,0-1-114,0 0 0,-8-7 0,0-1-221,3 3 146,2-8 0,6 1 0,2-14 62,3-5 0,2-4 0,-2-12 0,7-1 29,6-6 1,-6 5 0,1-5 0,-1 2 63,-2-1 0,8 4 0,-8-8 1,2 3 123,1 0 1,-3 0 0,5 11 195,-3 4-237,-10 6 0,8 20 0,-8 6 0,3 4 9,-3 4 0,-2 7 0,-3-1 0,0-1-8,0-3 0,0 5 0,0 0-93,0-3 0,0-2 0,2-3 1,4 0-6,1 0 0,9-7 1,-6-3-183,3-3 0,-5-2 0,7-8 54,3 0 0,3-11 1,0-4-1,-3-3 39,-3 2 0,1-7 1,4 3-1,-2-9 45,-2 1 0,-9 2 1,6 3-1,0 0 158,0-1 0,-8 1 285,3 0 0,-3 10-102,3 5 1,-5 8-121,4 8 1,-4 5 0,-3 10 0,0 0 0,0 1-36,0-1 0,0 0 1,0 0-1,0 0-332,0 1 1,8-1 0,-1 0-501,-2 0 1,-2-7-437,-3-1 0,8-12 522,0-3 1,-1-3 611,-7-12 0,11-1 0,1-7 0</inkml:trace>
  <inkml:trace contextRef="#ctx0" brushRef="#br0" timeOffset="-23029">12390 3820 7546,'-3'-36'0,"-2"5"0,-2 5-18,1 3-8,4 0 1,4 10 0,6 5 0,10 6-42,11 2 0,-4 2 0,6 3 79,-5 3-12,-3 10 0,11 5 0,2 13 0</inkml:trace>
  <inkml:trace contextRef="#ctx0" brushRef="#br0" timeOffset="-22004">12947 4052 7569,'0'-10'476,"0"10"0,0 10-388,0 13 1,-3 1 0,-2-1 0,-2 0-71,1 0 0,1 0 1,0 3-1,-3 3-45,3 2 1,0 0 0,0-8-168,-3 0 0,-2-10-14,2-5 1,5-8 96,-4-8 0,12-5 0,5-10 1,1 0 41,-1-1 0,8-7 0,-5-2 1,2-1 58,1 1 1,-3-6-1,5 8 1,-5 3 110,-3 2 1,5 3 0,-4 0 146,2-1 1,-6 4-98,9 4 0,-11 9 0,3 14-58,-6 9 1,-2 12-1,3 6 1,2-1-41,3 1 0,-1-1 1,-4-4-1,2 2-52,3-3 0,7-2 0,-4-6 0,-1-2-24,0-2 0,8-11 1,-2 3 35,5-6 0,2-2 0,0 0-96,0 0 1,0-10 0,1-5-1,1-9-45,6-7 1,-5 6 0,5-9 171,-5 1-68,-3 7 0,0-10 0,-2 7 26,-6-2 0,3-2 0,-10 2 1,-5-3-19,-8 6 1,-6-3 0,-7 18 0,3 0 56,-3 5 1,-3 6-1,-2 2 1,0 0 77,-1 0 1,4 10 0,2 6 0,2 4-4,-2 4 0,0 6 1,0 1-1,5 0-52,3 3 1,-6-8-1,9 5 1,2-6-23,2-1 0,3-1 1,3-3-120,4-4 1,6 2 0,10-10-57,1-3 0,1-3 0,4-4 0,2-3 11,-3-3 0,-2-10 0,-3 5 0,0-2 75,0-1 0,1 1 0,-1-9 0,-3 1 4,-4 0 0,2-3 0,-8-2 97,3-3 1,-8 0 0,3 8 80,-5 0 0,-6 2 43,-5 5 0,3 6-92,-10 10 1,2 13 0,-5 8-13,2 7 0,11 13 0,-3 1 0,6 7-1,2 5 0,0 2 0,0-4 0,0 5 25,0 2 1,0 3-1,0 8 1,0-1-11,0 1 1,8-1 0,-1-2 0,-2-2 3,-2-3 1,-3-11-1,0 4 1,0-6 9,0-3 1,-3-2-1,-2-5 1,-5-6-42,-3 1 1,0-9 0,-5 6-1,3-7-29,-3-9 0,-3 6 0,-2-8 1,0-1-22,-1-4 1,1-5 0,0-3 0,0 0-71,0 0 1,-1 0 0,1-3-1,0-5-75,0-7 1,2-6 0,3-4-1,3-4-48,-3-2 0,7-10 0,3 5 0,6-3 47,2 0 0,2 1 0,6-9 0,5 4-26,0 4 1,15-5 0,-4 8-41,1 0 1,11-8 92,3 5 1,-3 6 0,3-1-1,0 6 1,-1 2 0,-2 8-1,0 3-179,1 2 0,-9 8 1,3-3-1,-5 5 28,-3 3 1,8 0 0,0 0 258,-3 0 0,-2 0 0,-3 0 0</inkml:trace>
  <inkml:trace contextRef="#ctx0" brushRef="#br0" timeOffset="-18798">14224 4447 7569,'-3'-13'1360,"-5"5"-1445,6 6 1,-6 4-272,16 6 1,5-6 0,10 9-207,0-1 1,0-7 561,0 4 0,1 6 0,-1 0 0</inkml:trace>
  <inkml:trace contextRef="#ctx0" brushRef="#br0" timeOffset="-16547">15129 4006 7335,'0'-16'49,"0"1"0,0 12 0,0 3 139,0 13 1,0 8 0,0 5-1,0 5-76,0 7 1,0 6 0,0 2 0,2 1-81,6-1 1,-5 1-1,4-1 1,-2-2-89,3-5 0,-5 5 1,7-8-1,-2 0-47,0-5 0,7-6 0,-5-4-80,3-5 1,-5-6 0,7-10 138,3 0 0,-5-10 0,0-9 0,0-6 41,0-6 1,-5-8-1,5 6 1,0-1 31,-1 1 1,-6-6-1,4 8 1,-2 0 55,-1-3 0,1 9 0,-8-6 86,0 5 1,0 3 94,0-1-219,0 12 1,0 12 0,0 15 0,0 8 5,0 8 1,0-2-1,0 9 1,0 1 9,0-3 0,8 5 0,2-7 0,1-1-28,-1 1 0,8 5 0,-3-9 1,6-4-51,2-8 1,-7 0 0,-1-10 0,3-3-42,3-2 1,2-3 0,-2-3-1,-3-4-47,-3-9 0,-2-7 1,5-6-1,-2-4-140,2-3 0,-5 8 0,-1-6 0,1 3-67,0 0 0,-8-10 1,3 2-1,-3-2 310,3 2 0,-5-5 0,4 8 0,-4-2 0,-3-1 0,8 8 0,-1-5 0,1 2 0,2 6 0,-7 10 0,7 2-42,1-2 1,-6 0 300,10 3 1,-7 5-32,8 10 0,-11 10 0,2 8 0,-4 8-63,-3 5 0,0 10 0,0-2 1,0 4-37,0 4 0,0 7 1,0 0-1,0-5-104,0-8 1,0 3 0,0-5 0,0 5-92,0 2 1,-8-7 0,1-3 0,1-3-198,4-4 0,-6-3-145,0-3 254,1 0 0,7-20 1,0-11-1,0-10 63,0-5 1,10-8 0,3-3 0,2 1 116,1-1 0,-3 1 0,5 4 0,-3-2 37,3 3 1,-5 2 0,3 6 59,2 4 0,-6 6 19,4 10 0,-11 2 0,3 6-63,-6 8 1,-2 4 0,3 6 0,2 2-18,3 3 1,0 0 0,-6-5 0,3 2-11,3 3 1,2 0 0,-2-8-41,8 1 1,4-4 0,3-4 0,1-9-72,-1-4 1,-8-3 0,3 0-1,6 0-64,4 0 0,3-10 1,-8-6-1,0-7 38,1-8 1,-1 5 0,-3-5 0,-2 6 45,-2 1 1,-11-7 0,3 1-1,-6 1 50,-2 3 1,0 11-1,-2-1 87,-6-2 1,-5 8 53,-10 2 0,0 6 0,0 4-92,-1 6 0,1 5 0,3 10 1,4 0 2,8 1 0,3-4 0,0-2 0,-3-2-46,3 2 1,5-5 0,5 2-45,3 3 0,10 0 0,-2-2 0,4-9 16,3-4 1,1-3-1,-1 0-68,0 0 1,0-3-1,0-2 1,-2-5-75,-5-3 0,4-2 1,-7-9 174,0 1 0,-3 8 0,-7-1 56,5-2 0,-6 5 1,6-2-2,-6-3 112,-2 7 1,0 4 0,0 14-96,0 9 1,0 12-1,0 3 1,0-2-68,0-4 1,3-1 0,2-1 0,6 0-24,1 0 1,1 0 0,5 1 0,-2-4-31,2-4 0,3-3 0,2-8 0,0 3-114,0-3 1,0-13 0,1-8-1,-4-4-49,-4-3 1,4-1-1,-7-1 147,0-6 1,5 2-1,-10-7 1,0 0 0,-1 3-39,1-1 1,0-7-1,-6 5 1,4-3 208,1 0 1,1 1 0,-8-6 0,0 3 106,0 2 0,-3 11 0,-2-3 787,-2 5-796,-1 3 1,8 15-1,0 13-70,0 16 0,0 17 1,0 1-1,0 5-12,0 2 0,0 3 0,0 3 0,0 2-132,0-2 0,0-3 1,0-3-210,0 0 0,0 1 0,2-3 1,4-3-1,1-5-2,-2-2 0,-2-4 1,-3-6-2308,0-1 2505,10 0 0,-7-10 0,7-3 0</inkml:trace>
  <inkml:trace contextRef="#ctx0" brushRef="#br0" timeOffset="-16308">16730 4447 7569,'-10'-23'269,"7"-1"-131,-7 1 1,20 3 0,8 4-1,8 8 1,8 6-47,2 2 0,-5 0 0,7 0 0,1 0-267,-3 0 0,8 0 0,-8 0 1,0 0-186,-5 0 0,3 0 0,-3 0 360,-3 0 0,8 0 0,0 0 0</inkml:trace>
  <inkml:trace contextRef="#ctx0" brushRef="#br0" timeOffset="-16091">17473 3983 7652,'-16'10'264,"1"5"-411,-3 6 0,7 2 0,1 0 0,2 1-79,1-1 0,-9 0 0,8 3 226,3 5 0,-8 5 0,1 10 0</inkml:trace>
  <inkml:trace contextRef="#ctx0" brushRef="#br0" timeOffset="-15861">17612 4331 7330,'23'0'-630,"-10"-3"653,-5-5 0,-6 8 1,-4-2 117,-6 7 0,6 5 0,-9-5 0,1 6-35,-6 2 0,4-6-139,-4 9 0,8-3 0,-5 5-130,3-3 1,2 1 41,8 7 1,3-10-1,5-5 101,7-6 1,6-2 0,2 3 0,0 2 176,0 3 1,1-1 0,-1-4 0,0 2 221,0 3 0,0 2 1,-2-2-166,-5 7 1,-6-2 0,-10 3 0,-3 2-157,-4 2 0,-9 4 0,-12-1 0,-6 0-235,-2 0 1,-3 0-1,-4-2 1,1-3-170,4-2 0,2-9 0,-3 6 0,8-2 346,5-6 0,-7-3 0,-3-2 0</inkml:trace>
  <inkml:trace contextRef="#ctx0" brushRef="#br0" timeOffset="-14936">18564 4354 7820,'7'15'9,"1"1"0,8-1 0,-9 9 0,-2-1 10,-2 0 1,-3 8-1,0 0 1,0-3 46,0-2 0,0 5 0,0 0 0,0-3-145,0-2 0,0-3 0,0 0-113,0 1 1,-3-11 54,-4-6 1,4-7 72,-5-7 0,6-6 0,4-13 1,4-2 63,1-3 1,4-3-1,-4 6 1,6-3 88,0 2 1,5 4 0,-8 1 0,3 4 12,5 4 0,-5-2 0,3 11 36,2 1 0,2 4-87,4 2 0,-4 2 0,-2 4 0,-5 4-37,-2 3 0,4 2-63,-7 8 1,7 1 0,-4-1 0,-1 0 0,3-2-149,0-6 1,-6 6 49,9-6 1,-1-4 133,9-4 1,-9-4 0,-2-6 0,0-4 56,0-9 0,-6-5 0,6-2 25,-2 0 1,-1 0 0,-5 0 45,3-1 1,2 12-1,-5 1-10,3 1 1,2 7-64,-2-4 0,-3 7 0,8 7-51,-2 9 0,-4 4 0,-4 1 1,2-3-31,3-2 1,7-1 0,-4 6 0,-1-3 19,0-3 0,6-7 0,-6 5 0,3-3 6,5-5 1,3-2-1,2-3 33,0 0 1,0-3 0,0-2-1,1-5-12,-1-3 0,-8-3 0,1-7 1,-1 0 67,-2 0 0,5 7 1,-10 1-1,-3-3 3,-2-3 0,-3 6 0,0-1-42,0-2 0,-3-2 0,-5-1 0,-5 3-8,0 2 1,-7 11 0,4-2 0,-2 1-12,3-1 1,-6 4-142,6-5 1,-6 8 0,0 8-31,6 8 0,5 4 0,10 3 1,0 1-96,0-1 0,0 0 1,0 0-1,2-2 21,6-6 1,5 3 0,10-10 226,0-3 0,11-2 0,2-3 0</inkml:trace>
  <inkml:trace contextRef="#ctx0" brushRef="#br0" timeOffset="-14519">19747 4331 7406,'11'-23'-447,"-6"7"760,10 1 1,-10 12 0,3 3-108,-5 13 0,-3 8 1,0 2-1,0 3-144,0 4 0,0-1 1,0 7-1,0-3-25,0-4 0,0 4 0,0-2 0,0-2-49,0-4 1,2-4-1,6-3-55,7-2 1,6-11 0,2 2 0,1-4 38,-1-3 1,8 0 0,0-3-1,-3-4-33,-2-9 1,-3-7-1,0-5 1,0-3 32,1 2 0,-1-4 1,-3 2-1,-2 0 16,-2-3 0,-11 9 0,3-6 20,-6 5 1,-2 3 0,-2 2 21,-6 6 1,-5-3 0,-10 10-2,0 3 0,7 2 0,1 6 0,-1 4 78,4 9 0,-7 7 0,9 5 0,0 3 99,0-2 0,2-3 0,8-3 0,0 0-90,0 0 1,0 0-1,2 1 1,6-4-138,8-4 1,2 4 0,2-7 0,1 0-292,5-5 0,2 2 0,-2 0 0,2 1-113,3-1 0,8 0 0,-6-4 1,1 1-797,-1-2 1221,-2-2 0,-7 7 0,-1 3 0</inkml:trace>
  <inkml:trace contextRef="#ctx0" brushRef="#br0" timeOffset="-14307">20652 4748 7714,'21'-15'316,"-5"0"1,4 7 0,-4-5-1,4 3 407,3 4 1,-7 4-581,-1 2 1,-9 2-505,1 6 1,-7 5 0,-7 10 360,-9 0 0,-15 11 0,-5 2 0</inkml:trace>
  <inkml:trace contextRef="#ctx0" brushRef="#br0" timeOffset="-10512">21859 4424 7569,'0'-24'0,"0"9"0,3 2-665,5 3 642,-6-8 1,11 12 0,-8-9 0,6-3 267,1-3 1,-4-2-1,5 0-139,-3 0 1,6-1 0,-6 1-1,0 0-83,1 0 0,-1-3 1,-5-2-1,3-3-11,-3 2 0,-2 4 0,-3 1 0,0 1-96,0 0 1,0 0-1,0 0 20,0-1 1,-3 1-1,-2 0 1,-5 0 29,-3-1 1,8 9 0,-6 2-12,1 3 0,-3-6 15,-10 9 0,7-1 128,1 8-10,10 0 1,-13 2 0,10 6 0,0 8-24,-2 4 0,7 6 0,-4 2 0,4 6 9,3 2 0,0 3 0,0 7 0,0 3-7,0 5 0,0 6 0,0 7 0,0 0-24,0 2 0,0 4 0,0 14 0,0-4-82,0-3 0,0-3 1,0-10-1,0-2 34,0-4 1,0-9-1,0 0 1,0-9-295,0-4 0,0-10 1,0 1-274,0-4 0,0-3-238,0 1 810,-10-11 0,-3-3 0,-10-10 0,-1 0 0</inkml:trace>
  <inkml:trace contextRef="#ctx0" brushRef="#br0" timeOffset="-10060">21395 4563 7247,'13'-16'-48,"10"1"0,11 2 0,12-2 0,1 7 64,-1 5 1,0-5 0,1 1 0,-3 2 11,-6 2 0,4 3 0,-9 0 0,1-3-39,-1-4 1,-2 4 0,-8-5-18,1 6 48,-12 2 0,6 2 5,-10 6 0,0-3 0,-8 11 1,0 2 125,0 2 0,0 4 0,0-1 0,0 0-25,0 0 0,0 0 1,0 1-134,0-1 1,0 0 0,0 0-50,0 0 0,8-7 1,2-3-26,3-3 0,-5 6 1,7-9-102,3-1 1,-5-4 131,3-2 1,-4-2-1,4-6 3,-8-8 1,2-4-1,-2-4-20,-3 1 0,-3 0 0,-2 0-23,0 0 1,-2 7-1,-3 1 1,-6-1-104,-2 3 0,6-7-59,-9 4 252,1 6 0,-8 0 0,-1 10 0</inkml:trace>
  <inkml:trace contextRef="#ctx0" brushRef="#br0" timeOffset="-9785">22393 4424 7400,'23'10'-221,"-10"-5"0,-2 11 0,-4 2 345,1 2 1,0 11 0,-8 0 0,0-3 64,0-2 0,0-3 1,0 3-45,0 5 1,0-5 0,0 5-262,0-5 40,0-13 1,2-3 0,3-13-1,6-4-31,2-9 1,2-5 0,8-2 0,1-3-16,-1-4 0,3 1 1,2-10-1,5 1-8,4 2 1,-1-6-1,5 12 1,-5 1 129,-2 3 0,-4 3 0,4 0 0,2 0 0</inkml:trace>
  <inkml:trace contextRef="#ctx0" brushRef="#br0" timeOffset="-9502">24018 4191 7586,'-13'0'353,"-5"11"1,7 4 0,1 6-181,0 2 1,0 8-1,4 0 1,-1 0-191,1 2 1,-4-4 0,2 7 0,3-3-255,3-4 0,2 4 0,0-2 0,0-2-92,0-4 0,0 6 0,0 0 1,0-2-490,0-4 852,0-12 0,-11 8 0,-2-8 0</inkml:trace>
  <inkml:trace contextRef="#ctx0" brushRef="#br0" timeOffset="-9263">23716 4586 7569,'-3'-21'46,"-4"6"97,4-6 1,-7 8-37,10-10 0,10 10 0,6 6 21,4 4 0,6 3 0,2 0 1,3 0-302,-2 0 1,4 0-1,-2 0 1,-2 0 17,-4 0 0,-1 0 0,1 0 155,6 0 0,-5 0 0,8 0 0</inkml:trace>
  <inkml:trace contextRef="#ctx0" brushRef="#br0" timeOffset="-8681">24296 3843 7569,'3'-13'-30,"5"6"1,-6 7 0,6 7 0,-6 11 0,-2 11 238,0 10 0,0 4 0,0 4 0,0-1-158,0 1 0,-2-1 0,-3 0 0,-3 1-95,3-1 0,-5 1 0,-1-1 0,1-2 8,0-5 1,-1 2 0,6-10-1,-3-3-351,3-2 142,3-3 210,2-10 1,7-13 0,4-18-1,2-8 13,5-5 0,2-7 0,3 4 0,1 1 35,-1-1 0,-8-5 0,1 8 0,-1 3 60,-2 2 0,0 11 34,-5-1 1,-3 11 0,10-3 1,-9 16 0,1 8-1,-4 4-46,-3 4 0,0 6 1,0 1-1,0 0 23,0 3 0,0-8 0,0 5 0,0-3-58,0 3 1,2-13-1,6 5-65,8-2 0,4-8 0,4 0 1,-1-3-11,0-5 0,0-2 0,3-6 0,2-2-29,3-3 0,0-10 0,-8 3 0,1-6-13,-1-2 1,-3 0-1,-1-1 1,-7 1-19,-1 0 1,-4 0 0,-7 0 97,0-1 1,0 1-1,-2 3 50,-6 4 1,3-2 0,-10 10 0,-4 3 117,-1 3 1,4 2-1,1 0-78,-3 0 1,0 10 0,0 5 0,5 6 177,3 2 1,-6 0 0,8 1 0,3-1-170,3 0 0,2 0 1,2 0-1,6 1-199,7-1 1,6-3 0,2-2-1,3-5-238,5-2 0,5-4 0,10-4 0,-2 2-284,-5 3 1,5 0 631,-5-8 0,4-11 0,4-2 0</inkml:trace>
  <inkml:trace contextRef="#ctx0" brushRef="#br0" timeOffset="-8207">25944 4191 7569,'-15'-7'-245,"-1"-1"194,1-10 1,-1 15-1,1-4 356,-3 4 0,-3 3 0,-2 3-116,0 4 1,-1 4-1,4 9 1,2-2-65,2 0 1,11 16 0,-5-11 0,2 6-252,0 4 1,1-7 0,7 7-1,0-2-39,0 0 0,0 0 0,0-8-17,0 1 1,10-4 0,5-4 20,6-9 1,2-4 0,0-6 0,1-4-33,-1-9 0,0-4 1,-2-4-1,-3 1 141,-3 0 1,-7 0-1,5 0 1,-3-1 115,-5 1 1,6 0 0,-4 0 65,-1 0 1,-4 7-1,-4 3 312,-6 3 0,3-6-93,-11 9 0,8 9 0,-4 14-218,1 4 0,3 4 1,8-1-1,0 0-135,0 0 1,0 0 0,0 1 0,3-1-92,5 0 1,2-8-1,8 1 1,-2-1-202,2-2 1,2 5-1,4-10 1,-1-3-51,0-2 1,0-3-1,0-3 1,1-2 345,-1-3 0,0-20 0,0 2 0</inkml:trace>
  <inkml:trace contextRef="#ctx0" brushRef="#br0" timeOffset="-7769">26315 4308 6961,'0'-24'391,"0"1"0,-10 10-98,-5 5 1,-3 8 0,0 8-123,2 8 0,8 4 0,-5 4 0,3-1-117,5 0 1,2 0 0,3 0-41,0 1 0,3-1 1,5 0-1,5 0 47,-1 0 1,9-7-1,-5-3 1,4-3-147,3-5 1,-5-2 0,3-3 0,5 0-254,0 0 1,-1-3 0,-1-5-1,-1-7 82,0-6 0,-2-2 1,-3 0-1,-3 0 110,3 0 0,-5-1 0,3 1 1,-1-3 99,-2-5 0,0 6 1,-8-9-1,3 3 99,-3 0 1,5-10 0,-2 2 0,-3-2 113,-2 2 0,-3-2 0,0 10 0,0 3 261,0 2 0,0 3 52,0 0 1,0 12-316,0 11 1,-8 11 0,-2 14 0,-1 6 76,1 8 0,-5 5 1,7 5-1,0 2-130,-2 4 1,7-6 0,-4-8 0,4 3-285,3-3 0,0-8 1,0 4-1,3-4-128,4-5 0,-2-2 0,8-3-216,-2 1 0,-1-4 1,-5-2-1091,3-2 1606,0-11 0,-8 16 0,0-9 0</inkml:trace>
  <inkml:trace contextRef="#ctx0" brushRef="#br0" timeOffset="-7427">26292 4284 7569,'-13'0'207,"6"0"1,14 0-1,9 0-57,4 0 1,4 0 0,-1-2 0,3-3-198,5-3 0,2 0 1,8 8-1,-2 0-98,2 0 1,3 0-1,3 0 1,-4 0-8,-4 0 1,2 0-1,-10-2 1,-2-4 68,-4-1 0,-1-1 1,-1 8 264,0 0 0,-7 0 573,-1 0-431,0 0 0,-2 2 0,-5 6-180,-5 8 0,-11-3 0,0 2 0,3 3-51,2 3 0,-4 2 0,-1 0-373,3 0 0,2 1 0,3-1-537,0 0 0,0 0-655,0 0 1472,0-10 0,0-13 0,0-13 0</inkml:trace>
  <inkml:trace contextRef="#ctx0" brushRef="#br0" timeOffset="-7204">26988 4075 7569,'-12'-23'-267,"1"10"125,11 3-350,0 10 272,0 0 1,8 10 219,0 6 0,10 4 0,-5 4 0</inkml:trace>
  <inkml:trace contextRef="#ctx0" brushRef="#br0" timeOffset="-6936">27221 4261 7423,'0'23'137,"0"1"0,0-1 0,0 0 382,0 0 1,0-7-373,0-1 0,2-2 47,6 2 0,5-4-573,10-11 0,0 0 0,0 0 81,1 0 1,-4-11-1,-2-4 193,-2-6 1,-3-2 0,2 0 0,-7 0 113,-6 0 1,-2-1 0,0 1 42,0 0 1,-2 0 0,-6 2 0,-5 3 3,0 3 0,-7 9 0,4-1 0,-4 4-101,-4 3 0,1 0 1,0 3-259,0 4 234,10 6 1,-5 10 0,8-2 0,-1-3-8,1-2 1,2-1 75,8 8 0,0 1 0,0-1 0</inkml:trace>
  <inkml:trace contextRef="#ctx0" brushRef="#br0" timeOffset="-6561">27638 4168 7569,'24'0'-117,"-12"3"231,-4 5 1,-5-3-1,-3 10 60,0 3 1,0 3 0,0 2 0,0 0-84,0 1 1,0-1 0,0 0 0,0 0-15,0 0 0,0 1-413,0-1 182,0 0 0,10-10 0,6-8 63,4-10 1,3-8 0,1-10 0,-4 0-84,-4-1 1,4 1 0,-4 0 0,4 0 148,4 0 1,-1-8 0,0 0 0,-2 2 133,-6 3 1,6-4 0,-8-1-1,2 5-41,1 8 0,-9 0 382,9 10 1,-8 0 43,7 8 0,-10 3-376,3 5 0,-5 4 0,-3 12 0,0-1-185,0 0 1,0 3 0,2 2 0,3 3-244,3-2 1,0-4 0,-8-1-1,0-1-439,0 0 0,7 0 749,1 0 0,10 1 0,-5-1 0</inkml:trace>
  <inkml:trace contextRef="#ctx0" brushRef="#br0" timeOffset="-6318">28729 4400 7797,'23'0'356,"1"0"0,-1 0 0,-3 3 924,-4 5-1009,-6-6 0,-10 19 0,0-6-278,0 6 1,-10-6 0,-6 1 0,-4 2-350,-3 3 0,-1-6 0,1 1 0,0 2 356,0 2 0,0 3 0,-1 1 0</inkml:trace>
  <inkml:trace contextRef="#ctx0" brushRef="#br0" timeOffset="-5356">29774 3983 7397,'-13'-24'-237,"0"9"1,8-1 174,-3-2 0,-10 5 132,2-2 0,-4 10 0,-3-3-65,-1 6 0,1 2 1,0 0 2,0 0 0,-1 7 1,1 4-48,0 1 1,2 4 0,6 7-14,7 0 0,8 1 0,8-4 0,7-2 37,6-2 1,10-3 0,3 5 0,-1-3 6,1 3 0,-1-5 1,-5 0-1,3 0 84,-2 0 0,-3-5 0,-3 4 6,0-1 0,-10-1 0,-3-5 254,1 3 1,-11 2 0,0-5-202,-13 3 1,-11 2-1,-4-4 1,-3 4-103,3 3 0,-8-8 0,0 5 0,-1-2-204,6 0 0,6 0 0,1-8-422,1 0 0,3-3 337,4-5 0,16 3 1,16-10-1,4-3 256,3-3 0,11-13 0,2-2 0</inkml:trace>
  <inkml:trace contextRef="#ctx0" brushRef="#br0" timeOffset="-5130">29982 3634 7532,'11'-36'0,"2"5"49,0 6 0,-1 9 0,-6 6 0,4 7 1,0 16-1,1 13 0,-6 15 529,-3 11 1,-2-3 0,0 7-443,0 1 1,0-8-1,0 8 1,0-5-210,0-6 1,0 6 0,-2-16 0,-3 2-49,-3 1 1,0-11 0,6 3 0,-4-5-87,-1-3 1,-1 1 206,8-1 0,-10-10 0,-3-3 0</inkml:trace>
  <inkml:trace contextRef="#ctx0" brushRef="#br0" timeOffset="-4389">29704 4075 7569,'0'-15'21,"0"-1"38,0 11 1,3-13 0,4 11 87,9 1 1,-3 4 0,2 2 0,3 0-47,3 0 0,2 0 0,3 0 0,2 0-293,3 0 1,10 0-1,-5 0 1,3 0 39,0 0 0,-8 0 0,5 2 1,-3 4-37,-4 1 0,-1 1 1,-2-5-1,0 2 2,-6 2 0,-2 1 115,6-8 342,-1 0 0,-10-2-87,-6-6 1,-7 5-1,-7-4-48,-9 4 0,3 11 0,-2 2-18,-3 3 1,0 2-1,0 9-85,2-1 0,11-8 0,-3 1-139,6 2 0,2-5 1,2 2 98,6 3 1,-3-5-60,11 3 0,-1-11-31,8 3 1,1-6-1,-4-4 33,-4-6 0,-3 3 0,-8-11 103,2-2 1,1-3 0,-8-2-40,0 0 0,0 0 299,0 0 0,0 7 48,0 1 0,3 10-277,5-3 0,-3 5 0,8 6 0,-1 2-31,1 3 1,-5 10-1,8-3-11,2 6 0,2-6 0,3 1-76,1 2 0,-1-8 0,0-2 1,0-6-150,1-2 0,-1-2 1,0-3-1,-2-6 20,-6-1 0,6-4 1,-6-7-1,3 0 41,-2-1 0,2-1 0,-8-4 1,0-2 44,1 3 1,-4 0 0,-7-1 0,3-4 184,5-3 1,-6-1 0,6-4-1,-5 3 4,-3-4 0,0 6 1,0 0-1,0 3 609,0 4-493,0 3 1,0 19 0,0 12-26,0 15 0,0 27 1,0 2-1,0 5 80,0 3 1,0 7 0,0-4 0,0-1-193,0-5 1,0-5-1,0-5-410,0-5 301,0 4 0,0-17 0,0 5 0,0-5-14,0-3 0,0-7 0,0-1-1340,0 3 0,-3-8 1386,-5-2 0,-5 5 0,-10 0 0</inkml:trace>
  <inkml:trace contextRef="#ctx0" brushRef="#br0" timeOffset="-4173">30423 3983 7569,'24'-13'176,"1"2"1,4 4-176,2-1 0,7 0 0,-4 8 0,2 0-190,5 0 0,3 0 1,3 0-1,-4 0-312,-4 0 501,5 0 0,-8 0 0,10 0 0</inkml:trace>
  <inkml:trace contextRef="#ctx0" brushRef="#br0" timeOffset="-3836">31096 4191 7526,'24'0'1,"-1"-2"0,0-3 57,0-3 0,1-7 0,-1 4 1,0 1-18,0 0 0,0-8 0,1 5 0,-1-3-195,0 1 0,-10-1-181,-5-7 1,-6 0 271,-2 0 0,-10 7 220,-6 1-106,-4 9 1,-3-4 0,-1 10 44,1 0 1,0 3 220,0 4 0,2 6 1,3 11-1,5-1-30,3 0 0,-6 0 0,9 0 0,1 1-181,4-1 1,4 0-1,6-2 1,8-3-142,4-3 1,11-2 0,3 5 0,2-5-53,5-3 0,3 6 0,2-8 0,-2-3-185,-5-3 0,5 1 1,-8 2-1,0 3-389,-5-3 1,2-2-342,-2-3 617,0 0 385,-18 0 0,8 0 0,-8 0 0</inkml:trace>
  <inkml:trace contextRef="#ctx0" brushRef="#br0" timeOffset="11101">21140 6164 7569,'-3'-23'-281,"-5"0"197,6 10 0,-8-8 0,7 8 430,-5 1 0,3-7-194,-10 12 0,-1-9 1,-7 9-75,0 1 1,7 4-1,1 2 1,-3 2-31,-3 6 1,-2 5 0,0 10 0,0 0-25,-1 1 1,4-1 0,2 0 0,5 0-8,2 0 0,4-7 0,7-1-59,0 3 1,10 3 0,5 0-1,6-3-92,2-3 1,1-7-1,-1 5 82,0-3 1,0-2 0,0-8-38,1 0 0,-1-3 1,0-4 128,0-9-56,-10 6 1,5-11-1,-10 6 1,0-3 0,2 2 0,-8-4 44,6 4 1,-5-5-16,-3-2 0,-3 10-3,-5 6 1,6 7-1,-6 7 1,6 9 8,2 4 1,-8 14 0,0 5 0,3 4 0,2 6-1,3 6 1,0 4 93,0 0 0,0 8 0,0-7-40,0-1 1,0-2-23,0-11 1,3-7-1,2-1 124,3 4-144,0-9 0,-8 1 0,0-11 0,0 0 23,0 0 1,0 1 0,-3-4-75,-5-4 1,3 2-1,-10-11-52,-3-1 0,5-4 1,-3-2-215,-2 0 1,5-10 0,0-6-1,1-7-17,-1-8 0,7 3 1,-4-11-1,2-2-289,1-3 591,-1-2 0,-2-11 0,-3-2 0</inkml:trace>
  <inkml:trace contextRef="#ctx0" brushRef="#br0" timeOffset="11616">21302 6187 7463,'13'24'-8,"-5"-1"1,-3 3 0,0 2 0,3 6 0,-3-1 0,-2 3-1,-3 0 516,0 6 0,-3-6-465,-5 2 1,6-9 0,-6 2-1,3-6-307,-3-1 1,6-1-391,-6 0 300,5-10 250,3-3 1,0-12 0,3-6 8,5-8 0,2-12 0,8-5 1,-3-1 69,3 1 0,3-1 0,2 6 1,1-3 70,-1 2 0,0 4 0,0 4 0,-2 3 258,-6 2 1,6 11-137,-6-3 0,3 8-21,-2 8 0,-6 5 1,-10 10-1,0 1 24,0-1 0,0 0 0,3 0 0,2 0-134,3 1 0,2-1 0,-5 0 0,5-2-51,3-6 1,-5 3 0,8-10 0,2-3 49,2-2 0,3-6 0,1-2-174,-1-3 1,0-10 0,-2 3-1,-3-6 107,-3-2 1,-7-8-1,5 0 1,-3 3 65,-5 2 0,-2 3 1,-3-1-1,0 1-20,0 0 1,-3 0-1,-4-1 1,-6 1-30,0 0 1,-8 2-1,6 3 1,-6 5-65,-2 3 0,0 2 0,-1 11-73,1 5 1,8 5 0,2 10-1,3 0-94,4 0 1,4 8 0,2 0 0,0-2-50,0-4 294,10-1 0,3-1 0,10 0 0</inkml:trace>
  <inkml:trace contextRef="#ctx0" brushRef="#br0" timeOffset="12770">22138 6327 7482,'0'-24'-160,"2"12"705,6 4-358,-5 5 1,7 14 0,-10 4 0,0 6-21,0 2 1,0 0 0,0 0-1,0 1-125,0-1 0,0 0 0,0 0 0,0 0-90,0 1 1,0-1 0,0 0-293,0 0 0,3-7 1,4-3 122,9-3 0,-3-2 1,2-11-1,3-5 43,3-7 1,2-6 0,-2-2 0,-3-3 141,-3-5 0,-2 5 0,5-4 1,-5 1 44,-3-2 0,6 5 1,-8-5-1,-3 6-40,-3 1 1,-2 9 0,0 0 383,0-4-113,0 9 1,0 2 0,-2 16-55,-6 8 1,5 4 0,-4 3 0,4 1-133,3-1 0,0 0 0,0 3-82,0 5 0,3-5 0,4 5 34,9-6 1,-3-12-1,2-5-215,3-5 0,3-6 1,2-2 25,0-3 0,-2-10 0,-3 3 0,-2-3 89,2 2 0,-6-5 0,1 6 0,-2-6 79,-6-2 0,5 8 8,-2-1 334,10 11 1,-15-3-151,4 16 0,-4-3 0,-3 11 0,0 2-57,0 2 0,0 4 0,0-1-78,0 0 0,0 0 0,0 0-226,0 1 1,0-9 18,0 1 0,8-22 0,2-1 121,3-11 1,2-6 0,8-1 0,1-4 27,-1-2 1,0-7 0,0 7 0,-2 2 25,-6 3 0,6 6 1,-8 2 206,0 2-160,7 11 0,-17 5 0,5 16 1,-6 4 61,-2 3 0,0 1 0,0 1 0,0 4 11,0 2 1,8 0 0,0-8 0,0 0-39,2 0 1,-5 1 0,10-1 0,4-3-51,1-4 0,-4 2 0,-1-10 1,3-3-75,3-3 0,2-2 0,0 0 0,0-2-68,1-6 0,-1-5 1,3-10-1,-1 0 41,-1 0 1,4-8 0,-13 0 0,4 2 11,-4 4 0,3 1 0,-10 1 0,-3 0 25,-2 0 0,-3-3 1,-3 0-1,-5 0 9,-7 6 0,-6 2 0,-2-6 0,0 4 34,-1 4 1,1 6 0,0 13 94,0 4 0,2 9 0,3 15 0,5 5 80,3 0 0,-6 8 0,9-8 0,2 3-24,2-1 1,3-7 0,0 5-1,0-2-134,0-6 0,3-5 0,4-5-25,9-2 0,4-11 0,6 3 1,3-6-226,2-2 0,-1-18 0,-6-5 1,1-5 9,6-6 0,-5 6 1,5-11-1,-5 1 25,-3 1 1,0 1-1,1 5 1,-4-7 44,-4-6 1,2 5-1,-8 1 1,0-4 128,1-2 0,-4-2 0,-7 0 0,0-1 61,0 1 1,0 2 0,-2 5 0,-3 8 271,-3 5 0,-10 14-163,2 4 0,-2 10 0,3 11 0,5 13-35,-1 8 1,9 7 0,-6 10-1,5 6-14,3 3 0,3-6 1,2 5-1,5-2-331,3-6 0,3-2 0,7-2 0,0-1-280,0 1 1,3-11-1,3-5 1,1-6-195,-1-1 1,4-1 682,-2 0 0,11 0 0,-6 0 0</inkml:trace>
  <inkml:trace contextRef="#ctx0" brushRef="#br0" timeOffset="13212">24807 6164 7372,'-23'-20'-254,"-1"4"1,4 6 324,4 0 0,-4 7 0,4-5 0,-4 6 145,-4 2 0,1 2 0,0 3 0,0 6-17,0 2 0,2 2 0,3 6-84,2-6 1,11 6-189,-3-6 0,16 3 1,8 0-1,4-2 75,4 2 0,-1-5 0,3 0 0,2 0 67,3-1 0,0 1 0,-8 5 0,0-2 76,0 2 0,-7-5 0,-3 2 91,-3 3 0,-2 3 0,-8 2-132,0 0 0,-10-2 0,-6-3 0,-5-2-108,-2 2 0,0-6 0,-3 1 0,-2 0-428,-3 0 0,0-8 0,8 3-205,0-5 0,10-6 1,5-5 636,5-7 0,3-6 0,0-2 0</inkml:trace>
  <inkml:trace contextRef="#ctx0" brushRef="#br0" timeOffset="13435">24993 6280 7569,'23'0'46,"-10"0"1,7 0 0,-7 3 0,3 5 0,-3 7 222,-3 6 1,-2 2 0,-8 0 0,0 0 68,0 1 1,0-1-578,0 0 1,0 0-650,0 0 1,-3-2 298,-5-6 589,6-4 0,-19-11 0,8 0 0</inkml:trace>
  <inkml:trace contextRef="#ctx0" brushRef="#br0" timeOffset="13851">24946 6025 7569,'8'-15'-608,"0"-1"526,10 11 0,-5-5 0,7 12 0,-2 3-105,-2 3 1,-1 8 0,8-9 186,1-2 0,-1 8 0,0-10 0,0 7 0</inkml:trace>
  <inkml:trace contextRef="#ctx0" brushRef="#br0" timeOffset="14129">25387 5793 7569,'13'0'-144,"0"0"-31,-5 0 1,-6 2 410,6 6 1,-6 8-1,-2 15 1,0 7 145,0 6 1,-2 10 0,-3 0 0,-3-2-286,3-3 0,-5-3 0,2-2 0,3-2-119,2-4 1,0-9 0,-2 2 0,-2-6-441,1-1 1,4-1 0,2 0-481,0 0 1,0-7 941,0-1 0,-10-10 0,-3 6 0</inkml:trace>
  <inkml:trace contextRef="#ctx0" brushRef="#br0" timeOffset="14907">25109 6303 7569,'0'-23'-239,"0"10"0,2-5 269,6 11 1,-3-1 0,11 8 0,2 0 27,2 0 1,-4 0-1,-1 0 1,6 0-199,7 0 1,-2 0 0,7 0 0,-2 0-55,0 0 1,8 0-1,-5 0 1,-1 0 104,1 0 0,4 0 1,-7 0-1,-2 0 89,-4 0 0,-1 0 0,-1-3 82,0-4 1,0 4 692,0-5-449,-10 6 1,-2 4 0,-11 6-151,0 7 0,-3 6 0,-2 2 1,-5 0 34,-3 1 0,8-1 1,-3 0-1,5 0-194,3 1 0,0-1 0,0 0 1,0 0-99,0 0 1,0 1-107,0-1 0,3-10 0,5-6 82,7-4 1,6-6-1,2-4 1,0-9-23,0-4 0,0-4 0,1 1 1,-4-3 68,-4-5 0,4 6 0,-7-9 0,3 3 62,-1 0 0,-10-7 1,3 7-1,-3 5 89,3 8 1,-5-3 170,4 6-71,-4 4 0,-11 11 0,-2 16-6,-3 4 1,8 11 0,-3 0 0,3 0-79,-3 3 1,6-8 0,-6 7 0,5-2-41,3 0 1,8 0-1,2-8 1,3-2-50,5-6 1,-5 3 0,3-7-1,2-1-10,2 0 0,4-2 0,-1-8 1,0-3-185,0-4 0,0-6 1,1-10-1,-1-1 105,0 1 1,0 0 0,0 0 0,1 0-21,-1-1 1,-3-7 0,-1 0 0,-7 3-157,-1 2 0,-4 3 0,-7 0 0,0 0 168,0-1 1,0 1 0,-2 3 0,-3 2 187,-3 2 1,-10 11-8,2-3 1,-4 13-1,-3 6 1,-1 2 52,1 5 1,3 2-1,2 6 1,5 2 67,2 3 1,-4 3-1,7-6 1,3 3-202,2-2 0,3-4 1,0-1-106,0-1 0,11-10 0,2-3 0,2-2 69,1-1 0,-1 1 0,8-8 0,0-2-185,1-6 1,-1 3-1,-3-11 1,-1-2 63,-4-2 1,0-4 0,6 1 0,-3 0 56,-2 0 1,-3-1 0,5 1 0,-6 0 41,-1 0 1,-3 0 0,-8-1 217,0 1 278,0 10 1,-3 6-273,-5 14 0,6 6 1,-9 10-1,4 3-73,-1 5 1,0-5 0,8 7-1,0-2-13,0 0 1,0 0 0,0-7 0,3-4-170,4-4 0,-1 4 0,9-7 0,3 0-66,3-5 1,-6-6-1,1-2 1,2 0 27,2 0 1,4-7 0,-1-4 0,0-4-67,0-11 0,0 3 0,1-11 0,-1 3-53,0 0 1,-7-2-1,-1 5 1,0-6 127,-2-2 1,-2 0 0,-9-5-1,3 2 71,3-2 1,0 5-1,-8-3 1,0 0 89,0 3 0,0 3 1,0 9-19,0 1 0,-3 10 0,-2 8 321,-3 10 0,1 11 0,4 15 0,-2 5-15,-3 0 0,-7 8 0,4-3 0,1 5-103,0 1 0,-6 12 0,9-13 1,1 3-215,4 0 1,2-10 0,0-3 0,0-2-239,0-6 0,8 6 0,2-6 0,0-5-672,1-5 1,7-10 214,-3 8 0,-2-11 0,0 0-400,-3-10 1057,-2-8 0,-8-10 0,0-1 0</inkml:trace>
  <inkml:trace contextRef="#ctx0" brushRef="#br0" timeOffset="15232">26640 6234 7561,'-10'-10'229,"10"-3"-120,13 0 1,8 2 0,2 11 0,0 0-180,0 0 1,0 0-1,3 0-537,5 0 483,-5 0 0,7 0 0,-9 0 0,-1 0-82,0 0 0,0 8 0,0 0 0,1-3 206,-1-2 0,-8-3-98,1 0 308,-1 0 1,6 2 430,-6 6 0,-4 5-279,-11 10 0,0 0 0,0 0-136,0 1 1,0-1 0,0 0-293,0 0 0,0 1-500,0-1 0,0-8-218,0 1 1,0-14 127,0-2 656,10-10 0,-7-13 0,7 0 0</inkml:trace>
  <inkml:trace contextRef="#ctx0" brushRef="#br0" timeOffset="15510">27128 6002 7569,'0'-36'0,"0"5"31,0 5 352,0 13-526,0 3 0,2 10-87,6 0 1,5 2 0,8 6 0,-3 8-48,-3 4 1,-2 3-1,5 1 277,-2-1 0,-1 0 0,8 0 0</inkml:trace>
  <inkml:trace contextRef="#ctx0" brushRef="#br0" timeOffset="15778">27429 6234 7330,'13'10'-537,"0"-5"787,-5 11 0,-5-1 155,4 8 1,-4 1-1,-1-1-294,6 0 1,-5-7 0,7-4 0,-2 1-73,0 0 0,7-5 0,-5 5-219,3-3 1,3 6-143,7-9 0,0 1 118,0-8 1,1-10 0,-4-6 102,-4-4 0,2 4 1,-11 1-1,-1-3 103,-4-3 0,-4-2 1,-6 2 51,-8 6 1,4-3 0,-4 7 0,-2 1-8,-3 0 1,-4 2 0,-4 5-105,-2-4 1,0 4-1,8-2-139,0 10 0,10 0-537,5 11 733,6-11 0,22 5 0,6-10 0</inkml:trace>
  <inkml:trace contextRef="#ctx0" brushRef="#br0" timeOffset="16143">27986 6187 7541,'0'24'49,"0"-11"1,-7 7 0,-1-4 143,3 4 1,2 3 0,3 1-91,0-1 0,0-8 1,0 1 86,0 2 1,0-5-350,0 2 0,3-10-45,5 3 0,-6-8 173,6-8 0,2-4 0,-2-12 0,0 1 15,2 0 0,-5 0 0,8-3 0,0-5 35,0-8 0,-5 3 0,7-2 0,1-4 103,-4-2 1,6-2-1,-7 0 1,-1 2 223,0 5 1,6-2-70,-8 10 0,-1 13-75,-7 18 1,0 10 0,0 13-20,0 1 0,0 9 0,0 3 1,0 3 35,0 0 0,0-1 0,3 9 0,2-1-72,3 0 1,10-7 0,-3-3-1,6-2-177,2-6 0,8-2 1,3-5-1,2-3-69,5-3 0,3-10 0,2 3 1,1-5-262,-1-3 0,1 0 0,-1 0 0,0-3-134,1-5 0,-9-2 1,-1-8-1,-4 5-430,-5 3 0,-2-6 924,-3 8 0,1-10 0,-1 5 0</inkml:trace>
  <inkml:trace contextRef="#ctx0" brushRef="#br0" timeOffset="9583">18471 6164 7569,'0'-13'638,"0"21"-396,0 15 0,-3 16 1,-2 0-1,-5 4-130,-3 4 0,8-1 0,-3 1 0,5-3-286,3-6 0,0 6 0,3-8 0,5 0-78,7-5 0,6-13 0,2-5 0,0-2-129,0-6 1,1-3-1,-1-2-425,0 0 806,-10-10 0,8-3 0,-9-10 0</inkml:trace>
  <inkml:trace contextRef="#ctx0" brushRef="#br0" timeOffset="9808">18262 6396 7573,'23'0'49,"8"0"0,0 0 0,0 0-178,2 0 0,-4 0 0,10 0 1,2 0-143,3 0 1,-6-7-1,-2-4 271,-2-2 0,7-2 0,-5-8 0</inkml:trace>
  <inkml:trace contextRef="#ctx0" brushRef="#br0" timeOffset="10391">18865 5886 7569,'0'-23'-57,"0"-1"214,0 1 0,0 13 0,0 10 151,0 13 1,0 10-1,0 5 1,0 6-157,0 2 1,-2 10 0,-3 8 0,-3-2-14,3-3 1,-6 5 0,4 0 0,1-2-140,4-3 1,-6-3 0,0 1 0,3-1-94,3 1 1,2-11-1,0-5 1,0-6-305,0-1 1,2-11 159,6-6 0,5-7 1,10-7 62,0-9 1,-7-7 0,-1-6 0,1-1 20,-3 1 1,5-4-1,-8-1 1,0 1 147,1-1 1,4 3 0,-7 8 0,0 0 178,2-1 0,-8 9 0,9 2-72,-1 3 176,-7 2 1,15 11-1,-11 4-124,-1 9 1,-1 4 0,0 4 0,3-1-67,-3 0 1,-3 0-1,1 1 1,2-1-28,3 0 0,7 0 0,-4-2 0,2-3-70,5-3 1,-5-7 0,2 5-173,3-3 0,3-2 0,2-8 0,0-3-37,0-4 1,1 2-1,-1-11 65,0-2 0,-2-3 0,-3-2 164,-3 0 1,-10 0 0,3 0-26,-5-1 0,-6 9 1,-5-1 19,-7-2 0,-6 5 0,-2 1 1,0 1 49,0 6 1,7 2 0,1 3 79,-3 0 0,-3 11 0,0 4 37,6 6 1,4 2-1,11 0 1,3 1-119,5-1 1,-3 0 0,13 0 0,5 0-139,6 1 1,9-4 0,-2-2 0,6-5-293,7-3 1,5 6-1,-3-8 1,3-3-84,-2-3 1,5-2 0,-3 0 457,-2 0 0,-3 0 0,-3 0 0</inkml:trace>
  <inkml:trace contextRef="#ctx0" brushRef="#br0" timeOffset="7725">14873 6420 7283,'3'-24'-50,"5"1"1,-6 0 0,6 0-1,-5-1 412,-3 1 1,0 0 0,-3 2-282,-5 6 1,-5-3 0,-10 10 0,0 3-10,0 2 1,0 3-1,-1 0 6,1 0 1,0 3 0,0 5-1,-1 7-12,1 6 1,3 2 0,2 0 0,2 0-48,-2 1 1,8-1 0,-1 0-1,4 0-56,-1 1 0,0-9 0,11 0 14,5 4 0,12-9 1,11-2-1,0-6 13,3-2 0,-1-2 0,6-4 0,-6-4-130,1-3 1,-8 0-1,5-5 1,-6 3 9,-1-3 1,-4-3 0,-2-2 97,-2 0 0,-11-1 16,3 1 1,-6 0 63,-2 0 0,-8 7 0,-2 3 78,-3 3 0,-2 2-123,-8 8 0,10 11 0,5 4 0,5 6 22,3 2 1,0 0 0,3 3 0,2 5-12,3 8 1,2 5-1,-5 2 1,6 0 81,2 1 0,-8 7 1,5 0-1,-2-5-45,-1-8 1,1 3-1,-8-8 1,0 3-35,0 0 1,0-11 0,0 3 0,-2-3 13,-6 3 1,-5-13 0,-10 6 0,0-6 16,-1-6 1,1 7 0,0-12 0,0-2-21,0-2 1,-1-3 0,1 0-1,0-3-118,0-4 1,-1-6 0,1-10-1,3-1-214,4 1 0,-2 0 0,10 0-3,3 0 0,3-1 0,2 1 0,2 0 0,6 0-12,7 0 0,16-1 0,5 4 319,1 4 0,6-4 0,-6 7 0</inkml:trace>
  <inkml:trace contextRef="#ctx0" brushRef="#br0" timeOffset="8320">15175 6582 7569,'16'-23'0,"-4"0"-70,-1-1 164,7 1 1,-16 0 0,6 0 0,-5 0 267,-3-1 1,-3 11-184,-5 6 1,-5 4-1,-10 3-24,0 0 0,10 3 0,3 4 0,2 9-148,0 5 1,-7 2-1,7 0 1,3 0-42,2 0 0,3 1 0,0-1 1,0 0-90,0 0 1,0 0 0,0 1 0,0-1-7,0 0 0,11-7 1,4-4-2,6-1 0,2-4 0,0-7 0,0-2-63,1-6 1,-1-5 0,0-10 0,0 0 73,1 0 0,-4-1 0,-2-1 68,-2-6 19,-11 5 0,13-8 0,-10 11-46,-3 0 0,-3 0 0,-2 0 470,0-1 0,-2 9-1,-6-1 0,3 11-76,-11-3 0,11 16-201,-2 8 1,4 4-1,3 4 1,0-1-135,0 0 1,8-8 0,2 1-1,3 2-258,5 3 0,-5-6 0,2-2 0,3-3-247,3-5 1,2-2-29,0-3 359,1 0 0,-1-3 0,0-4 184,0-9 1,0-4-1,1-4 1,-4 1 53,-4 0 0,2 0 0,-8 0 0,0-1 166,1 1 0,4 0 1,-4 2-1,-1 3 554,0 3 1,1 7-76,-4-7 1,-4 12-506,5 3 0,-6 3 0,-2 15 0,0 5 0,0 5-152,0 1 0,0-1 1,0 0-290,0 3 1,0 0-1,0-8-174,0 1 1,3-1-1,2 0 1,3 0-207,-3 0 0,-3-7 1,1-3 636,5-3 0,-6-2 0,9-8 0</inkml:trace>
  <inkml:trace contextRef="#ctx0" brushRef="#br0" timeOffset="8526">15755 6234 7569,'-2'-23'-53,"-6"-1"135,5 12 0,-7-9-22,10 5 1,0 4-57,0-4 1,3 11-1,4-3 1,9 6-5,5 2 0,2 0 0,0 0 1,0 0-609,0 0 1,1 0 607,-1 0 0,0 10 0,0 3 0</inkml:trace>
  <inkml:trace contextRef="#ctx0" brushRef="#br0" timeOffset="8765">16196 5886 7569,'3'-26'-15,"5"-5"107,-6 16 1,8-16 300,-10 15 0,8 3 1,0 3-45,-3 7 0,-2 11 0,-3 23 0,0 8-83,0 5 1,0 10-1,0 2 1,0 1-172,0 0 1,0 5-1,0-6 1,0 1-158,0 0 0,0-3 0,0-7 0,0-4 10,0-4 1,7 2-1,4-10 1,2-5-595,5-8 0,-5 0 1,-1-8-1,1 1 646,0-1 0,-8-2 0,6-8 0</inkml:trace>
  <inkml:trace contextRef="#ctx0" brushRef="#br0" timeOffset="8994">16150 6420 7569,'-13'-13'307,"3"-8"1,10 6 0,2-4-46,6 4 0,-3-6 0,11 8-96,2 1 0,2-6 1,3 10-1,1 3-168,-1 2 0,8 3 0,0-3 0,0-2-189,2-2 0,-4-1 0,7 8 0,-3 0-297,-4 0 1,-4 0-1,-1 0-966,-1 0 1454,0 0 0,0 0 0,0 0 0</inkml:trace>
  <inkml:trace contextRef="#ctx0" brushRef="#br0" timeOffset="9239">17101 6628 7727,'24'0'543,"-9"8"0,-2 2-228,-3 3 1,1 3 0,-6 7-638,3 0 0,-1-7 1,-7-1-1,-2 1-622,-6-3 944,5 7 0,-17-7 0,7 10 0</inkml:trace>
  <inkml:trace contextRef="#ctx0" brushRef="#br0" timeOffset="18348">29890 6118 7569,'0'-23'-207,"0"-1"209,0 1 0,-3 8 159,-5-1 1,3 3-22,-10-2-85,-1 5 1,-7 10-1,0 0 1,0 0 136,-1 0 1,1 7-1,0 4-77,0 2 0,2 2 1,3 6-170,3-6 1,9 6-1,-1-6-114,4 6 0,3 2 1,3 0-1,2 0 48,3 1 0,7-9 0,-5-2 0,1 0-45,-1 0 1,8-8 0,-2 3 34,4-6 1,3-2-1,1-2 98,-1-6 0,0-5 0,-2-10 29,-6 0 0,-5-1 0,-7 4 0,2 2-7,3 2 0,0 1 1,-8-8 372,0-1 0,0 9 12,0-1 1,-3 11 77,-5-2-375,6 4 1,-9 13 0,14 6-64,5 4 0,-6-4 0,9-3 0,-1 0-259,5 0 1,-2-6 24,3 9 1,-1-11 66,8 3 1,-7-6 0,-3-4 19,-3-6 1,0 3 161,-2-11 1,-5 9 352,5-9 114,4 1-398,-9 2 1,10 2 0,-8 14 0,3 5 76,-3 7 1,-2 6 0,-3 2-119,0 0 1,2 0-1,3 1-133,3-1 1,0 0-356,-8 0 338,0-10 1,7-5-102,1-16 0,10 3 1,-5-10-1,3-4 122,-1-1 1,-7-3-1,5-1 1,-3 1 99,-5 0 1,5 0 0,1 2 90,2 6 1,-8 2 110,3 5 1,-3 6-28,2-6 0,-4 8 0,7 5 0,-2 5-138,0 3 0,2 3 1,-5 7-1,6-3-10,2-4 1,-1 5-1,6-6 1,-2 3-12,2-2 1,3 2 0,2-8-1,0 0-155,0 1 0,8-4 0,0-7 0,-2 0-31,-4 0 1,6-2 0,0-6 0,-2-5 24,-4 0 0,-1-7 1,-1 1-1,0-6 41,0-6 1,-7 0 0,-3 8 0,-3-1-5,-5 1 0,-2 0 0,-3 0 0,0 0 66,0-1 1,-11 9-1,-4 2 1,-6 0 57,-2 0 1,0 8-1,0-3 1,-1 6 61,1 2 1,0 10-1,0 6 1,0 4-41,-1 3 0,9 1 1,2 1-1,3 4 101,4 2 0,4 0 0,2-8 0,0 0-108,0 0 1,0 0 0,2 1-87,6-1 1,3-8 0,7-2 0,-3-2-34,3-6 0,3-3 0,2-2 0,0-2-10,0-6 0,-2-5 0,-3-10 0,-2 0-18,2-1 0,0 1 1,0-3-1,-5-2 26,-3-3 0,5-10 1,-7 5-1,-3-3 39,-2 0 0,5 1 0,-1-9 1,-2 1-6,-2-1 0,-3 4 1,0 4-1,0 8 425,0 5 0,0 11-40,0-1 1,0 14-1,0 4-54,0 19 1,0 2-1,0 11 1,0-1-26,0 6 0,0 5 0,0 2 0,3 1-200,4-1 1,-4 3-1,7 3 1,-2-1-642,0-7 1,2 2-1,-5-10 1,6 1-339,1-7 1,4-4 0,7-5 0,-2-3 899,-6-3 0,16-9 0,-5 4 0</inkml:trace>
  <inkml:trace contextRef="#ctx0" brushRef="#br0" timeOffset="18652">31816 5770 7557,'13'-11'366,"-3"9"1,-10 2 0,-2 18 0,-4 8-85,-1 5 1,-4 7-1,6-4 1,-2-1 20,1 1 1,4 5 0,2-6-1,0 1-419,0-1 1,-8-2-1,0-8 1,3 0-541,3 1 1,-6-1 0,0 0-504,3 0 0,0-10 1159,-3-5 0,-5-16 0,-10-5 0</inkml:trace>
  <inkml:trace contextRef="#ctx0" brushRef="#br0" timeOffset="18921">31537 6118 7569,'-20'-16'309,"4"1"58,6 10-163,10-16 0,13 11 0,8-6-122,7 9 1,11 4 0,-6 3 0,3 0-60,6 0 1,-1 0-1,0 0 1,-2 0-290,2 0 1,-5 0 0,0 0 0,-2 0-513,-6 0 1,-2 0 777,-3 0 0,0-10 0,0-3 0</inkml:trace>
  <inkml:trace contextRef="#ctx0" brushRef="#br0" timeOffset="19331">32141 5375 7451,'0'23'19,"0"1"0,0 1 0,0 6 0,0 11 375,0 9 0,-8 6 0,0 7 1,3-2-140,3 3 0,-6-9 0,0-1 1,3-6-107,2-3 1,3-2 0,-2-3 0,-3-5-181,-3-2 0,0-3-632,8-8 252,0 0 10,0-10 0,0-13 0,3-16 0,2-4 224,3-3 1,2-3 0,-2-2 0,5-6 149,0-2 1,5 8 0,-8-6 153,3 0 1,-5 11 0,4-3 41,-1 8 0,4 16 0,-7 2-72,-3 13 0,-2 15 0,-6 6 0,-2-1 93,-3 1 0,1 4 1,7-7-1,0-2-49,0-4 0,2-1 1,6-1-1,5 0-39,0 0 1,7-7 0,-2-3-1,8-3-112,5-5 1,3-2 0,-6-3 0,5 0-45,4 0 0,-6-8 0,5-2 0,-3-3-97,-4-5 0,4-3 0,-2-2 1,-3 0-17,-2-1 0,-10-6 1,-3-1-1,-3 2 55,-5 3 0,-2 3 0,-3 0 0,-3 0 99,-5 0 1,3-1-1,-13 1 1,-8 3 26,-10 4 0,0 6 0,-3 10 0,-2 5 131,-3 10 1,6 3 0,1 19 0,7-1-44,9 0 1,8-5 0,13 5 0,3-3 335,4-4 1,17-4 0,14-1 0,9-1-330,7 0 0,-3-7 1,9-1-1,-1 3-231,0 3 1,-7-1-1,2-2 1,-5-5 121,-3-2 0,1-4 0,-1-7 0</inkml:trace>
  <inkml:trace contextRef="#ctx0" brushRef="#br0" timeOffset="3662">9628 5979 7622,'0'23'214,"0"0"0,0 0 0,0 0 0,0 3 19,0 5 0,0-2 0,0 7 1,0 0-173,0 0 1,0 0-1,0 5 1,0-2-212,0 2 1,0-5 0,0 3 0,0 0-106,0-3 1,-8-3-1,1-10-1571,1 1 1826,14-11 0,-5 7 0,7-7 0</inkml:trace>
  <inkml:trace contextRef="#ctx0" brushRef="#br0" timeOffset="3913">9257 6420 7426,'0'-24'195,"2"11"0,6 6 0,8 2-116,4-3 1,6 3-1,5-11 1,8 1-107,4 2 0,4-8 0,2 8 0,2-2-117,4-1 0,-1 11 1,-8-3-1,1 6-124,-1 2 1,-7 0 0,-3 0 0,-3 0-253,-4 0 520,-4 0 0,-1 0 0,-1 0 0</inkml:trace>
  <inkml:trace contextRef="#ctx0" brushRef="#br0" timeOffset="5056">10069 6280 7387,'-23'0'-96,"0"0"0,-1 3 278,1 5 1,8-3 0,2 10 0,0 1-95,0-3 1,8 7 0,-5-4 0,2 4 24,0 4 1,0-1-1,8 0 1,0 0-191,0 0 0,3 1 0,2-1 0,5-3-50,3-4 0,-5 2 0,8-10 0,2-3 60,2-3 0,-4-2 0,-1 0 0,1-2-74,-3-6 0,7 3 0,-7-11 0,3-2 23,-1-2 1,-10-3 0,6-1 0,-4 1 103,1 0 0,0 0 1,-8 0-1,2 2 72,6 5 1,-5-4 0,4 4 473,-4-4-63,-3 7 1,-3 2-398,-4 11 1,4 3 0,-5 5-1,6 7-37,2 6 1,0-3 0,0 3 0,0 4 15,0 1 0,2 0 0,3-3 0,6-2-95,2-6 0,-6 6 0,9-8 16,2 0 1,-5-3 0,2-10-130,3 0 0,-5-3 1,0-4-1,0-9 99,0-4 0,-5-6 0,5-3 0,-3-2-129,-5 3 0,5-5 0,-2-1 0,-3-2-23,-2-5 1,-3-1-1,0 1 1,0 3 183,0-4 0,-3-2 0,-2-2 0,-3 0 54,3-1 1,-5 3 0,0 3 0,-1 5 668,1 2 0,2 3-303,8 8 1,0 13-215,0 10 0,8 13 1,2 18-1,1 7-24,-1 6 0,0 10 1,-5 3-1,3 0-74,-3 0 0,0 5 0,1-8 1,1-3-3,-2-2 0,-2 5 0,-3 1 0,0-4-48,0-2 0,0-2 1,0-4-1,0-1-144,0-4 1,0-9 0,0 2-1,0-6-429,0-1 74,0-11 0,0-6 263,0-14 0,0-6 1,0-13-1,0-2 43,0-3 0,-3-11 1,-2 4-1,-2-6 120,1-3 0,4 1 0,4 0 0,4 2 177,1 5 0,9 5 1,-6 11-1,3 3-41,5 4 1,-5-2-1,2 10 1,3 1 12,3-4 0,2 9 0,0-6 1,1 5-23,-1 3 1,-8 0 0,1 0-138,2 0 15,-8 0 1,1 11-1,-11 4 1,0 6-1,0 2-8,0 0 0,-3 0 1,-2 1-1,-3-1-5,3 0 1,0-2-1,0-3 66,-3-3-2,0 1 0,8-1 1,3-2-16,4-3 1,-1-2 0,9-8-4,3 0 0,3-2 0,2-4 18,0-1 1,0-9-1,1 6 1,-1 0 6,0-1 1,8-7-99,0 3 0,-3 2 0,-10 0 0,-5 0 28,-2 0 1,4 5-143,-7-7 0,-1 7 211,-7-7 0,-2-1 75,-6-7 1,3 10-1,-10 3-52,-4 0 0,-1 7 1,-3-5-1,-1 6 66,1 2 0,8 10 0,2 5 1,3 6 79,4 2 1,-4 0-1,2 3-14,3 5 1,5-5-1,8 5-138,7-5 1,6-6 0,5-2 0,2-5-143,3-2 1,8-4 0,-6-4-1,1 2 1,-1 3-192,-4-3 1,4-2 0,-2-3-457,-2 0 0,-4 0 751,-1 0 0,-1-11 0,0-2 0</inkml:trace>
  <inkml:trace contextRef="#ctx0" brushRef="#br0" timeOffset="5799">12158 6234 7663,'0'-10'892,"0"10"-563,0 12 1,0 12 0,0 4 0,-3 6-173,-4 2 1,4 2-1,-5 9 1,6-1-215,2 1 1,0 4 0,0-2 0,0-5-302,0 0 0,0-8 0,0 0 1,0-2-278,0-6 0,7-2 0,1-3-358,-3 0 993,-2-10 0,-3 8 0,0-8 0</inkml:trace>
  <inkml:trace contextRef="#ctx0" brushRef="#br0" timeOffset="6031">11972 6791 7569,'0'-23'-46,"0"-1"2,0 1 0,0 0 1,3 0 123,5 0 0,4 2 0,12 6 0,-1 7 143,0 5 0,0 3 0,0 0 1,1 0-263,-1 0 1,0 0 0,0 0 0,1-2-400,-1-6 1,0 5 0,0-4 3,0 4 1,-2 0 433,-6-4 0,6-6 0,-8-10 0</inkml:trace>
  <inkml:trace contextRef="#ctx0" brushRef="#br0" timeOffset="6670">12483 5932 7512,'0'-23'86,"2"10"1,4 8-1,1 10 1,-2 11 0,-2 7-1,0 8 1,2 7-1,3 6 1,-3 3 0,-3-1 240,-2 0 0,0 11 1,0 5-1,-2 3-366,-6-4 0,5 12 1,-7-9-1,2 1-116,1 2 0,-1-13 1,8-5-1,-3-11-38,-4-4 0,4-3 0,-5-8 19,6 0 1,12-10-1,3-8 75,0-10 0,7-8 0,-7-10 0,3 0 50,-1 0 1,-2-3 0,5-2 0,-2-6 82,2-2 0,-5 5 0,2-5 1,0 0 59,-2 0 1,5 5 0,-7-5 0,2 5 241,5 10 1,-5-2-212,2 7 0,-7 6 1,5 5-53,-3 10 0,-2 8 0,-6 10 0,3 3-15,3 5 1,0-3 0,-8 8-1,0 0-19,0 1 0,0-6 0,3 5 0,2-3-19,2-4 0,4-6 0,-4-5 1,9-5-29,5-3 1,-6 5 0,1-7 0,2-3-11,2-2 1,3-3-1,1 0 1,-1-3-70,0-4 0,-2 1 0,-1-9 1,-2-3-60,0-3 0,6-10 0,-14 0 1,0 3 79,1 2 0,-4 3 0,-7 0 0,0 0 34,0-1 0,0 1 0,0 0 45,0 0 0,-2 0 1,-6 2 74,-7 5 0,-6 6 0,-2 10 3,-1 0 0,9 3 0,0 4 0,-1 12 66,3 9 1,0-2-1,8 7 1,-3-2 61,3 0 1,3 3-1,2-6-139,0 3 1,10 0-1,8-8 1,8-2-109,5-6 0,2 3 0,-4-7 1,4-1-104,3 0 0,3-2 1,7-8-1,-2 0-230,-5 0 0,10 0 1,-8 0-1,0-3-402,3-4 0,-8 4 763,3-5 0,0-5 0,7 1 0</inkml:trace>
  <inkml:trace contextRef="#ctx0" brushRef="#br0" timeOffset="35215">6773 6141 7508,'0'-23'-81,"3"10"288,5 5 0,-6 8 1,6 8-1,-5 10 88,-3 10 0,0 1 0,0 9 0,2 1 0,3 0-401,3-1 1,0 1-1,-6 5 1,4-3-233,1-2 1,4-3-1,-6 5 1,2-5-4,-1-2 0,-4-3 0,-2-8 1,0 0 340,0 0 0,11 1 0,1-1 0</inkml:trace>
  <inkml:trace contextRef="#ctx0" brushRef="#br0" timeOffset="35505">6611 6489 7539,'0'-23'129,"3"2"1,4 6 0,9 7 144,4 6 0,4-6 0,-1 0 0,3 3-319,5 2 1,-6 3 0,9 0 0,-3 0 0,2 0-391,3 0 1,-7 0-1,2 0 15,-6 0 0,-1-7 0,-1-4 420,0-2 0,0-2 0,1-8 0</inkml:trace>
  <inkml:trace contextRef="#ctx0" brushRef="#br0" timeOffset="36146">7075 5932 7411,'-8'-36'-105,"1"5"0,-4 0 1,6 5 508,-3 6 0,1 15 0,7 7-302,0 19 0,0 12 1,0 14-1,2-1-62,6 1 1,-3-1 0,8 3 0,-3 3 31,-4 2 1,4 0 0,-2-8 0,-3 1-97,-3-1 1,1-2 0,2-3 0,3-5-89,-3-2 0,-2-3 0,-3-8 1,0 0-580,0 0 218,0 1 349,0-11 1,0-13-1,0-16 1,0-5 60,0-2 0,0 0 1,0 0-1,0 0 170,0-1 1,0-7 0,0 0 0,0 3 73,0 2 0,0 3 1,0 0-1,2 2-82,6 6 0,-3-3 0,10 10 179,4 3 1,-7 2 0,1 6-217,-2 5 1,-1 7 0,-5 13 0,3 6-75,-3 2 0,-2 0 0,-3 5 0,0-2-70,0 2 1,2-5 0,3 1 0,3-4-36,-3-5 1,8-2 0,0-3-57,0 1 1,0-11 0,-5-6-19,7-4 1,6-3 0,-1-3 0,-2-4 90,-2-9 1,-8-7-1,4-5 88,-1-3 0,4 0 0,-7 7 0,-3 1 0,-2 0-37,-3 0 0,0 0 193,0-1 1,-3 1-125,-5 0 0,6 7 0,-6 1 35,5-3 0,3 5 0,-2 0 3,-6 3 1,6 0 0,-9 4 25,1-1 1,5-1-1,-8 10 26,3 6 0,-6-3 1,8 11-1,3 2 12,3 3 1,2 2-1,0 0-47,0 0 1,0 0 0,0 1 0,0-1-31,0 0 1,0 0 0,2-2-1,3-3-111,3-3 1,2-2 0,-4 5-71,1-2 0,11-3 0,-2 2-9,4-7 1,4-6-1,-1-2 1,0 0-18,0 0 0,1 0 0,-1 0 0,0-2-33,0-6 0,8 3 1,0-10-1,-3-4 195,-2-1 0,-3-3 0,1-1 0</inkml:trace>
  <inkml:trace contextRef="#ctx0" brushRef="#br0" timeOffset="36730">7771 6280 7569,'-7'-23'181,"-1"0"16,0 10 0,8 5 0,0 16 1,0 7-1,0 6 0,0 2 134,0 0 1,3 3-318,4 5 0,-4-2 0,7 7 0,-2-3 0,0-2 77,-3 3 0,5-9 0,-2 6 0,-3-5-367,-2-3 1,5 1-1,-1-1-435,-2 0 515,-2-10 1,5-5 133,-1-16 1,9-8-1,-6-12 1,1-5 35,-1-4 1,0 7 0,-2-7 0,5 1 83,0 0 1,5 8 0,-8-3 0,0 5 21,1 3 1,7 7 33,-3 1 1,-2 10-1,0 0-57,-3 10 0,1 8 0,-6 10 0,3 0 79,-3 0 1,0 3 0,0 2 0,5 3-119,3-2 1,-8-3-1,6-3-178,-1 0 1,3-2 0,10-6 44,0-7 1,-7-6-1,-1-4 41,3-6 0,-5-5 1,0-10-1,0 0 35,0 0 1,-5-1 0,5-1 0,-3-4 37,-5-2 1,-2 0 0,-3 8 71,0 0 0,-3 7 1,-2 1-1,-5-1 1,-3 4-24,-5 4 1,-3-2 0,-5 2 16,-5 3 0,13 5 0,-5 7 0,5 9-303,5 4 1,0 4-1,8 1-328,-3 6 1,1-5 279,7 5 1,2-8 0,3-10 285,3-13 0,20-20 0,-2-16 0</inkml:trace>
  <inkml:trace contextRef="#ctx0" brushRef="#br0" timeOffset="37152">8328 5770 7569,'11'-13'-13,"4"5"0,-2 11 0,0 10 7,-3 10 1,1 10-1,-6 3 1,5 11-1,0 2 188,1 0 1,-1-3 0,-5 1 0,3-4 9,-3-4 0,-2 5 1,-3-8-1,0 3-188,0-1 1,2-9 0,3 2 0,3-5-115,-3-3 0,-2 0 1,-3 0-698,0 0 326,0 1 359,0-12 0,0-12 0,0-15 44,0-6 0,0-2 0,0 0 1,2 2 70,6 6 1,2-6-1,9 6 1,-4-3 88,3 2 1,3-2 0,2 10 0,-2 1 13,-6-4 1,6 9 0,-6-6 245,6 5 0,-6 3 1,-2 3-154,-3 5 0,-2 5 0,-8 10 1,-2 0-208,-6 0 1,-5 8 0,-10 3-1,-3-1-121,-5 1 0,5-1 1,-5-4-1,5-1-163,3-7 1,8-1-1,2-9-144,3 2 0,2-11 446,8-2 0,0-10 0,10-24 0,3-2 0</inkml:trace>
  <inkml:trace contextRef="#ctx0" brushRef="#br0" timeOffset="37463">8746 6280 7569,'23'-23'21,"1"10"0,-9 3 73,1 10 0,-11 10 0,2 6 0,-4 4 3,-3 3 0,0 1 0,0 1 0,0 4 1,0 2 0,0 0 1,0-8-1,0 0-51,0 0 1,0-7-1,3-3 1,2 0-152,2 0 1,4-8-1,-3 2 49,7-4 0,-2-3 0,2 0 0,1-3-21,-3-4 1,5-6 0,-8-10 0,0-1 3,1 1 1,-4 0 0,-7 0 99,0 0-49,0-1 1,-20 4-1,-9 4-112,-4 8 0,-1 6 0,11 2 0,0 0-263,0 0 0,0 0-110,-1 0 506,11 0 0,-7 0 0,7 0 0</inkml:trace>
  <inkml:trace contextRef="#ctx0" brushRef="#br0" timeOffset="37771">9025 5816 7501,'10'-13'193,"5"5"1,-4 16 0,-3 8 0,-6 7 113,-2 8 0,8 5 0,0 10 0,-3 1-87,-3-1 0,-2 8 0,0 3 0,0 0-126,0 0 1,0-3 0,0-10-1,0-3-231,0-3 0,0-9 0,3 2 1,2-5-547,3-3 0,2-8 219,-2 1 0,2-14 0,6-2 464,-9-13 0,-4-7 0,-3-3 0</inkml:trace>
  <inkml:trace contextRef="#ctx0" brushRef="#br0" timeOffset="38046">8793 6164 7569,'-37'-15'78,"7"-1"0,14 9 152,8-9 1,8 1 0,8-9-1,10 4 1,13 2 17,15 2 1,1 3-1,10-2 1,-6 5-395,-4-1 0,9 9 0,-14-6 0,-4 5-84,-2 3 1,3 0 0,-5 0 229,2 0 0,-8-10 0,6-3 0</inkml:trace>
  <inkml:trace contextRef="#ctx0" brushRef="#br0" timeOffset="38376">11044 6187 7569,'0'-23'-323,"0"0"0,8 8 584,-1-1 1,9 8 237,-8-7-245,-1 10 1,-7-3-249,0 16 1,-7-3 0,-4 8 0,1 0 56,0 0 0,-1-1 0,6 7 1,-3-4-178,3 3 0,-5 3-163,2 2 1,0-8 30,8 1 331,0-11 1,11 5 0,4-10-25,6 0 0,2 0 0,0 0 401,0 0 0,1 0 0,-1 0-185,0 0 1,-7 0 0,-4 3 0,-1 5-52,-6 7 0,-2-2 0,-3 2 0,0 6-92,0 7 1,0-2 0,-3 8 0,-2-3-406,-3 0 0,-10 7 0,3-7 0,-4-2-736,4-4 0,-6-1 1007,6-1 0,-6 10 0,-2 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52.379"/>
    </inkml:context>
    <inkml:brush xml:id="br0">
      <inkml:brushProperty name="width" value="0.17143" units="cm"/>
      <inkml:brushProperty name="height" value="0.17143" units="cm"/>
      <inkml:brushProperty name="color" value="#5B2D90"/>
    </inkml:brush>
  </inkml:definitions>
  <inkml:trace contextRef="#ctx0" brushRef="#br0">253 117 7569,'0'-16'407,"0"1"-212,-10 10 0,5-5 0,-11 10-287,-2 0-49,8 0 0,-3 0 83,5 0 60,6 0-102,-8-11 1,10 6-65,0-10 113,0 9 1,0-6 3,0 4 88,0 5 174,0-7 198,0 10-151,0 0 0,-3 8-235,-5-1 1,-5 11-58,-10-2 1,8 2 0,2 0-3,2-3 1,-4 1 0,7 7 0,0 0-7,-2 1 0,8-9 1,-6 1-1,3-1-7,-3-2 1,5 8 51,-4-6 0,7-5 0,5 1 39,3-1 0,10-7 1,-3 4-1,6-4-2,2-3 0,0 8 0,0-1 81,1-2 1,-1-2 0,0-3 10,0 0 0,0 0-78,1 0 0,-9 0 0,-2 3 10,-3 4 1,-2 6 0,-8 10-95,0 1 0,-8-9 0,-2-2 1,0 0-169,-1 0 1,-7-5-1,3 4-499,-6-1 1,6-1-687,-1-2 1379,1-6 0,-8 9 0,-1-11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55.848"/>
    </inkml:context>
    <inkml:brush xml:id="br0">
      <inkml:brushProperty name="width" value="0.17143" units="cm"/>
      <inkml:brushProperty name="height" value="0.17143" units="cm"/>
      <inkml:brushProperty name="color" value="#5B2D90"/>
    </inkml:brush>
  </inkml:definitions>
  <inkml:trace contextRef="#ctx0" brushRef="#br0">1 11 7780,'2'-11'721,"3"11"0,3 13-578,-3 8 0,6 2 1,-4 0-299,-2 1 0,-2-1 1,-3 0-1,0 0 1,0 0-235,0 1 1,0-1 0,0 0 0,-3 0-87,-4 0 475,4 1 0,-18-1 0,9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56.168"/>
    </inkml:context>
    <inkml:brush xml:id="br0">
      <inkml:brushProperty name="width" value="0.17143" units="cm"/>
      <inkml:brushProperty name="height" value="0.17143" units="cm"/>
      <inkml:brushProperty name="color" value="#5B2D90"/>
    </inkml:brush>
  </inkml:definitions>
  <inkml:trace contextRef="#ctx0" brushRef="#br0">1 160 7557,'0'-36'0,"0"5"78,0 5 1,0 3 46,0 0 0,10 10-318,6 5 0,2 16 0,0 5 0,-3 2-64,3 1 0,-5-1 257,3 8 0,-1 1 0,8-1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15:11.018"/>
    </inkml:context>
    <inkml:brush xml:id="br0">
      <inkml:brushProperty name="width" value="0.17143" units="cm"/>
      <inkml:brushProperty name="height" value="0.17143" units="cm"/>
      <inkml:brushProperty name="color" value="#5B2D90"/>
    </inkml:brush>
  </inkml:definitions>
  <inkml:trace contextRef="#ctx0" brushRef="#br0">0 47 7569,'3'-16'-872,"5"3"1108,7 3 1,-2 2-1,3 8 1,2 0 88,2 0 1,3 3-85,1 5 0,-4-3 15,-4 10 0,2 1-134,-10 7 0,-1 0 0,-7 0 0,0 1-193,0-1 1,0 3 0,-2 2-1,-3 3-372,-3-3 0,-3-2-1014,4-3 939,4 0 0,-15-12 518,10-11 0,1-11 0,7-12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56.586"/>
    </inkml:context>
    <inkml:brush xml:id="br0">
      <inkml:brushProperty name="width" value="0.17143" units="cm"/>
      <inkml:brushProperty name="height" value="0.17143" units="cm"/>
      <inkml:brushProperty name="color" value="#5B2D90"/>
    </inkml:brush>
  </inkml:definitions>
  <inkml:trace contextRef="#ctx0" brushRef="#br0">0 336 7481,'13'23'-155,"-2"-8"1,-11 1 255,0 2 0,0 3 0,0 2-54,0 0 0,0 0 1,0 0-40,0 1 1,0-9-275,0 1 0,0-9 118,0 9 1,0-14 0,0-2 64,0-13 1,7-7-1,4-3 31,2-1 1,-8 1 0,5 0 0,-2 0 235,0 0 0,7-1 0,-5 1 12,3 0 1,3 2 0,4 3 0,-2 5 141,-2 3 0,-8 2-246,7 8 0,-2 11 0,2 4 0,-7 6-23,-5 2 0,-1 0 0,3 0 1,3 3-146,-3 5 0,-2-5 0,-3 5 0,0-3-121,0 3 1,8-5 0,2 5-72,3-5 1,-5-11 0,7-2 94,3-3 1,-5-4 0,3-14 0,-1-8 106,-2-4 0,5-6 1,-8-2-1,1-6 128,-1-2 1,0 0 0,-5-5 0,3 2 93,-3-2 1,-2-3-1,-3-3 1,0 1 45,0 0 1,8 7 0,-1 3-1,-2 2-28,-2 6 1,-3 10 0,3 5 0,2 0 108,3 0 0,-1 11-102,-7 2 1,0 2-1,3 16 1,2 5-48,3 6 1,-1 12-1,-7-2 1,0 5-141,0 2 1,0 3 0,0 3 0,0 2-105,0-3 0,0-2 0,3-2 0,2-4-294,3-4 1,7 5 0,-7-8-1,0 0-451,2-5 1,-7-5 854,5-3 0,4 0 0,1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57.027"/>
    </inkml:context>
    <inkml:brush xml:id="br0">
      <inkml:brushProperty name="width" value="0.17143" units="cm"/>
      <inkml:brushProperty name="height" value="0.17143" units="cm"/>
      <inkml:brushProperty name="color" value="#5B2D90"/>
    </inkml:brush>
  </inkml:definitions>
  <inkml:trace contextRef="#ctx0" brushRef="#br0">1 186 7598,'13'-15'283,"10"-1"0,8 11 0,10-5 0,-2 2-313,2 0 1,-5 1-1,3 7 1,2-3-11,3-5 0,-5 6 1,-3-6-1,-3 5 61,-4 3 1,-3 0-1,-3 0 12,0 0 0,-2 3 0,-6 5 37,-7 7 1,-6 6 0,-2 2-1,0 0 22,0 0 0,0 8 1,0 0-1,0 0-25,0 3 0,0-8 1,0 5-1,0-6-139,0-1 1,0-1 0,3-3-18,5-4 1,5 2 0,10-10-1,0-3 42,0-3 0,-7-12 0,-1-5 0,1-6-27,-3-2 0,5 0 0,-8-1 0,0 1 58,1 0 0,4-8 0,-7-3 0,-3 1 85,-3-1 0,-2-4 1,0 7-1,0 2-72,0 4 0,-2-6 1,-6 2-1,-7 6-44,-6 5 1,-2 13 0,0-3-1,-1 6 4,1 2 0,0 0 0,0 2 0,0 6-236,-1 7 0,9 6 0,2 2 0,3 0-792,5 1 1071,2-1 0,3 0 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57.648"/>
    </inkml:context>
    <inkml:brush xml:id="br0">
      <inkml:brushProperty name="width" value="0.17143" units="cm"/>
      <inkml:brushProperty name="height" value="0.17143" units="cm"/>
      <inkml:brushProperty name="color" value="#5B2D90"/>
    </inkml:brush>
  </inkml:definitions>
  <inkml:trace contextRef="#ctx0" brushRef="#br0">94 0 7569,'-16'0'79,"1"0"1,7 3 0,-5 5 0,3 7 0,2 6 0,0 2 82,0 0 1,1 8 0,7 0 0,0-3-184,0-2 1,0-3-1,0 1 1,0-1-110,0 0 1,10-7 0,6-4 17,4-1 0,1-1 1,-3-5-1,-3 3 15,3-3 1,-5-2 0,3-6-1,-1-5-5,-2-7 0,8-3 0,-8 0 0,0 2 55,-6-2 1,4-2 0,-4-4-1,-2 1 118,-2 0 1,0 8 209,4-1-253,-4 11 0,7 5 1,-10 15-1,0 6 75,0 2 1,0 0 0,3 1 0,2-1-64,3 0 0,10-2 1,-3-3-1,6-5-40,2-3 1,0-2-1,1-8 1,-1 0 23,0 0 1,0 0 0,0-3 0,1-5-84,-1-7 1,0-6 0,-2-4-1,-6-4-34,-7-2 1,2 0 0,-2 8 0,-3 0 162,-2 0 1,-14 2 0,-4 3 0,-8 5 11,-8 3 1,2-1 0,-7 6 0,3-2-61,4 1 0,-4 6 0,2 6-203,2 1 0,14 11 0,7-2 1,6 4-929,2 4 1109,0-1 0,0 10 0,0 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58.036"/>
    </inkml:context>
    <inkml:brush xml:id="br0">
      <inkml:brushProperty name="width" value="0.17143" units="cm"/>
      <inkml:brushProperty name="height" value="0.17143" units="cm"/>
      <inkml:brushProperty name="color" value="#5B2D90"/>
    </inkml:brush>
  </inkml:definitions>
  <inkml:trace contextRef="#ctx0" brushRef="#br0">0 150 7276,'24'-13'-367,"-11"0"1,-3 8 823,0-3 1,-5 0-99,11 8 0,-11 11 0,3 4-225,-6 6 0,-2-6 0,0 1 0,0 2-179,0 2 1,0 3 0,0 1-202,0-1 1,0-8-107,0 1 1,11-3 161,4 2 0,-2-7 0,0-16 0,0-5 82,0 0 0,-6-10 1,6 3-1,0-9 123,0 1 1,-8 2 0,6 3 0,-4 0 124,1-1 0,7 1 0,-7 0 0,0 2 23,2 6 1,-5-3 0,8 8 204,-2-3 1,4 10-236,-7 3 1,2 10 0,-5 14-1,3-1-77,-3 0 1,-2 0 0,-3 3 0,0 2-149,0 3 1,0 3-1,0-6 1,2 3-176,6-2 1,-3-4-1,8-1 1,0-1-257,0 0 0,-5-8 0,7-2 523,3-2 0,3-4 0,2-7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58.343"/>
    </inkml:context>
    <inkml:brush xml:id="br0">
      <inkml:brushProperty name="width" value="0.17143" units="cm"/>
      <inkml:brushProperty name="height" value="0.17143" units="cm"/>
      <inkml:brushProperty name="color" value="#5B2D90"/>
    </inkml:brush>
  </inkml:definitions>
  <inkml:trace contextRef="#ctx0" brushRef="#br0">186 116 7381,'0'-23'0,"0"0"-326,0 0 0,0 7 0,-2 3 560,-6 3 0,-5 2 0,-10 8-77,0 0 0,0 11 0,2 4 1,3 6-24,2 2 0,9 0 0,-6 0-214,2 1 0,4-1 1,7 0-84,0 0 1,2-7 0,6-3 93,7-3 0,-2 0 0,3-5-8,2 3 1,3 0-1,2-8 351,0 0 0,-2 2-115,-6 6 1,-5 5-1,-10 10 1,0 1-34,0-1 1,-10 0 0,-5 0-274,-6 0 1,5-7 0,1-1-892,-3 3 1038,8-7 0,-11 9 0,8-7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58.655"/>
    </inkml:context>
    <inkml:brush xml:id="br0">
      <inkml:brushProperty name="width" value="0.17143" units="cm"/>
      <inkml:brushProperty name="height" value="0.17143" units="cm"/>
      <inkml:brushProperty name="color" value="#5B2D90"/>
    </inkml:brush>
  </inkml:definitions>
  <inkml:trace contextRef="#ctx0" brushRef="#br0">1 0 7569,'13'0'-123,"5"11"0,-11 4 0,-2 6 0,-2 2 344,-3 0 1,0 3-1,0 2 1,0 3-213,0-2 1,0-11 0,3-3 0,2 3-318,3 3 0,-1-6 0,-7 1-654,0 2 962,0-8 0,0 1 0,0-11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58.977"/>
    </inkml:context>
    <inkml:brush xml:id="br0">
      <inkml:brushProperty name="width" value="0.17143" units="cm"/>
      <inkml:brushProperty name="height" value="0.17143" units="cm"/>
      <inkml:brushProperty name="color" value="#5B2D90"/>
    </inkml:brush>
  </inkml:definitions>
  <inkml:trace contextRef="#ctx0" brushRef="#br0">0 81 7451,'0'-24'-19,"0"1"47,0 0 0,3 13-266,5 10 1,-3 2-1,8 14 1,0-1 237,0-2 0,2 18 0,8-5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8:00.190"/>
    </inkml:context>
    <inkml:brush xml:id="br0">
      <inkml:brushProperty name="width" value="0.17143" units="cm"/>
      <inkml:brushProperty name="height" value="0.17143" units="cm"/>
      <inkml:brushProperty name="color" value="#5B2D90"/>
    </inkml:brush>
  </inkml:definitions>
  <inkml:trace contextRef="#ctx0" brushRef="#br0">116 452 7569,'-15'0'-103,"-1"0"1,9 0 0,-9 0-1,1 2 550,2 6-374,3 5 1,7 10 0,-2 0 0,-3 1-39,3-1 0,2 8 0,3 0 1,0-3-19,0-2 0,3-5 0,2-3 0,5-5-107,3-3 1,-5 5-1,8-7-62,2-3 1,2-5-1,3-8 50,1-7 0,-9-13 0,-2-6 0,0 1 52,0-1 0,-5-5 1,4 6-1,1-3 30,0-6 1,-8-1-1,3-4 1,-5 3 50,-3 6 0,0-6 0,0 5 91,0-5-47,0 8 0,0-5 145,0 10 0,-3 3-111,-5 12 0,6 16 0,-6 16 0,3 7-4,-3 8 1,6 5-1,-6 8 1,5-3-13,3-2 0,0 5 0,0 5 0,0-6-34,0 1 0,0-8 0,3 0 0,2-2-44,3-6 1,10-2 0,-3-5 0,3-3-15,-2-3 0,4-10 1,-4 3-1,7-5-73,8-3 1,-5-3 0,5-5 0,-5-7-75,-3-6 1,0-2-1,0 0 1,0 0 2,1-1 1,-9 1 0,-2 0-1,-3 0 46,-5 0 0,-2 7 1,-3 1 71,0-3 0,-10 0 0,-6 2 99,-4 8 0,-4 6 33,1 2 0,3 10 0,1 6 1,7 4-38,1 3 1,4-7 0,7-1 0,0 3-25,0 3 0,0-5 1,2-1-57,6 3 1,5 0 0,10 0 0,0-5-79,0-3 0,1 6 1,-1-8-20,0-3 1,3-3-1,2-2 0,3 0 1,0-10 0,-8-3 0,-2-2 10,-6-1 1,6 1 0,-8-9 59,0 1 1,-3 8-1,-7-1 27,4-2 1,-4-2 71,5-4 1,-3 12 0,3 4 0,-6 8 36,6 8 1,2 4-1,-2 12 1,-3-1 59,-2 0 0,-1 0 1,3 0-106,3 1 0,0-1 0,-8 0-13,0 0 1,0-7 9,0-1-263,0-10 0,8-12 74,-1-17 1,9-4 0,-6 5 0,1 0 28,-1-1 0,5 1 1,-4 3-1,2 4-3,5 8 1,2-2 0,3 2-38,1 3 0,-9 3 1,1 2-1,2 0 116,2 0 1,3 0 0,1 0 56,-1 0 0,0 0 0,0 0 212,0 0 0,1 0 220,-1 0 615,-10 0-498,-3 0-479,-31 0 1,14 2-1,-16 3-54,2 3 1,11 10 0,-1-5-1,4 3-39,-1-1 0,0-7 1,8 7-102,0 3 0,0 3 0,0 2-93,0 0 0,10-10 0,3-2-8,0-1 0,8-10 0,-6 2 115,6-7 1,-6-10-1,1 4 1,-1-1-7,-2-6 1,5-3 0,-7-2 87,1-1 1,-4 1 0,5 0 0,-3 0 0,-4 0 0,-1-1 66,2 1 0,-4 0-39,5 0 1,-6 7 0,1 1 92,5-3 0,-6 5 25,6-3 0,-3 11 0,0 0 0,3 10 38,-3 11 0,-2 4 0,-3 4 0,2-1-85,6 0 1,-5 0-1,4 0 1,-1 1-28,1-1 1,-2-3 0,8-1 0,0-4-89,0 3 1,-5-8 0,7 1-139,3-1 1,3-7-1,2 4 5,0-4 0,-2-6 1,-3-4-1,-2-6-54,2 0 1,-5-8 0,-1 6 0,1-9 37,0-6 1,-5 4 0,5-8 0,-3 3 107,-5 0 0,1-7 0,-1 4 0,2-2 0,-1-3-18,-4 3 1,-2-5 0,0 10 244,0 3 1,0 10 582,0 2 1,0 14-504,0 2 0,0 12 1,0 17-1,0 4 86,0 3 0,0 3 0,0 8 0,0-1-107,0 0 0,0 1 1,0-1-1,0-2-290,0-5 0,0-3 0,0-8 0,3 3 177,4-2 1,-4-11-1,7-3-958,1 3 1,-9-5 0,9 0-1520,-1-3 2364,-8-2 0,9-8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8:00.520"/>
    </inkml:context>
    <inkml:brush xml:id="br0">
      <inkml:brushProperty name="width" value="0.17143" units="cm"/>
      <inkml:brushProperty name="height" value="0.17143" units="cm"/>
      <inkml:brushProperty name="color" value="#5B2D90"/>
    </inkml:brush>
  </inkml:definitions>
  <inkml:trace contextRef="#ctx0" brushRef="#br0">1 23 7807,'10'-12'630,"5"4"-521,6 5 0,2 3 0,1 0 0,-1 0-131,0 0 1,3 0-1,2 0 1,3 0-174,-3 0 0,-2 0 0,-3 0 0,1 0-103,-1 0 1,0 0 0,0 0 86,0 0 0,1 0 184,-1 0 554,0 0-147,0 0 1,-10 3-1,-5 5-170,-6 7 1,-2 6 0,0 2-1,0 0-124,0 0 0,0 0 0,0 1 0,0-1-219,0 0 0,0 0 1,0 1-415,0-1 1,0-8 0,3-2-160,5-3 0,-6-4 706,6-14 0,5-5 0,0-10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8:00.824"/>
    </inkml:context>
    <inkml:brush xml:id="br0">
      <inkml:brushProperty name="width" value="0.17143" units="cm"/>
      <inkml:brushProperty name="height" value="0.17143" units="cm"/>
      <inkml:brushProperty name="color" value="#5B2D90"/>
    </inkml:brush>
  </inkml:definitions>
  <inkml:trace contextRef="#ctx0" brushRef="#br0">1 70 7351,'0'-23'-581,"0"7"554,0 1 344,0 9-446,0-4 1,8 13 0,2 4-194,3 9 0,-5 2 322,7-3 0,1 6 0,7-8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15:01.640"/>
    </inkml:context>
    <inkml:brush xml:id="br0">
      <inkml:brushProperty name="width" value="0.17143" units="cm"/>
      <inkml:brushProperty name="height" value="0.17143" units="cm"/>
      <inkml:brushProperty name="color" value="#5B2D90"/>
    </inkml:brush>
  </inkml:definitions>
  <inkml:trace contextRef="#ctx0" brushRef="#br0">24729 2091 7135,'0'-13'788,"2"3"-477,6 10 0,-5 2-184,4 6 1,-4 5 0,-3 10 0,0 0-124,0 1 0,0-1 0,0 3 1,0 2-20,0 3 0,0 3 1,0-6-1,0 5-103,0 4 1,-3-7-1,-2 9 1,-2 0-69,1-3 0,-4 5 0,0-10 0,-1-2-455,1-4 1,2-1 640,8-1 0,0-10 0,0-13 0,0-13 0</inkml:trace>
  <inkml:trace contextRef="#ctx0" brushRef="#br0" timeOffset="194">24497 2486 7496,'-11'-13'95,"11"-8"170,0 6 0,11 2 0,12 0 0,0 3-288,0 4 0,3-4 0,3 2 0,4 3-209,3 3 1,-5-1-1,5-2 1,0-3 11,0 3 1,-7 2 0,2 3 0,-6 0 219,-1 0 0,-1 0 0,0 0 0</inkml:trace>
  <inkml:trace contextRef="#ctx0" brushRef="#br0" timeOffset="1603">25054 1813 7332,'0'25'74,"0"6"1,0-2 0,0 9 0,0 4 47,0 1 1,0-4-1,0 0 1,0 2-54,0 3 0,0-5 0,0-1 0,-3 1-63,-5-3 1,6 8 0,-6-8-1,6 3-53,2-1 1,0-2 0,0 3 0,0-8-2,0-5 1,-3-3 0,-2 0-6,-3 1-65,0-12 0,8-4 0,3-16 78,5-7 0,-6-6 0,9-4 0,-1-4 35,5-2 1,-2-7 0,0 7 0,0 0 96,0-3 0,0 8 1,5-5-1,-5 6-7,-3 1 0,6 9 0,-6-1 174,3-2-171,-8 8 0,8 0 0,-8 12-40,3 6 1,-1 5 0,-7 10-2,0 0 0,0 1 1,-2-1-1,-3 3 1,-3 2-10,3 3 0,2 2 1,3-4-1,0 2-71,0-3 0,0-2 0,0-3-26,0 0 1,3-2-1,2-3-24,3-3 0,10-9 1,-3 1 40,6-4 0,-6-3 0,1 0 0,2-3-58,2-4 0,4-6 0,-1-10 2,0-1 1,0 1-1,1-3 1,-1-2 27,0-3 1,-2 0 0,-3 8 66,-3 0 1,-10-1 0,3 1 0,-5 0-19,-3 0 1,0 0 0,-3 2 0,-5 5 133,-7 9 0,2 4 0,-3 3 0,-2 0-71,-2 0 1,-3 3 0,-1 4 56,1 9 1,8-3 0,2 2 0,0 3 36,0 3 1,8 10 0,-3 0 0,3-3-3,-3-2 0,6-3 0,-6 0 0,5 1-58,3-1 0,3 0 0,2 0 0,5-2-151,3-6 1,-5 6 0,7-8-100,3 0 1,-5 0 0,3-8 0,2 3 0,3-3-4,2-3 0,0-2 1,0 0-1,0-2-259,1-6 0,-1 3 1,0-11-1,0-2 436,0-2 0,-2-3 0,-3-1 0,-2 1 0,-11 0 0,5 0 0,-2-1 0,-1 1 0,1 0 0,-8 0-112,0 0 0,0-1 751,0 1 161,0 10-478,0 3 0,0 28 1,0 5-129,0 3 1,0 2-1,0 1 1,0 2-187,0-3 0,0-2 0,0-3-178,0 0 0,0 1-509,0-1 557,0-10 0,3-3 1,2-13-1,3-4 55,-3-9 0,5-4 0,0-4 0,3-1 73,5-6 0,-5 5 0,0-8 0,0 3 55,0 0 0,-5 0 0,7 8 118,3 0 0,-5 2 0,0 3-29,-3 3 0,8 10-16,-2-3 0,-6 16 0,-2 7 0,-3 6-69,3 2 0,-6 0 0,6 0 0,-5 1-76,-3-1 0,0 8 1,0 0-64,0-3 1,0-2 0,0-3-199,0 0 123,0-10 0,0-5 81,0-16 1,2-5 0,3-10 0,3 0 28,-3 0 0,1-8 0,-1-3 1,2 1-8,-1-1 0,4-5 0,0 9 59,3 1 1,-5 1 0,5-1 0,-3-2-1,-2 6 110,2 7 1,-7-3 284,4 6-234,6 4 0,-10 3 0,5 16-25,-6 8 0,-2 12 1,0 3-1,0-3 18,0-2 0,0 5 0,3 0 0,2-3-169,3-2 0,-1-3 0,-4 1 1,2-1-152,3 0 1,2-2 0,-5-3 0,6-5 48,2-3 0,-1 0 0,7-5-484,-4 3 1,0 0-1,9-8 1,-1 0 265,0 0 1,0-3-1,0-2 1,1-3 321,-1 3 0,0-8 0,0 0 0,1-10 0</inkml:trace>
  <inkml:trace contextRef="#ctx0" brushRef="#br0" timeOffset="1931">27351 2277 7392,'0'-13'-1055,"0"5"1519,0 16 1,0 5-1,0 10-463,0 0 1,0 0 0,0 1 0,0-1-650,0 0 0,0 0 648,0 0 0,0 1 0,0-1 0,-10-10 0,-3-3 0</inkml:trace>
  <inkml:trace contextRef="#ctx0" brushRef="#br0" timeOffset="2104">27259 2114 7385,'0'-23'-682,"0"0"1,2 2 628,6 6 0,-3 4 0,11 11 20,2 0 1,-6 0 0,4 3 32,2 5 0,3 2 0,2 6 0,0 4 0,0-7 0</inkml:trace>
  <inkml:trace contextRef="#ctx0" brushRef="#br0" timeOffset="2858">27584 2346 6078,'-13'11'-62,"2"-6"-20,11 10 1,3 1 167,5 7 0,-6-8 0,9 1 96,-1 2 0,-8-5 0,6 2-213,-5 3 0,-6 3 0,-2 2-109,-3 0 0,-2-2 17,2-5 0,6-1 123,-6-15 0,8-3 0,5-17 0,5-1 0,3-5 0,-5-2 0,7 5 0,4-3 0,1-5 0,-4 5 0,-1-5 0,1 6 0,-4 1 0,9 1-49,-5 0 0,-4 10 0,4 5 80,2 6 1,-8 4 97,-2 6 0,2 5 0,-2 10-73,-3 0 1,0 1-1,1-1 1,1 0-62,-2 0 1,1-7 0,-1-1-22,3 3 1,10-7-74,-3-4 0,-2-4 1,2-3 61,3 0 0,3-10 1,0-6-1,-3-5 37,-3-2 0,-7 0 0,5 0 0,0-3 0,0-5 0,-6 5 0,6-7 0,-2 2 0,-6 0 0,-3-8 0,-2 6 0,3-3 0,5-6 0,-6 6 0,6 0 0,-5 0 0,-3 0 0,0 8 0,2-1 0,3 9-10,3 4 0,0 8 427,-8-7-278,0 10 0,0-3 1,0 16-1,0 7-12,0 6 1,0 2 0,0 3-1,0 5 76,0 7 1,0 4-1,0-1 1,0-2-126,0 2 0,0-5 0,0 0 0,0 0-139,0 0 0,0-7 1,0 2-1,2-6-285,6-1 1,-5-1-1,4 0-845,-4 0 1191,-3 0 0,0 1 0,0-11 0,0-3 0</inkml:trace>
  <inkml:trace contextRef="#ctx0" brushRef="#br0" timeOffset="3094">27839 2230 6202,'23'-13'136,"8"3"1,0 8-1,-3-4 6,-2-1 0,5-1 0,3 8 0,-1-3-148,1-4 1,-1 4 0,-5-5 0,3 6-368,-2 2 0,-1 0 0,1 0 373,1 0 0,1 0 0,-7 0 0,-1 10 0,0 3 0</inkml:trace>
  <inkml:trace contextRef="#ctx0" brushRef="#br0" timeOffset="3408">28396 2207 7569,'0'23'-77,"-3"-7"1,-2-1-1,-3 3-259,3 3 0,3 2 0,-1 0 0,-2 1 301,-3-1 1,0-8 0,8 1-1,0 2 111,0 2 1,8 4 0,2-4-120,3-4 1,-5-3-1,8-8-18,2 3 0,2-1 1,3-9 51,1-6 1,-4 3 0,-2-11 0,-2-2 8,2-2 0,-5-1 0,0 3 0,0 0 9,-1-8 0,-6 3 1,1-8-1,-4 5 33,-3 3 1,0 0 0,-3 0 11,-4-1 1,-4 1 0,-7 2-1,3 6 138,-3 7 1,-3-2 0,-2 2-281,0 3 1,-1 2 0,1 3-126,0 0 1,10 11 0,5 4 212,6 6 0,-8 2 0,-3 0 0</inkml:trace>
  <inkml:trace contextRef="#ctx0" brushRef="#br0" timeOffset="3946">29440 2137 7393,'0'-15'995,"0"0"-763,0 9 0,0 14 0,0 15-51,0 3 0,0 8 1,-2-1-1,-3 1-104,-3-1 0,-3 8 0,6-4 0,-2 1-69,1 1 0,4-11 0,2 6 0,0-3-84,0 0 1,0 0-1,0-8-293,0 0 0,2-10-272,6-5 0,5-8 339,10-8 0,0-5 0,-2-10 0,-3 2 24,-2 6 1,-11-6-1,3 6 278,-6-6 0,-2-2 0,0 0 0,0-1 0,0 1 0,-10 0 0,-3 0 0</inkml:trace>
  <inkml:trace contextRef="#ctx0" brushRef="#br0" timeOffset="4112">29394 2370 7346,'-16'0'-227,"1"0"722,-3 0 0,8-3-379,2-5 1,8 6-196,8-6 0,4 5 1,12 3-1,-1 0-8,0 0 0,8-7 1,3-1-360,2 3 345,-8 2 0,13 3 0,-10 0 1,0-2-75,3-6 1,-9 5 0,6-4-1,-5 1 175,-3-1 0,1-6 0,-1-10 0</inkml:trace>
  <inkml:trace contextRef="#ctx0" brushRef="#br0" timeOffset="4908">29765 1836 7351,'10'-13'281,"1"13"0,4 15 9,-7 6 0,-3 10 1,0 0-1,3 0-142,-3 2 1,-2-7 0,-3 8 0,0-1-129,0 6 1,-8 2-1,0 0 1,1-2 1,-4 2 1,1 3 0,-6 0 0,6-3-80,0-2 0,7-11 0,-4 3 0,4-5-336,3-3 0,0-7-152,0-1 303,0-10 138,0 6 0,8-29 9,-1-6 1,9-4 0,-6 2 0,1-2 45,-1-3 1,8 0-1,-3 8 1,3 0 30,-2-1 1,5-4 0,-9 2 0,4 6 168,-1-1 1,-7 8 37,8-2-76,-1 9 0,-2-1 1,-5 14-1,-6 9 26,-2 5 0,0 4 0,0 4-111,0 2 0,0 0 1,-2-8-18,-6 0 0,5 0 0,-4 0 0,4 1 0,3-1 23,0 0 0,0 0 0,0 0 0,3-2-41,4-5 0,-1 2 1,9-8-51,3 3 0,3-8 0,2 3 53,0-6 0,0-12 0,1-5-10,-1-6 1,-3-2 0,-2-1-1,-2 1-38,2 0 0,-5 0 0,0 0 0,0-1 18,0 1 0,-8 0 0,5-3 0,-2-2-10,-1-3 1,1 0 0,-8 8 52,0 0-38,0 10 1,0-8 0,-2 6 36,-6-6 0,3 8 104,-11 5 1,1 6 0,-6 4-43,6 6 0,-3-3 1,7 11-1,1 2 59,0 2 0,-6 6 0,8 2 1,3 3-6,3-2 1,-6-3-1,0-3-34,3 0 0,3 0 0,2 0-9,0 1 0,10-1 1,3 0-104,0 0 0,7-7 1,-4-3-1,4-3-58,4-5 1,-9-2 0,1-3 0,4 0 18,9 0 1,-4 0-1,6 0 1,-5 0-226,-3 0 1,0-8 0,1-2 0,-1-1-75,0 1 0,-7 2 0,-4 6 0,1-3-125,0-3 0,-8-3 485,3 4 0,5-6 0,0-10 0</inkml:trace>
  <inkml:trace contextRef="#ctx0" brushRef="#br0" timeOffset="6550">31668 2416 7521,'16'-23'-146,"-1"0"143,-10-1 1,6 1-1,-9 0 1,3 0 74,3 0 0,0 7 0,-11 1-97,-4-3 0,-6-1 0,-10 4-56,-1 7 0,1 6 1,0 2 42,0 0 0,-1 0 1,1 0 6,0 0 0,0 10 1,0 5 91,-1 6 0,4 2 1,4 1-10,9-1 0,-4 0 1,4 0 2,1 0 1,6 1 29,8-1 0,5-3-69,10-4 0,0-3 1,1-8-1,-1 3-29,0-3 0,0-5 0,0-5-29,1-3 1,-1-8 0,0 6-1,0-3 25,1-5 0,-9 5 0,-2-2 0,0-1 3,0 3 0,-8-7 0,5 4 45,0-4 1,-7 4 0,5 1 32,-6-3 1,-2 5 0,-2 0 35,-6 3 0,5 4-98,-4 14 1,-4-3 0,4 11 0,2 2 37,2 3 1,3 2 0,0 0-1,0 3 28,0 5 1,0-3-1,0 11 1,0 2 52,0 3 1,0 10 0,0 0 0,0-2-74,0-3 0,0 5 0,0 0 1,0-5-14,0-8 1,0-5 0,-3-7-1,-2 2-12,-3-3 1,-2-2 0,5-3 0,-5-2 14,-3-6 1,5-2 0,-7-8 9,-3 3 0,-3 0 0,-2-8 0,-1 0-64,1 0 0,0-3 1,0-5-53,0-7 0,2-6 0,3-5 0,5-2-145,3-3 1,2-10 0,8 5 0,0-3-63,0 0 1,0 11-1,0-3 1,3 5 46,4 3 1,6 3-1,10 1 1,1 7 103,-1 1 0,10-4 1,3 4-1,3 1 124,0 0 0,0-8 0,7 15 0,0-7 0</inkml:trace>
  <inkml:trace contextRef="#ctx0" brushRef="#br0" timeOffset="7229">32179 2486 7455,'15'-8'0,"-2"-2"-407,-2-3 1,4-3 597,-7-7 1,0 0-1,-8 0 253,0-1-296,0 11 0,0-7 36,0 4 1,-3 6-67,-5 2 0,-5 6-65,-10 2 0,3 2 1,1 6-1,7 8-50,1 4 0,-4 3 0,4 1 0,1-1-10,0 0 1,-6 0 0,9 0-64,1 1 0,4-1 1,2 0 27,0 0 1,0-7-1,2-3-17,6-3 1,3 0 0,7-5 40,-3 3 0,-7 0 0,7-11-12,3-4 0,3-6 1,0-11-8,-6 1 0,-2 0 0,-8 0 0,5 0-5,3-1 1,-8 1-1,6 0 12,-1 0 0,-7 0 0,4-1 91,-4 1 0,-3 8 55,0-1 1,0 14-49,0 2 1,0 10 73,0 13 0,3 0-124,4 1 0,-2-1-148,11 0 1,-1-2 57,9-6 0,-9 3 1,1-10-10,2-3 1,-6-2 0,4-3 25,2 0 1,3-11 105,2-4 1,-8-3 0,-2 0 47,-2 2 0,-1 3 0,-5-5 0,3 3 135,-3-3 1,-3 5 457,-2-3-451,0 1 1,3 2-182,5 5 0,-6 16 1,9 8-86,-1 4 1,-7 3 0,4 1-150,-4-1 1,-3 0 0,0 0-501,0 0 0,0 1-215,0-1 0,0-8 889,0 1 0,0-14 0,0-2 0,-10-10 0,-3-13 0</inkml:trace>
  <inkml:trace contextRef="#ctx0" brushRef="#br0" timeOffset="7403">32550 2184 7349,'0'-23'-614,"0"-1"1141,0 1-387,0 10 0,3 3 0,5 10-373,7 0 1,-2 0 0,2 0-49,3 0 0,3 8 0,2 0 281,1-3 0,9 8 0,3-1 0</inkml:trace>
  <inkml:trace contextRef="#ctx0" brushRef="#br0" timeOffset="7599">32968 1998 7539,'0'-13'414,"0"3"0,0 28 0,0 5-196,0 3 1,0 0 0,0 0 0,0 2-122,0 3 1,0 8 0,0-6 0,0 1-176,0-1 1,3 1 0,2-6 0,3 3-237,-3-3 0,-3-2 0,-2-3 0,0 1-254,0-1 1,0 0 0,0 0 567,0 0 0,0 1 0,-10-11 0,-3-3 0</inkml:trace>
  <inkml:trace contextRef="#ctx0" brushRef="#br0" timeOffset="7770">32759 2300 7569,'0'-16'53,"0"1"1,10 7-1,6-5 1,5 3 48,2 5 0,3 2 1,5 3-1,5 0-126,0 0 0,5 0 0,-7 0 0,-1 0-55,1 0 0,4 0 0,-7 0 1,-2 0-261,-4 0 339,-1 0 0,-1 0 0,0 0 0</inkml:trace>
  <inkml:trace contextRef="#ctx0" brushRef="#br0" timeOffset="-85897">68 412 6972,'-13'0'714,"3"0"1,12 0-426,6 0 0,-3 0-124,11 0 0,-9 0 1,9-3-84,2-5 1,-5 6-1,2-6 1,3 5-65,3 3 1,-6 0 0,1 0-112,2 0 0,-5 0 0,0-2-560,-3-6 228,8 6 0,-13-9-104,11 11 280,-11 0 1,3 0-50,-16 0 266,5 0 1,-15 3 1,10 5 1,-10-6 97,3 6 1,5 5 323,2 2 1,5-2-217,3 3 1,0-1-1,0 8-81,0 0 0,0 8 0,0 0 0,0 0 27,0 3 1,0-8 0,0 5 0,0-6-99,0-1 1,0-1-1,0 0 1,0 0-50,0 0 0,0 1 0,0-1-23,0 0 1,0 0-1,0 0 1,0 1-146,0-1 0,0 0-197,0 0 0,-2-2 109,-6-6 0,3 6 98,-11-5 0,9-4 0,-9 4 115,-2 2 0,-3-5 1,-2 0 68,0-3 1,8 6 0,-1-9 286,-2-2 410,8-2 565,-11-3-749,18 0 0,-4 0-378,14 0 0,-1 0 0,9 0 0,3-3-52,3-4 0,-6 4 0,1-5-109,2 6 0,2 2 0,4-3 0,-1-2-137,0-3 1,0 1 0,0 7-58,1 0 0,-9 0 1,1 0-513,2 0-161,-8 0-286,0 0 1178,1 0 0,-9 10 0,9 3 0</inkml:trace>
  <inkml:trace contextRef="#ctx0" brushRef="#br0" timeOffset="-85401">383 1045 7310,'0'-11'792,"2"9"-656,6 7 0,-6 5 0,6-2-88,-5 8 0,-3-4 1,0 4-123,0 2 0,0-5 0,0 2 43,0 3 1,0-5-130,0 3 1,0-8-397,0 7 452,0-10 0,0 3 0,0-16 0,2-5 70,6 0 0,-5-7 0,4 4-18,-4-4 0,0-4 0,2 1 246,2 0 0,4 8 0,-6-1 86,3-2 1,7 5-16,-7-2 0,7 7 113,-7-8-297,10 11 1,-8 5 0,6 16-49,-8 4 0,-6-4 1,-2-1-1,3 1-20,4-3 1,-4 7 0,5-4-37,-6 4 1,-2-4 0,3-3-328,5-3 0,-3 0 0,10-4-16,3 1 1,3 1 0,2-8-158,0 0 1,-7-3 522,-1-4 0,1-6 0,7-10 0</inkml:trace>
  <inkml:trace contextRef="#ctx0" brushRef="#br0" timeOffset="-85168">1032 720 7563,'0'-23'301,"0"7"245,0 1 1,3 4-266,5 4 1,-6 2-1,6 20 1,-5 3-56,-3 3 0,7 10 0,1 0 1,-3-3-267,-2-2 0,-3 5 0,2 0 0,4 0-89,1 2 0,1-7 1,-8 5-1,3-5-257,4-3 0,-4 0 0,5 0 0,-6 0-440,-2 1 0,0-9 826,0 1 0,0-11 0,0 5 0</inkml:trace>
  <inkml:trace contextRef="#ctx0" brushRef="#br0" timeOffset="-84976">963 1022 7569,'0'-24'168,"0"9"1,2 2 0,3 0 0,6 3 144,2-1 0,2 4 1,8 7-304,1 0 0,-1 0 1,0 0-113,0 0 0,0 0-482,1 0 277,-1 0-89,-10 0 1,7 0 0,-4 0 0,2-3 395,-3-5 0,6 6 0,-8-8 0</inkml:trace>
  <inkml:trace contextRef="#ctx0" brushRef="#br0" timeOffset="-84220">1288 418 7569,'-8'-23'-13,"0"0"169,3 0 1,2-1 295,3 1 0,3 13-184,5 10 1,-3 13 0,8 15-136,-3 3 0,0 3 1,-4-4-1,1 7-152,-2-1 0,-2 15 1,-3-7-1,0 0-110,0-3 0,0-2 1,0 7-1,0-2 83,0-5 0,0-3 0,0-8 0,0 3-177,0-2 1,0-4-142,0-1 1,0-9 191,0 1 1,3-11 37,4 2 52,-4-14 1,7-6 47,-10-10 1,0-1 0,0 1 0,3 0 0,2 0-2,3 0 0,2-1 1,-5 1-1,6 0 125,1 0 0,-4 7 1,5 1-1,0-3 122,0-3 0,-5 8 0,4 3 340,-1 0-424,7 7 1,-13-5-1,8 16 1,-3 7-26,-5 6 0,-2 2 0,-3 1 0,0-1-84,0 0 1,0 8-1,0 0-75,0-3 0,3-2 1,2-3 0,2 0 1,9 1 0,-6-4 0,3-4-1,3-6-9,-4 0 1,9-7 0,-5 5-7,4-6 1,3-2-1,1 0 1,-4-2 1,-4-6 0,4 3 0,-4-11 14,4-2 0,4-2 0,-4-4 0,-2 4-9,-2 4 1,-11-4-1,5 4 29,1-4 1,-9-4 0,6 1 74,-5 0 1,-3 0 128,0 0-169,0 10 1,-11 2 0,-4 11 0,-3 3 25,2 5 1,-4 5 0,4 10 45,-5 0 1,-2 0 0,3 0 0,2 1 143,2-1 1,8-3 0,-5-2-76,3-2 1,2-1 0,11 6-76,5-6 0,-1-4 1,14-9-1,5 4 161,0 1-377,-1 1 44,9-8 0,0 0 1,7 0-1,-5 0 0,0 0-332,0 0 1,-5 0 0,5-3 0,-2-2-951,-6-2 1387,8-12 0,-10 7 0,7-12 0</inkml:trace>
  <inkml:trace contextRef="#ctx0" brushRef="#br0" timeOffset="-83678">2518 971 7569,'0'-16'-296,"0"1"233,0-3 1,0 5 0,0-3 485,0-2 0,0 5-49,0-2 1,2 10-205,6-3 1,-3 16 0,8 7-118,-3 6 1,1 4 0,-6 6 0,5 8 0,1 5 68,-1 2 0,5-2 0,-4-3 0,-1-4-289,0-4 1,6 6 0,-6-6-1,0 1-207,1-1 0,4-2 0,-5-7 0,1-1-77,-1 0 0,0-2 0,-4-3 451,1-3 0,1-10 0,-8 6 0,0-11 0</inkml:trace>
  <inkml:trace contextRef="#ctx0" brushRef="#br0" timeOffset="-83420">2541 878 7569,'8'-16'-163,"-1"1"0,11 2 0,-5-5 0,3 5 423,-1 3 1,1 2-1,7 8 24,0 0 1,-7 0-173,-1 0 1,-2 10 0,3 6-87,-9 4 0,-4 3 1,-3 1-1,0-1-67,0 0 0,-10 0 1,-3 1 38,0-1 1,-8 0-720,6 0 1,2-2-458,-3-6 1178,11-4 0,-16-11 0,9 0 0</inkml:trace>
  <inkml:trace contextRef="#ctx0" brushRef="#br0" timeOffset="-82850">2773 831 7489,'10'-13'-162,"-4"3"0,9 10 305,3 0 1,-5 0 23,2 0 1,-2 10-123,3 6 0,-3 4 1,-8 4-61,3-1 0,-1-8 0,-7 1 0,3-1-8,5-2 0,-3 5 0,8-7-1,-3 1 0,8-6-3,-2 1 0,4-4-70,3-3 0,-2-3 1,-3-2-1,-3-5 90,4-3 1,-7 5 0,1-7 0,0-3 5,0-3 1,-5 6 0,5-1 0,-3-2-29,-5-3 0,6 6 0,-4 0-13,-2-4 0,-2-1 19,-3-3 0,0 7 0,-3 3 11,-4 3 0,2 2 27,-11 8 0,8 0 8,-7 0 1,-1 0 145,-7 0 0,8 8 1,2 2-65,2 3 1,4 3 0,4 7-17,-5 0 1,6-7 0,-6-1-14,6 3 1,12 3 0,3 2-57,0 0 0,5-7 0,-8-4 0,3-1-78,5-6 0,3 5 0,2 1-139,0 1 1,0-6 0,0 1-271,1-4 1,-1-3 122,0 0 344,0 0 0,-10-10 0,-3-3 0</inkml:trace>
  <inkml:trace contextRef="#ctx0" brushRef="#br0" timeOffset="-82561">3446 785 7463,'0'-13'625,"0"3"0,8 28-456,0 5 0,-1-2 1,-4-6-161,5 3 1,-3 3-1,8 2-75,-3 0 0,8-7-76,-2-1 1,4-10 70,3 3 0,-2-8 1,-3-5-1,-5-6-333,-3-1 0,6-4 0,-6-7 25,3 0 0,-8-1 0,3 1 379,-6 0 0,9 0 0,2 0 0</inkml:trace>
  <inkml:trace contextRef="#ctx0" brushRef="#br0" timeOffset="-82392">3817 738 7409,'24'11'-103,"-4"2"1,-4 10 0,-6-3-1,-2-1 331,0-4 1,-1 0 0,-7 9-212,0-1 0,8-8 58,0 1-75,-1-1 0,-17 9 0,-3-1 0</inkml:trace>
  <inkml:trace contextRef="#ctx0" brushRef="#br0" timeOffset="-82210">3794 460 7569,'13'3'-222,"-5"4"0,-6-2 0,-2 11 0,3-1 22,5-2 0,-3 5 0,8-7 200,-3 2 0,8 2 0,-5 8 0</inkml:trace>
  <inkml:trace contextRef="#ctx0" brushRef="#br0" timeOffset="-81876">4166 785 7554,'0'23'194,"0"0"-86,0 0 1,0-7-1,2-3 1,3 0-71,3 0 1,2-8-1,-4 5 1,4-2-75,3 0 0,-6-1 0,9-7-103,2 0 1,-5 0 0,2 0 14,3 0 1,-7-10 0,-1-5 11,0-6 1,-7 5 0,5 1 94,-6-3 0,-2-3 1,-2 1 156,-6 4 0,3-2 0,-11 8 0,-2-1-106,-2 1 1,-1 0 0,3 5-1,2-3-173,-2 3 0,6 2 0,-4 3-361,-2 0 1,8 11 499,2 4 0,5-5 0,3 1 0</inkml:trace>
  <inkml:trace contextRef="#ctx0" brushRef="#br0" timeOffset="-81150">4328 715 7542,'23'0'20,"-7"0"0,-3 3 0,0 2 189,-1 3 1,-6 10 0,1-3-107,-4 6 1,5-6 0,-1 1-145,-1 2 1,4-5 0,-2 2-241,-3 3-21,8-7 0,-8-1 0,10-10 153,3 0 0,-7-3 1,-1-4 63,0-9 0,-7-5 0,5-2 0,-6 0 108,-2 0 0,0 0 0,0-1 0,0 1 119,0 0 1,0 0 0,0 0 210,0-1 65,0 1-234,0 10 0,0 6 0,0 14-39,0 9 1,3 4-1,2 4 1,3-1-39,-3 0-153,-3 0 89,-2-10 1,3 8-1,5-6 1,5 6-1,2-1-48,1-4 1,-1-6-388,8-10 0,0 0 0,1 0 142,-1 0 1,-8-7 0,1-4 141,2-2 1,0-2-1,0-8 41,-3-1 1,-2-6-1,5-1 68,-2 2 1,-11 3 0,5 6-1,-2 2 242,0 2 164,-1 1-277,-7-8 0,-2 10-81,-6 5 1,3 8-1,-8 8-41,3 7 1,-1-2-1,6 3-115,-2 2 0,-1 2 34,8 3 1,2-2-55,6-5 1,-3-6 0,11-10 42,2 0 0,2 0 0,4 0 46,-1 0 1,0 0 326,0 0 1,1 0 0,-1 2-1,0 6-56,0 8 0,-7 2 0,-3 0 0,-3-3 50,-5 3 1,-2 3 0,-6 2 0,-2 0-121,-3 0 1,-10 1 0,5-1 0,-2-2-723,-1-6 0,1 3 0,-8-8-431,-1 3 990,1 3 0,-10-3 0,-4-3 0</inkml:trace>
  <inkml:trace contextRef="#ctx0" brushRef="#br0" timeOffset="-78757">5697 715 7436,'-10'-13'924,"7"-7"-146,-7 17-602,10-7 1,0 12-1,0 6 1,3 8-46,4 4 0,-1 3 1,7 1-1,-3 1 0,-2 4-73,2 2 0,-8 7 1,9-4-1,-3-1-130,-1 1 0,1 7 0,-5-5 0,2 0-6,2-5 0,1 3 1,-8-3-1,0-3-866,0-2 0,0-3 1,0 0-342,0 1 1285,0-1 0,-10-10 0,-3-3 0</inkml:trace>
  <inkml:trace contextRef="#ctx0" brushRef="#br0" timeOffset="-78492">5605 831 7569,'0'-23'6,"0"0"0,7 7 0,4 1 35,1-3 0,4 8 0,7-1 0,0 4 0,1-4 90,-1-2 1,8 8 0,2-3-1,1 6-4,-1 2 1,-2 0 0,-8 0-62,1 0 0,-11 2 0,-3 6 0,-2 8-26,-1 4 1,-1 3-1,-12 1 1,-4-1-101,-3 0 0,5 0 0,-7 0 0,-3 1-59,-3-1 0,6-8 1,-1 1-320,-2 2 1,-2 3-150,-4 2 587,1-10 0,0-3 0,0-10 0</inkml:trace>
  <inkml:trace contextRef="#ctx0" brushRef="#br0" timeOffset="-77965">5953 669 7569,'13'-23'-9,"7"10"74,-4 5 1,-3 8-1,-1 8 47,-1 7 0,-3 6 1,-8 2-1,0 0-126,0 0 0,0 1 0,0-1 1,0 0 66,0 0 0,2-2 0,3-3 0,3-3-48,-3 3 0,-2-5 1,-1 0-1,3 0-139,3 0 1,10-8 63,-2 3 1,4-5 0,4-3-7,-1 0 0,0 0 1,0-3-1,-2-5 48,-6-7 0,6 2 1,-6-3-1,3-2-31,-2-2 1,2-4-1,-10 1 8,-3 0 0,0 0 0,0 0 35,3-1 0,0 1 0,-8 0 83,0 0 0,0 7 0,-3 3 33,-5 3 0,3 2 48,-10 8 0,7 0-17,-8 0 0,4 3 0,-6 5-27,2 7 1,11 6-74,-3 2 0,-2-7 1,2-1-1,3 3 51,2 3 1,3 2-1,3 0-63,5 0 1,-3 0 0,10-2-89,3-5 1,-7-4 0,-1-6-61,0 1 1,1 4-1,7-6 1,-3 3-50,3-3 0,-5-3 0,3-2-111,2 0 1,-5 3 0,2 2-437,3 3 725,-8 0 0,11-8 0,-8 0 0</inkml:trace>
  <inkml:trace contextRef="#ctx0" brushRef="#br0" timeOffset="-77132">6742 669 6438,'-3'-13'1005,"-2"3"-551,-3-1 1,-2 9-140,2-6 0,3 5-192,-10 3 0,7 0 0,-8 3-182,-2 5 0,-2 5 1,-3 10 1,7-3 0,3-1-32,3-4 1,2-7 0,8 7 6,0 3 0,0 3-131,0 2 1,10-10 0,6-3 177,5 1 0,9-9 0,1 6 0,-2-6 55,-3-2 1,-3 3-1,0 2 1,0 3 33,0-3 1,-7-2-1,-3-1 61,-3 6 1,6-3 0,-9 11 181,-2 2 1,-5-5-278,-7 2 1,-6 1 0,-10 7 0,-1-3-112,1-4 1,0 2 0,0-8 0,0 1-1,-1-1-12,1-5 0,0 5 0,0-2-1328,0-3 1431,-1-2 0,1-3 0,0 0 0</inkml:trace>
  <inkml:trace contextRef="#ctx0" brushRef="#br0" timeOffset="-76108">6951 785 7898,'23'8'202,"0"-1"0,0 1 0,1-8-248,-1 0 0,-8 0 0,1 0 1,-1-3 34,-2-4 0,5 2 1,-8-8-1,1 0-106,-1 0 1,-2 5 0,-6-5 0,3 0-310,3 1 0,0 4 315,-8-8 1,-3 9-1,-4-6 90,-9 2 0,3 4 0,-2 7 1,-3 0-9,-3 0 0,6 0 282,-1 0 1,8 7 0,-4 4-48,1 2 1,-4 2-1,7 8 1,3 0-59,2 1 1,-4-1 0,-1 0-9,3 0 0,2 0 1,3 1-110,0-1 0,8 0 0,2-2 0,0-3-176,1-3 1,7-10 0,-3 3-34,6-5 1,2-3 0,0 0-67,1 0 1,-1 0 0,0-3 102,0-5 1,-2-4-1,-3-9 1,-5 3-13,-3 2 1,6 1 0,-9-8 218,-2-1 0,1 9 0,-1 0 189,2-4 0,1 7 430,-8-4-112,0 11-507,0-5 0,0 12 0,0 6 4,0 7 0,0-2 0,3 3-103,5 2 0,-6-5 1,6 2 26,-6 3 1,1-5-874,5 3 767,-6-11 1,16-5 0,-7-16 108,2-4 1,-8-4 0,2 1 0,-1 0 31,1 0 0,-4 0 0,7-1 0,-2 1 37,0 0 0,2 8 1,-5-1 270,3-2 83,10 8-360,-5-1 0,8 22 0,-6 4 0,-5 3-22,1-2 1,-6 4-1,8-4 1,0 2-100,-1-3 0,-4 3 1,5-7-1,0-1-61,0 0 0,-5 6 1,7-8 23,3-3 1,-5-3 0,0-4 49,-3-6 0,6 3 0,-6-11 1,0-2 2,1-2 0,-1-4 0,-5 1 1,3-3 42,-3-4 1,-2 4 0,-3-8 0,0 3 2,0 0 1,0-10-1,0 5 1,0 0 10,0 5 1,0-3-1,0 3 11,0 3 0,0 2 843,0 3-547,0 10 0,0 5 0,0 16 1,0 8-63,0 4 0,2 14 0,3 4 1,3 6-103,-3 3 1,0-1 0,1 1 0,1-4 3,-2-4 1,1 2-1,-1-7 1,5-1-438,3 1 0,-8-3 1,5-8-486,1 0 1,-9-7-1,9-3-1382,-1-3 2145,-7-2 0,-14 2 0,-15 3 0</inkml:trace>
  <inkml:trace contextRef="#ctx0" brushRef="#br0" timeOffset="-75901">7531 652 7506,'-8'-15'300,"0"-1"381,1 11-441,7-16 1,10 11-1,5-8 1,6 5-38,2 3 0,3-6 0,5 6 0,5 0-98,0-1 1,8 1 0,-5 5 0,5-3-360,2 3 1,-2 0-1,-5 0 1,-6-3-150,1 3 0,-9 2 0,6 3 0,-5 0-1005,-3 0 1408,1 0 0,-1-10 0,0-3 0</inkml:trace>
  <inkml:trace contextRef="#ctx0" brushRef="#br0" timeOffset="-74877">8390 791 7252,'-11'-13'113,"9"-7"1,-11 10-1,8-9 539,-3 4-307,-10 0 1,5 2-192,-10 5 1,7 5 0,1 6-90,-3 5 1,7-3 0,1 10-46,0 3 1,7 3-1,-7 0 1,2-3-286,0-3 0,1 1 73,7 7 1,0 0-1,2 0-11,6 0 1,-3-10 0,8-2-41,-3-1 1,8-7 0,-2 4 110,5-4 1,-6-6-1,-2-4 77,-3-9 1,6-5 0,-6-2 74,3 0 0,-8 0 0,3 0 109,-6-1 0,1 4 1,2 2 584,3 2-113,0 11-352,-8-5 1,0 12-199,0 6 0,0-3 0,2 8 1,3 0-292,3 0 0,2-5 0,-2 7 94,8 3 0,4-5 0,3 0 20,1-3 1,-9-2 0,1-8-17,2 0 1,-5-3 0,2-4 98,3-9 0,-5-4 0,0-4 0,-3 1 72,-5 0 0,-2 0 0,-3-3 0,3-2-10,4-3 1,-4-3 0,5 3 0,-6-5 73,-2 0 0,0-5 0,0 10 0,-2 2 175,-6 4 1,5 1 409,-4 1-92,4 0-320,3 10 1,0 5-142,0 16 0,0 8 0,0 14 0,0 7-17,0-1 0,8 5 0,-1-8 1,1 4-173,2 4 0,-7-5 0,5 0 1,-3-2-57,3-6 1,-3 5 0,8-2 0,-3-2-304,-5-3 0,6-3 1,-1 0-1157,3 0 416,2 0 1163,8-10 0,-20-2 0,-6-11 0</inkml:trace>
  <inkml:trace contextRef="#ctx0" brushRef="#br0" timeOffset="-74644">8413 722 7580,'0'-23'579,"0"7"-367,0 1 0,2 2 0,6-3 0,8 6-66,4 0 0,3 7 0,3-7 0,5 2-5,8 0 1,5-7 0,2 7 0,1 0-246,-1-2 0,0 5 0,-2-8 1,-5 3-290,-8 4 0,-5 4 0,-3 2 1,0 0-459,0 0 0,-7 0 851,-1 0 0,-10 0 0,6 10 0,-11 3 0</inkml:trace>
  <inkml:trace contextRef="#ctx0" brushRef="#br0" timeOffset="-74494">9086 559 8069,'8'16'1341,"-1"-1"-1059,-1 3 0,4 3 1,-2 2-207,-3 0 0,5 1 0,0-1-697,3 0 0,-8-8-1130,3 1 599,-5-1 1152,-3-2 0,10 8 0,3-8 0</inkml:trace>
  <inkml:trace contextRef="#ctx0" brushRef="#br0" timeOffset="-74304">9109 281 7569,'0'-13'110,"0"-8"-165,0 19 0,3-9-60,4 11 0,6 11-737,11 4 852,-1 6 0,0 2 0,0 0 0</inkml:trace>
  <inkml:trace contextRef="#ctx0" brushRef="#br0" timeOffset="-73908">9411 513 7569,'13'0'173,"-3"2"1,-13 6 32,-4 8 1,4-3 0,-5 2 0,6 3-29,2 3 1,0 2 0,0 0 0,0 0-124,0 1 1,0-9 0,0 0-240,0 4 0,10-9-104,6-2 1,-3-6 161,2-2 1,0-2-1,6-6 1,-3-8 0,-5-4 45,-3-3 0,6-1 1,-8 1-1,-3 0 5,-3 0 1,-2-1 0,0 1 146,0 0 1,-2 2 0,-3 3 0,-6 5-54,-2 3 1,-2-5 0,-8 7-17,-1 3 1,4 5 0,2 5 0,5 5-254,3 3 0,-1-5 0,6 7-744,-3 3 994,1-7 0,7-1 0,0-10 0</inkml:trace>
  <inkml:trace contextRef="#ctx0" brushRef="#br0" timeOffset="-73558">9573 536 6874,'24'0'-36,"-1"0"0,0 0 285,0 0 1,0 3 0,-2 4 0,-3 6-102,-3 0 0,-7 0 1,5-5-45,-3 7 1,6 6 0,-8 2-106,-3 0 0,-3-7-77,-2-1 1,0-7-254,0 7 1,0-12 200,0-3 1,8-10-1,0-13 1,-3-1-1,-2-1 42,-3-6 0,7 2 1,1-7-1,0 3 151,2 4 0,-7 3 0,7 3 1,-2 0 251,-1 0 0,4 7 0,-6 1 129,3-3 0,10 7-146,-3 4 1,6 4 0,2 3-149,0 0 1,-10 10 0,-3 6 0,-2 5-158,0 2 0,2 0 1,-5 0-143,3 0 1,0 1 0,-6-1 0,4 0-306,1 0 1,1 8-1,-5 0 1,2-2 453,3-4 0,10 9 0,-5 2 0</inkml:trace>
  <inkml:trace contextRef="#ctx0" brushRef="#br0" timeOffset="-73376">10478 699 9218,'13'23'0,"-5"0"166,-5 0 1,-6-2 0,-2-3 0,-3-3-485,3 3 0,-8 3 0,0 2 318,0 0 0,-7 1 0,7-1 0</inkml:trace>
  <inkml:trace contextRef="#ctx0" brushRef="#br0" timeOffset="-71305">10966 675 7569,'-13'-10'367,"3"7"10,10-7 0,10 10-218,5 0 0,-4 3 0,-1 4-119,0 9 0,-4 5 0,6 2 0,-1 0-59,-6 0 0,-3-7 0,-2-1 0,0 3-24,0 3 1,0-6 0,0 1-738,0 2 439,0 2 1,-2 1 150,-6-5 1,6-9 0,-6-14 111,5-9 0,3-5 0,0-4 0,0-4 57,0-2 1,0 0 0,3 8 0,2 0 130,3 0 0,7-8 0,-4 0 0,-1 2 75,0 4 0,8 1 0,-2 1 37,4 0 1,-4 10-70,-1 5 1,1 6-95,7 2 1,-10 10-1,-5 6 1,-3 4-37,2 3 1,-4 1 0,5 1 0,-6 4-65,-2 2 1,3 0 0,2-8-50,3 0 0,0 0 0,-8 1-162,0-1 1,0-8 20,0 1 1,2-11 109,6 3 1,-6-8-1,6-8 85,-5-8 0,5-4 0,-1-6 0,-2-2 100,-2-3 1,5-3 0,-1 6 0,1-3-1,3 2 0,-6 4 0,8 1 1,-1 1 152,1 0 1,-5 10 81,8 5 0,-11 8-193,2 8 0,-4-3 0,0 11 1,2 2-44,2 2 0,1 4 0,-5-1-75,5 0 0,-6-7 0,6-1-222,-6 3 0,6 3-196,0 2 1,7-8 80,-7 1 349,0-11 0,2-5 0,3-13 0</inkml:trace>
  <inkml:trace contextRef="#ctx0" brushRef="#br0" timeOffset="-70667">11546 768 7584,'0'-23'0,"3"0"0,2 0-107,3-1 1,10 1 0,-6 0 0,4 2-128,-1 6 1,-9-6 1440,1 6-463,6 4-514,-10 1 0,7 13-240,-10 4 0,3-4 0,2 7 0,5-2-220,3 0 1,0 10 0,5-5 0,-5 2 36,-3 1 1,6-1 0,-6 6 123,3-6 0,-5 3 1,5-7-1,-1-1 158,1 0 1,-5-2-13,8-8 1,-9 0 0,6-3 37,-3-4 1,-2 1-62,-8-9 0,0 7 0,3-5 48,5 3-82,-6 2 0,11-2-4,-5-5 0,-3 2 1,8-3 27,-3-2 1,-2-3 0,-6-2-15,6 0 1,-5 8-1,4-1 97,-4-2 1,-3 5 0,-3-2-70,-4-3 0,4 5 14,-5-3 0,6 9 29,2-9-78,0 11 0,0-3-26,0 16 1,0-3 0,0 11 10,0 2 1,0 5-1,0 5 1,0 6-17,0 2 0,0-5 0,2 7-5,6 4 0,-5 2 0,4-1 0,-4-1 1,0-4 8,4 4 1,-4-6 0,5 0 0,-6 0 5,-2 0 1,0-5 0,0 5 0,0-2 6,0-6 1,0-2-1,0-3 1,-2 3-8,-6 5 0,-2-13 0,-8 5 0,2-2-5,-2-1 0,-3-4 1,-2-3-1,0-3 1,0-5 0,7-2 0,1-3 0,-3 0-69,-3 0 1,6-3 0,2-5 0,0-7-6,0-6 1,8-2 76,-3 0 0,6-3 1,2-2-1,2-3 0,6 2-9,7 3 1,6 3 0,2 0 0,0 0-42,1 0 0,-1 2 1,0 3-1,0 5-165,0 3 1,8-6 0,0 9 0,-2 1-338,-4 4 0,-1 2 551,-1 0 0,0-10 0,0-3 0</inkml:trace>
  <inkml:trace contextRef="#ctx0" brushRef="#br0" timeOffset="-69822">12869 675 7552,'-23'-20'0,"2"2"0,3 5 48,3 2 1,7-4 0,-5 5 0,0-1 363,0 1 0,5-8 373,-7 2-636,10 6 1,-5 2 0,10 16 0,2 8-19,6 4 0,-3 14 0,10 4 1,1 6-40,-3 3 0,0-1 0,-8 3 0,3 3-94,-3 2 0,0 0 1,0-8-161,3 1 0,0-8 1,-8-3-1,0-3 3,0-4 1,0-4 0,0-1 0,0-1-280,0 0 85,0-10 131,0-3 1,-8-28 0,-2-8 0,-1-5 108,1-2 1,0-6 0,4 6-1,-4-3 35,-3-6 1,5-2 0,-4-2 0,1 2 44,6 6 1,3-4-1,2 9 1,0-1 157,0 1 1,0-1-1,2 6-8,6-3 1,5 8-1,7 7 1,1-2 67,2-3 0,-10 6 1,18 2-66,5 3 0,-5 2 0,0 11-43,-5 4 0,-6 6 0,-1 10-33,-4 1 1,-10-1 0,3 0 0,-6 0-72,-2 1 1,-10-1 0,-5 0 0,-3 0-62,2 0 0,-4 1 0,4-1 1,-5-3-65,-2-4 0,0 2 1,2-8-1,3 1-187,3-1 1,7-2 0,-5-6-654,3 6 992,2-5 0,18 7 0,14-20 0,12-3 0</inkml:trace>
  <inkml:trace contextRef="#ctx0" brushRef="#br0" timeOffset="-68910">13287 722 7569,'2'-21'0,"3"3"0,3 3-597,-3-3 640,-2 7 0,-6 1 257,-4 10 0,1 0 17,-9 0-228,0 0 1,-1 0 0,3 2-24,3 6 0,0 3 0,4 7 0,-4-3 22,-3 3 0,8 3 0,-3 2-101,6 0 0,2 0 1,0 1-137,0-1 0,0 0 1,2-2 3,6-6 1,-3 3 0,11-10 53,2-3 0,-5-2 0,2-3-73,3 0 1,0-3 0,0-5 80,-2-7 0,-11 2 0,3-3 101,-6-2 1,-2-2-1,0-3 1,3-1 58,4 1 1,-4 0 0,5 0 76,-6 0 404,-2-1-452,0 11 1,0 6-1,0 14-34,0 9 1,0 5-1,0 2-71,0 0 0,0-8 1,3 1-86,5 2 1,-6 3-1,9-1-79,-1-4 0,0-3 1,8-8 30,-2 2 1,-3-1-1,5-12 1,-5-4 70,-3-3 0,5 6 1,-4-9-1,-1-2 49,0-3 1,6-2 0,-8 0 0,-1 0 33,4 0 1,-9-1 0,6 1 309,-6 0 1,6 0-53,0-1 1,2 12-221,-2 4 1,-5 8 0,4 8 0,-2 4-28,3 1 0,-5 8 0,5-6 0,-6 6-27,-2 2 0,8 1 0,0-1-33,-3 0 1,8-2-1,0-3-44,-1-3 1,9-2 0,-5 5-37,4-2 1,3-11 0,1 2 36,-1-4 1,0-6 0,-2-4 0,-3-6-10,-3 0 1,-2-15 0,5 4-1,-5-1 88,-3-1 0,6-5 1,-9-3-1,-1 1 42,-4-1 0,6 1 0,0 4 0,-3-4-11,-3-3 0,-2 0 1,0-6-1,0 6 4,0 3 0,0-6 1,0 8-1,0 3 165,0 2 0,0 3 300,0 0-405,0 10 1,0 5 0,0 16 0,0 7 7,0 6 1,8 2 0,0 0 0,-3 0 2,-2 1 1,-1 6 0,3 4-1,3 2-44,-3 5 1,-2 3 0,-3 3 0,2-4-84,6-4 1,-5 2 0,4-7-1,-1-1-2,1 1 1,-4-3-1,5-8-743,-6 0 1,6-7-175,0-1 0,7-7-100,-7 8 1031,0-11 0,-19 5 0,-2-10 0</inkml:trace>
  <inkml:trace contextRef="#ctx0" brushRef="#br0" timeOffset="-68600">13774 555 7609,'-13'-3'764,"8"-2"-584,10-3 0,0 0 0,11 8 0,2-2-27,3-6 0,2 6 0,0-6-132,0 5 0,8-5 0,0 1 0,-3 2-176,-2 2 0,5 3 1,0 0-1,-3 0-25,-2 0 0,-3-8 1,1 1-351,-1 1 0,0 4 2,0 2 1,-7 0 527,-1 0 0,-10 0 0,16 0 0,-8 0 0</inkml:trace>
  <inkml:trace contextRef="#ctx0" brushRef="#br0" timeOffset="-66122">14331 671 8185,'0'15'136,"0"1"-41,0 2 0,0 2-56,0 4-19,0-1 0,3-8 0,2 1 16,3 2 0,-1-5-215,-7 2 1,0-7-260,0 7 147,0-10 0,0 3 182,0-16 1,0-4 0,0-12-1,0 1 73,0 0 1,0 0 0,0 0 0,0-1 107,0 1 0,0 0 1,0 0-1,0-1 24,0 1 1,8 0 0,2 0 33,3 0 1,-5 7-1,8 1 17,2-3 0,-6 7 3,4 4 1,-8 4-104,7 3 1,-10 10 0,3 6-52,-5 4 0,-3 4 0,0-1 1,0 0 18,0 0 1,7 0-1,1 1-23,-3-1 1,-2 0-1,-1-2 1,4-3-17,1-3 1,9-7 0,-6 5 18,3-3 0,2-2 0,9-8-1,-1 0 0,0 0 1,0 0-15,0 0 1,-2-3-1,-3-4 1,-2-6-24,2 0 1,-5-8 0,2 6-1,1-6-1,-4-2 0,6 0 0,-10-1 0,0 1-13,2 0 1,-7 0 0,5 0 16,-6-1 1,-2 1 0,0 0 21,0 0 1,-2 7 0,-6 3 42,-8 3 1,-4 2 69,-3 8 1,7 0-42,1 0 1,7 8 0,-5 2 0,0 3 0,3 5-16,-1 3 0,-4-6 0,7 1 0,0 2 91,-2 3 0,8 2 0,-6 0 0,5 0-78,3 0 0,0 1 0,3-1 0,2 0-66,3 0 1,10 1-1,-3-1 33,6 0 0,0-8 0,-3-2 0,-3-2-97,3-6 1,3-3-1,2-2 1,0 0-79,0 0 0,1 0 0,-1 0 1,0-2-129,0-6 1,0-5 161,1-10 1,-9 7-1,-2 1 1,-3-3 0,-2-3-21,2-2 1,-7 0-1,5 0 143,-6-1 1,-2 1 0,0 0-1,0 0 99,0 0 1,0-1 0,0 1 515,0 0-116,0 0-354,0 0 0,0 12 0,0 11-55,0 13 1,0 8 0,3 2 0,2 0-36,3 0 1,2 8 0,-5 0-74,3-2 17,0-4 1,-8-1 0,0-1 33,0 0 0,0 0 1,0 1-348,0-1 1,0-8 25,0 1 185,0-11 1,2 3 0,3-16 47,3-8 0,10-4 0,-5-3 0,3 2 26,-1 5 0,-7-2 0,5 8 1,0-3 72,-1-5 0,1 5 0,3-2 0,-6-1 119,0 3 0,1-7-48,4 4 1,6-2 0,-8 0-27,0 3 0,0 10-143,-6-3 0,-4 8 51,5 8 1,-14 4-1,-4 12-35,-3-1 0,8 0 0,-5 0-7,-1 0 0,9-7 0,-6-1-7,6 3 0,2-5-17,0 3 1,2-11 70,6 3 0,5-6 103,10-2 0,0 0 0,0 0 0,1 0-5,-1 0 0,0 3 0,0 2 187,0 3 1,-7 7 0,-3-4-1,-3 1-116,-5 7 1,-5-1 0,-5 0 0,-5-3-312,-3 3 1,-3 3 0,-7 2-1,0-2-135,0-6 0,0 6 0,-1-8 0,4 2-170,4 1 1,-4-9 443,4 9 0,-4-1 0,-4 8 0</inkml:trace>
  <inkml:trace contextRef="#ctx0" brushRef="#br0" timeOffset="-60868">16327 230 6423,'0'-13'641,"0"0"52,0 5-328,0 6 0,0-6-286,0 16 0,0 4 0,0 12 0,0-1 14,0 0 0,0 0 1,0 3-1,0 2-14,0 3 0,0 11 1,0-4-1,-2 6-66,-6 3 0,5-1 0,-4 3 0,4 0-85,3-3 0,0 6 1,0-16-1,0 0-78,0-5 0,0-5 1,0-3-94,0 0 0,0-7 92,0-1 0,0-12 20,0-3 0,0-10 113,0-14 0,0 1 0,0 0 1,0 0 36,0 0 0,0-1 1,0 1-1,0 0 51,0 0 0,0 0 0,0-1 0,0 1-15,0 0 1,3 2 0,2 3 28,2 3 1,1 7-1,-5-5 6,4 3 0,-1 2-70,9 8 1,-10 3 0,6 2 0,-4 5-5,1 3 1,0 2-1,-8 9 1,2 1-10,6 6 1,-5-5 0,4 5-1,-4-5-24,-3-3 0,8 0 0,-1 1 0,1-4-33,2-4 0,-4 2 0,7-8 0,-1 0-6,1 1 1,-5-4 0,8-7 0,-1 3 2,-2 5 0,8-6 1,-6 6-1,3-8-49,-2-8 0,4 3 0,-4-10 0,4-1 17,3 3 0,1-7 1,-1 4-1,-2-4 40,-6-4 1,3 1 0,-8 0 0,1 0-4,-1 0 1,-2-1 0,-8 1 86,0 0 1,0 0-8,0-1 1,-11 12 0,-4 4 4,-6 5 1,6 3 0,-1 0 42,-2 0 0,0 11 0,0 1 0,5 4-10,3-1 0,0 1 0,5 7 0,-6 0 13,-2 1 0,8-1 1,-3 0-73,6 0 1,2-7-1,0-1-49,0 3 1,2 0 0,6-2 10,8-9 1,4 4-1,3-4-146,1-1 1,-1-4 0,0-2 72,0 0 0,-2-2 0,-3-4 1,-3-4 56,4-3 0,-9-2 0,0-6 0,-2 3-14,0 3 0,2 2 0,-5-5 0,3 2 151,-3-2 1,-2-2 284,-3-4 0,0 9-35,0-1 1,0 14-108,0 2 0,-8 2 0,0 14-63,3 2 0,2-5 0,3 2-253,0 3 1,0 3 0,3 2 56,5 0 0,-3 1 0,8-1 0,0-3-245,0-4 1,-6 2-1,9-10 53,2-3 0,-5-3 1,2-2 104,3 0 0,-7-2 1,-1-6 77,0-7 0,-5-6 0,8-2 0,-2 0 60,-6-1 0,-3 1 0,-2 0 1,0 0 68,0 0 0,8-1 1,0 1 100,-3 0 1,-3 7-74,-2 1 1,8 12-53,0 3 1,0 11 0,-8 12 0,0 0 77,0 0 0,2 1 0,3 1 1,3 4-131,-3 2 1,-2 0 0,-1-11 0,4-2-19,1-2 1,11-1 27,-2 8 0,-3-10 0,2-5-74,3-5 1,-5-14-1,0-4 1,-3-6-15,-4-2 1,4 0 0,0-3 0,0-5 43,1-8 0,-1-2 0,-5 0 0,3 2-26,-3-2 0,5-8 0,-2 0 0,-3 5-107,-2 0 1,-3 11 0,0 2 0,0 5-212,0 3 1,-8 7-69,0 1 1,1 12 229,7 3 1,0 11 0,0 12-1,0 0 194,0 0 0,0 0 0,0 1 0,0 1 0,0 6 0,0-5 0,0 5 0,2-5-40,6-3 1,-3 0 0,8 0 0,0 1 158,0-1 0,-5 0 1,7-2-1,1-3 153,-4-3 0,9-7 0,-5 5-28,4-3 1,-4-2 0,-1-8-1,3 0-95,3 0 1,2-3 0,0-2 0,-2-5-166,-6-3 1,6 0 0,-8-5 0,2 3-18,1-3 0,-8 5 1,4-3-1,-1-2 11,-6-3 0,-2 6 0,-3 0 7,0-4 0,-3-1 0,-5-1 0,-5 3 11,0 3 1,-7 2 0,4-3 0,-4 9 52,-4 4 1,1 3 0,0 0-26,0 0 0,0 10 0,-1 6 0,1 7 92,0 8 0,2-3 0,3 11 0,5 0 110,3-3 0,2 5 0,8-7 0,0-1-33,0 1 1,0 4 0,0-7 0,3-5-67,5-8 0,5 3 0,12-8 0,4-1-106,2-4 1,10 3-1,-2-4 1,4-2-289,4-2 1,-8-3-1,-1-3 1,1-2-163,-3-2 1,8-12-1,-8 4 1,0-3-1453,-5 2 1881,-5-4 0,-3 7 0,0-10 0</inkml:trace>
  <inkml:trace contextRef="#ctx0" brushRef="#br0" timeOffset="-60304">18671 740 7420,'16'3'1424,"-3"5"-1436,-3 7 0,-2-2 0,-8 2-116,0 4 1,0 1-1,0 3 1,0 1-63,0-1 1,0-8 0,0 1 143,0 2 46,0 2 0,-11-7 0,-2-2 0</inkml:trace>
  <inkml:trace contextRef="#ctx0" brushRef="#br0" timeOffset="-60121">18625 462 7381,'-10'-23'-240,"4"2"0,-7 3 285,3 2 0,5 11-53,13-2 1,-3 4-1,10 6 1,3 2-108,3 2 0,10 9 0,0-6 0,-3 3-486,-2 5 601,8-8 0,-9 21 0,9-5 0</inkml:trace>
  <inkml:trace contextRef="#ctx0" brushRef="#br0" timeOffset="-59458">19043 764 7471,'2'12'-335,"3"-1"463,3-1 1,0-5 35,-8 11 1,0-1-141,0 8 0,0-7-280,0-1 24,0 1 159,0-3 0,0-6 0,0-14 27,0-9 0,0 3 0,0-2 0,0-3 28,0-3 1,2-2 0,4 0-1,1 0 58,-2-1 1,6 1 0,-4 0-1,1 0 168,3-1 0,-9 9 1,8 0-21,1-4 0,-6 9-101,10 2 0,-7 8 0,5 8-66,-3 8 1,6 4-1,-8 3 1,-3 1-52,-3-1 1,6 0 0,2 0-148,3 1 192,-8-1 0,6-8 0,-11 1-19,0 2 0,7-5-64,1 2 1,2-10 23,-2 3 0,-5-8 0,7-5 0,-2-5-57,0-3 0,7-5 1,-5-11 30,3-2 1,-5 0-1,5 6 1,-3-4 50,-5-2 1,6-7-1,-4 7 1,-1 0 41,-4-3 0,-2 6 1,0-11-1,0 0 29,0 3 0,0 3 0,0 10 71,0-1 1,0 1-1,-2 0 119,-6 0 8,5 10 1,-7 5-1,10 16-105,0 7 0,0 6 0,0 5 0,0 2-63,0 3 0,8 10 0,-1-2 0,-1 5 16,-4 2 1,6 1 0,0-1-1,-1-2-137,4-5 0,-9 2 0,9-10 0,-4-3-434,1-2 0,10-3-533,-2 0-319,4 1 1107,3-12 1,-2-4 0,-5-16 217,-9-7 0,-14-6 0,-6-2 0</inkml:trace>
  <inkml:trace contextRef="#ctx0" brushRef="#br0" timeOffset="-59242">19251 485 7569,'-12'0'693,"1"0"-458,11 0 1,3-3 20,5-4 0,4 4 0,12-7-149,-1-1 1,0 9-1,0-8 1,1 2-444,-1 0 0,3 0 0,2 8 0,5 0-63,4 0 0,-7 0 0,7 0 1,-4 0 91,-5 0 0,-2 0 0,-3 0 307,1 0 0,-1 0 0,0 0 0</inkml:trace>
  <inkml:trace contextRef="#ctx0" brushRef="#br0" timeOffset="-58658">19762 415 7490,'3'-13'-160,"2"8"338,3 10 0,-1 8 0,-4 11 0,2-1-64,3 0 0,-1 3 1,-4 2-1,2 3-4,3-3 1,0 6 0,-6-3-119,6-3 0,-5-2 0,4-3-196,-4 1 1,5-1-187,-1 0 1,1 0-16,-8 0 1,3-10 226,4-5 1,-1-13-1,6-5 1,1-3 141,0-5 1,3-3-1,4-2 1,-2 0 66,-2-1 0,-1 1 0,9 2 55,-1 6 1,-8-3-1,-2 8 1,0-1 164,0 1 0,-5 2 70,7 8 1,-10 3-122,3 5 0,2 4 0,-2 12-170,-3-1 0,-2-8 0,-3 1 0,0 2-23,0 3 0,8-6 0,2-2 14,3-3 1,-5 6-284,7-9 1,0 1 158,9-8 1,-4-10-1,-2-3 1,-5-3 57,-2 1 1,-1 0-1,-5-9 1,5 1-4,3 0 1,-8 7 0,3 1 0,-5-3 142,-3-3 1,0-2 0,0 0 40,0 0 1,-3-1 0,-2 1-1,-5 3-26,-3 4 1,5-2 0,-5 8 0,0-1-56,0 1 0,-2 2-84,-8 8 1,2 3 0,3 2 0,5 5-327,3 3 1,-6-5 0,6 8-113,-3 2 1,8 2 466,-3 3 0,-5 1 0,0-1 0</inkml:trace>
  <inkml:trace contextRef="#ctx0" brushRef="#br0" timeOffset="-57237">20690 601 7470,'11'-13'-331,"-9"-7"1,9 7 566,-1 0 1,-7-8 76,4 6 0,-4-6-71,-3-2 0,-10 10-108,-6 5 1,-5 6-100,-2 2 0,3 2 0,2 3 1,5 6 23,2 2 1,-4 2 0,5 8 0,-1 0-136,1 1 1,2-9 0,8 1 0,0 2 69,0 2 1,0 3 0,3 1-6,4-1 1,-1-8-1,9-2-47,3-2 1,0-1 0,0-5-1,-2 3 2,2-3 0,-5-2 1,2-6-1,1-5-3,-3-7 0,5-1 1,-8-4-1,0-6 2,1 0 0,4-7 0,-5-1 0,1 0 9,-1 1 1,-2-8 0,-8 2 0,0-2 15,0 2 0,0-5 0,0 6 0,0-4 62,0 4 0,-8-4 1,-2 9 45,-3-3 0,5 10 0,-5 0 289,3 8-242,2 13 1,8-3 0,0 16 0,0 7-30,0 6 1,0 10 0,0 3 0,3 2-32,4 5 1,-4 3 0,5 2 0,-6 1-17,-2-1 1,0 0 0,0 1-1,3-1-163,5 1 154,-6-11 1,8 5-30,-10-10 0,0 2 0,3-4 1,2 2-260,3-3 0,0-10 0,-6-5-39,6-3 0,-3-2 218,11-8 0,-1-10 0,6-6 12,-6-4 0,-2-3 1,-8-3-1,6-3 38,1-2 1,-6 0-1,1 8 1,-1 0 175,1 0 1,-4 0 27,5-1-31,-6 12 1,-2 4-70,0 16 1,0 4 0,3 12 44,4-1 1,-4 0 0,5 0 0,-6 3-26,-2 5-53,0-5 1,0 7-66,0-9 0,3-4 0,2-2 1,5-2-409,3 2 1,-5-8 220,8-2 1,-4-8 0,6-8 95,-2-7 0,-11-6 1,3-2-1,-3 0 20,3-1 0,-6 1 0,6-3 0,-5-2 137,-3-3 0,7-3 1,1 6-1,-3-3-33,-2 3 0,-3 10 1,0 2 728,0-2-649,0 8 1,0 2-1,0 16 10,0 7 1,0 6 0,0 2 0,0 0-1,0 1 1,0-1 0,2 0 0,4 0-161,1 0 1,4 1 0,-6-1-869,3 0 624,-1-10 1,4 5 0,4-10 0,3 0 295,-2 2 0,4-8 0,-17 9 0,7-11 0</inkml:trace>
  <inkml:trace contextRef="#ctx0" brushRef="#br0" timeOffset="-56266">21480 443 7403,'0'-13'-74,"-8"6"1,-3 14 324,-1 9 0,4-1 1,-5 6-1,3 5-12,4-1 1,-4 4 0,2-1 0,3 3-28,3-2 0,-6 4 0,0-2-195,3-3-69,3-2 1,2-3-1,2 1-125,6-1 1,-3-3 0,10-2-75,3-2 1,3-11 0,2 3 85,1-6 1,-1-2-1,0 0 1,0 0 17,0 0 1,1-10 0,-1-5-1,0-6 78,0-2 0,0 0 0,1-1 0,-4 1 73,-4 0 0,2 0 0,-10-3 1,-3-2-19,-3-3 0,-2 0 0,0 7 0,0 1 6,0 0 1,-2 2 0,-3 3 0,-6 5 401,-2 3 1,-2 2-126,-8 8 1,-1 3-163,1 5 1,8 5 0,2 10-1,3 0 29,4 0 1,4 8 0,2 0 0,0-2-38,0-4 0,0-1 0,0-1 0,0 0-102,0 0 0,10 0 0,6 1-50,4-1 0,3-10 0,1-3 0,-1-2 41,0-1 0,8 1 0,0-8 0,-3 0-106,-2 0 1,0 0 0,2-2-1,3-4-29,-2-1 0,-4-11 0,-1 5 0,-1-3 92,0 1 1,0-1 0,-2-7 0,-3 0 10,-3 0 1,-7 0 0,5-1-1,0 1 47,0 0 1,-8 0 0,3-1-1,-6 1-3,-2 0 1,0 0 0,0 0 240,0-1 1,-2 9-187,-6-1 1,3 11 0,-8 0-1,3 10-12,4 11 0,1 4 0,0 4 0,-3-1-14,3 0 0,0 8 1,0 0-1,-3-3-14,3-2 1,2-10-1,3-1-6,0 3 1,0 3 0,3-1-45,5-4 1,-3 2 0,10-10-4,3-3 1,-5-3-1,3-2-29,2 0 0,0-10 1,0-5 32,-3-6 0,-7-2 0,5 0 0,0-3 37,0-5 1,-8 5 0,5-8 0,-2 4-3,0-1 0,-1-3 1,-4 6-1,2-3-1,3 2 0,0-4 1,-8 2-1,0 3 42,0 2 1,0 3-1,0-1 308,0 1-85,0 10 0,-3 3-100,-5 10 1,6 3-1,-6 4-39,5 9 1,-4 4 0,-1 6-1,3 2 33,2 3 1,3 11-1,0-4 1,0 4-8,0-4 0,8 6 0,2-8-170,3 0 0,-2 6 0,9-11 0,6-3 1,0-2 30,0-3 1,-1-10-1,4-5 1,4-3-558,3 2 1,-7-4 0,4 5 0,-2-6 8,0-2 1,0-2 0,-8-3 0,0-3-96,1 3 1,-9-6 629,1 4 0,-11-11 0,5 5 0</inkml:trace>
  <inkml:trace contextRef="#ctx0" brushRef="#br0" timeOffset="-55075">23568 559 7525,'0'-23'-30,"0"8"734,0-1 36,0 11-528,0-16 0,3 19 0,2-3-132,3 10 0,0 8 0,-8 12 1,0 4-76,0 2 1,0 10-1,0-2 1,-3 5 28,-5 2 0,6 0 0,-6-2 0,5-5-171,3-8 1,0-5 0,0-3-71,0 0 1,3-2-1,5-6 1,5-5-28,-1 1 1,9-9 0,-5 6 98,4-5 0,3-6 1,1-5-1,-1-7-204,0-6 1,-7 6 0,-4-1-1,-1-2 339,-6-2 0,-3 4 0,-2 1 0,-10-1 0,-3-7 0</inkml:trace>
  <inkml:trace contextRef="#ctx0" brushRef="#br0" timeOffset="-54896">23476 768 7452,'-24'0'-342,"11"-2"898,6-6 0,4 3-402,3-11 1,3 11-1,4-5 1,9 2-163,5 0 1,4-7 0,6 7-1,8 0-32,5-2 1,-6 7-1,-1-4 1,-1 2-425,0-3 0,-8 5 1,3-5-47,-5 6 0,-3 2 510,0 0 0,1 0 0,-1 0 0</inkml:trace>
  <inkml:trace contextRef="#ctx0" brushRef="#br0" timeOffset="-54034">23870 234 7311,'-10'-13'335,"7"3"0,-7 13 0,10 4 0,2 9-176,6 5 1,-5 2-1,5 3 1,-6 4-71,-2 9 0,0 5 1,3 2-1,2 1 24,3-1 0,-1-2 0,-7-3 0,0-2-285,0 2 1,0-7 0,0-1 0,0-2 105,0 0 0,3-2 0,2-11 0,3-3-376,-3 3 1,-3-5 253,-2 3 1,0-14 0,3 1 112,5-8 1,-6-13 0,6 2 0,-5-5-11,-3-2 0,7-3 1,1-2-1,-3-5 123,-2-4 0,-1 9 0,4-5 0,4 2 45,3 0 1,-5 0-1,4 7 1,1 4-55,0 4 1,-5-2 0,5 8 331,-3-3 1,1 8-265,-4-3 0,-4 16 1,5 7-1,-6 6-8,-2 2 0,0 0 0,0 1 0,0-1-35,0 0 1,0 8-1,0 0 1,0-3-40,0-2 1,0-3 0,0 1 0,0-1-30,0 0 1,0-8 0,3 1-21,4 2 0,-1 3-94,9 2 1,1-10 91,7-6 1,0-4 0,0-3-21,0 0 0,-2-10 0,-3-6 0,-2-2-11,2 3 0,-5-6 0,2 6 1,0-6 39,-2-2 1,5 0-1,-7-1 1,-1 1 6,0 0 1,1 0-1,-6 0 1,3-1-16,-3 1 1,-3-8 0,-2 0 43,0 3 1,0 2 0,-2 5-6,-6 6 1,-5 5 2,-10 10 1,7 0-1,4 2 1,-1 3 28,0 3 1,8 10-1,-6-2 186,1 4 1,7 3 0,-4 1 0,1-1-141,-1 0 0,4-7 0,-5-1 0,6 3-25,2 3 1,0 2 0,0 0-11,0 0 1,2-7 0,4-1-41,1 3 0,11 3 0,-2 0-70,4-6 0,-4 3 0,-1-10 1,3-3-6,3-2 0,2-3 1,1 0-1,-1 0-53,0 0 0,0 0 0,0 0 0,1 0-63,-1 0 0,0-3 0,0-2-459,0-3 0,-7-7 0,-3 4 643,-3-2 0,8-2 0,-5-8 0</inkml:trace>
  <inkml:trace contextRef="#ctx0" brushRef="#br0" timeOffset="-51679">25472 699 6827,'0'-13'491,"0"2"1,0 29 0,0 6-402,0 1 1,0 1-1,0-3 1,0 3-22,0 5 1,2 3 0,3 4-1,3-4-30,-3-1 1,-2 1 0,-3 7 0,0-5-32,0-2 0,0-3 0,0-8 1,0 0-86,0 0 1,0 1-1,-3-4 1,-2-2-682,-3-2 584,1-1 0,7 1 1,-3-3 1,-5-3 0,3-5 0,-8-13 17,3-7 1,2-8 0,8-6 0,0-4-1,0-3 54,0-6 1,0-2 0,0-2 0,0 0 128,0-1 1,0 1-1,0-1 1,0 1 26,0 0 1,0 2 0,0 2 0,0 6 61,0 3 0,0 2 0,3 8 4,4-1 1,-1 4-1,6 2 10,-1 2 1,7 9 0,-3-6-50,6 2 0,2 4 1,0 7-1,1 0-13,-1 0 1,0 0 0,0 2 0,-2 6 69,-6 7 1,3-2 0,-10 3 0,-3 2-35,-2 2 0,-3 4 0,0-1 1,0 0-87,0 0 0,-8 1 0,-2-1 1,-3-3-137,-5-4 0,-3 4 0,-2-4 41,0 5 0,0-1 1,-1-2-360,1-2 0,0-11-812,0 3 1247,10 5 0,3-11 0,10 8 0,0-10 0</inkml:trace>
  <inkml:trace contextRef="#ctx0" brushRef="#br0" timeOffset="-50746">26098 675 7569,'10'-23'-59,"-7"0"0,5 10 1,-13 3 104,-3-1 0,-10 9 80,2-6 0,-4 8 0,-3 5 10,-1 3 0,4 10 0,2-3-132,2 6 0,1 2 0,-6 1 0,6-1 24,7 0 1,-2-8-1,2 1 1,3 2-86,2 3 0,3 2 1,0 0 22,0 0 0,10-7 0,6-3 1,4-1-11,4 1 0,-9-7 1,1 1-1,2-4-80,2-3 0,4 0 1,-1-3-51,0-4 0,-8 1 0,-2-9 107,-2-3 0,4-3 0,-7-2 0,-3 0-7,-2 0 1,-1-1-1,3 1 445,3 0 0,0 0 165,-8 0-19,0 10-269,0 2-224,0 32 1,0-6-111,0 16 1,0-5-115,0-3 1,10-7 0,6-1 0,4-10 118,3 3 0,-2-8 1,-3-5-1,-5-5-9,-3-3 1,6-3 0,-6-7 0,0 0 56,1 0 0,4 0 0,-7-1 125,-3 1 1,-2 0-1,-3 0 66,0-1 0,0 1 334,0 0-360,0 10 1,2 3 0,3 12-154,3 6 1,0 5-1,-8 10 1,0 0 1,0 1 0,2-1 1,4 0-1,1 0 10,-2 1 0,6-9 0,-1 0-38,3 4 1,2-1 0,9-3 9,-1-7 1,0-6 0,0-2 0,1 0-26,-1 0 0,0-10 1,-2-5-1,-3-6 65,-3-2 1,1-3 0,7-2-1,-3-3 20,-4 2 0,5-4 0,-9-1 0,1 1-15,-5-1 1,2-5-1,-2 6 1,-3-3 75,-2-5 0,5 7 1,-1 1-5,-2-1 0,-2 8 1,-3-5 255,0 6 118,0 12 1,-10 5-270,-6 16 1,6 5 0,0 10-55,-1 0 1,9 8-1,-9 0 1,4 0-13,-1 2 0,0 3 0,6 11 0,-4-1-46,-1 1 1,-1 7 0,8 0 0,0-5-178,0-8 1,0 0 0,0-7 0,0 0-142,0-1 1,8-10 0,2-7-468,3 2 1,-5-8-662,7-2-127,-10-6 1500,6-2 0,-11 0 0</inkml:trace>
  <inkml:trace contextRef="#ctx0" brushRef="#br0" timeOffset="-50555">26377 559 7569,'-11'-13'152,"9"-7"191,-6 4 0,13 3 0,8 0 0,5 3-254,8 5 1,5-5 0,0 2 0,7 3-114,6 2 0,10 3 1,6 0-1,2 0-260,2 0 1,8 0 0,-12 0-1,-1 0-521,-5 0 805,-5 0 0,-2-10 0,-1-3 0</inkml:trace>
  <inkml:trace contextRef="#ctx0" brushRef="#br0" timeOffset="-49558">27676 629 7569,'-23'10'-71,"8"-7"99,-1 5 0,8 4 0,-4 4 0,1 5 121,6 2 1,3-8 0,2 1-173,0 2 0,2-5 0,6 0 41,7-3 1,-2 5-1,3-7-59,2-3 1,2-2-1,4-3 1,-1 0-219,0 0 0,0-3 0,-2-5 0,-3-7 133,-3-6 0,-2 6 0,3-1 0,-9-2 77,-4-2 1,-3-3-1,0-1 1,0 1 39,0 0 1,-3 7 0,-4 1-1,-9-1 56,-4 4 0,-4-6 0,1 10 0,0 0 280,0-2 1,0 7-27,-1-5 1,11 8-105,6 8 1,4-3-94,3 11 0,10-8 0,6 4 0,5-1-113,2-6 1,0 5 0,0-2 0,3-3-14,5-2 0,-3-3 0,11 0 0,0 0-1,-3 0 1,0-3 0,-8-2 0,3-5 28,-2-3 0,-4 0 0,-1-5 0,-1 2-1,0-2 1,0-2 0,-2-4-5,-6 1 0,3 8 0,-10-1 0,0-2-22,2-2 1,-7-4-1,4 1 8,-4 0 1,-3 0 0,0 0 0,0-1-5,0 1 0,0 0 0,0 0 39,0 0 0,-3 2 0,-2 3 103,-2 2 1,-4 3-25,3-2 0,3 5-65,-10 10 1,7 0-1,-5 2-41,3 6 0,2-3 1,8 11-1,-2 2 8,-6 2 0,5 4 0,-7-1 0,2 0 24,0 0 0,1 11 0,7 4 0,-3 6 0,-2 3 0,-3 2 0,3 2 87,3 3-93,2 11 1,0-14 0,0 9-1,0-4 1,0-4 0,0-3-1,0-5 1,0-3 0,0-2-1,0-1 58,0-1 1,7 4-58,1-10 0,0 2 0,-8-4 0,0 2 7,0-3 0,0 5 1,0-2-1,0-2 13,0-3 1,0-3 0,0 0 0,0 0-71,0 0 1,0 1 0,0-1-1,0 0-114,0 0 1,0-7 0,-3-3 0,-2 0-49,-3-1 1,-2-6-206,2 1 0,3-7 0,-8-7 0,3-9 395,5-5 0,-18-12 0,-3-3 0</inkml:trace>
  <inkml:trace contextRef="#ctx0" brushRef="#br0" timeOffset="-49292">27816 861 7573,'2'-21'371,"6"3"-159,7 3 1,14-1 0,2-4-133,-3 4 0,6 3 0,-3 8 0,-3-3 62,-2 3 0,5 3 1,0 2-1,0 0-137,2 0 1,-7 0-1,5 0 1,-5 0-50,-3 0 1,0 0 0,0 0-1,0 0-177,1 0 0,-1 0-318,0 0 0,-7 0-620,-1 0 479,-10 0 680,5 10 0,-20-7 0,-3 7 0</inkml:trace>
  <inkml:trace contextRef="#ctx0" brushRef="#br0" timeOffset="-47464">29487 791 7457,'7'-23'-192,"1"0"1,0 7 0,-11 1 327,-4-3 0,1 0 0,-6 0-46,1 2 0,-7 9-90,3-9 1,-6 11-21,-2-3 0,7 6 1,3 4 45,3 6 0,-5-3 0,7 11 0,0 2-1,-2 2 1,5 4 0,-8-1-1,3 0 3,4 0 1,4 0-1,2 1-3,0-1 0,0 0-23,0 0 1,2-2 0,6-6-14,8-7 1,4-5-1,3-3 1,1 0-12,-1 0 0,-8 0 1,1-3-1,2-2-21,2-3 0,1-10 0,-3 5 0,-5-2 29,-3-1 1,6 1 0,-6-8 11,3-1 1,-8 1 0,3 0 51,-5 0 11,-3 0 1,-3 2-39,-5 5 1,3 14 0,-8 12 0,3 3-7,5 5 1,2 3 0,3 2 0,0 0 42,0 0 0,0 3 1,0 3-1,0 1-7,0-1 0,0 4 0,0 1 0,0-1-35,0 1 1,0 7-1,0-5 1,0 0-22,0-5 1,0 3 0,0-3 0,0-3 5,0-2 1,-2 5-1,-4 0 1,-4-3 30,-3-2 1,-2-3 0,-9 0-2,1 1 0,8-4 0,-1-2 0,-2-5 35,-2-2 1,4-4-1,3-4 1,0 2-66,0 3 1,1-3-1,-6-13-66,2-7 0,11-6 0,-5-2 0,2 0-9,0-1 1,0-7 0,8-2 0,0-1-189,0 1 0,0 2 0,0 8 1,0 0 2,0-1 1,11 9 0,4-1 0,6-2 256,2-2 0,0 4 0,0 1 0,21-1 0,5-7 0</inkml:trace>
  <inkml:trace contextRef="#ctx0" brushRef="#br0" timeOffset="-46821">30020 907 7569,'13'-23'-153,"-2"8"0,-14 2 1,-5 0 327,-7 0 1,2 8 38,-2-3 1,-1 6-195,-7 2 1,0 2 0,-1 3 0,1 6 67,0 2 0,8 2 0,-1 8-38,-2 0 0,0 1 1,2-1-1,9 0-65,4 0 0,3-7 1,0-1-40,0 3 1,8-5 0,2 0 0,3-3-8,5-4 1,3-4-1,2-2-39,0 0 1,0 0 0,1 0 8,-1 0 0,-3-10 1,-1-6 45,-4-4 0,-2-4 0,5 1 1,-5 0 40,-3 0 1,-2 0 0,-6-1-1,6 1 1,-5 0 186,5 0-33,-6 10 1,-2 5 11,0 16 1,-8 5-35,1 10 0,-1 0-133,8 0 0,2-2 0,4-3 0,4-5-177,3-3 0,-5-2-81,7-8 0,1 0 75,7 0 1,-10-3-1,-3-2 87,0-2 1,-5-11 0,8 2 97,-2-5 0,-4 6 0,-4-1 0,2-2 100,3-2 0,0 4 1,-6 1 151,6-3 1,-6 5 0,9 0 253,-1 3 0,-5 2-293,11 8 0,-11 10 0,5 6 0,-2 4 21,0 4 0,-1-1 0,-7 0-385,0 0 0,0 0 0,0 1-272,0-1 0,0 0 1,0 0-69,0 0 0,-2-10 0,-3-2 494,-3-1 0,-10-7 0,5 7 0</inkml:trace>
  <inkml:trace contextRef="#ctx0" brushRef="#br0" timeOffset="-46671">30206 582 7455,'0'-23'-472,"0"0"0,3 10 511,4 5 1,-1 6 0,7 4-80,-3 6 1,8-3-1,-3 8-32,6-2 72,-8-4 0,18 4 0,-5 1 0</inkml:trace>
  <inkml:trace contextRef="#ctx0" brushRef="#br0" timeOffset="-46442">30601 327 7522,'13'3'110,"-6"4"67,-4 9 0,-3 5 0,0 4 0,0 4 57,0 2 0,0 10 1,0-2-1,0 4-91,0 4 0,-8-1 0,0-2 0,3-5-170,3-8 1,2 2 0,0-2-1,0-2-442,0-4 1,0-1 0,0-1-332,0 0 1,0-7 799,0-1 0,0 0 0,0 9 0</inkml:trace>
  <inkml:trace contextRef="#ctx0" brushRef="#br0" timeOffset="-46271">30438 791 7569,'0'-23'470,"0"10"-415,11-7 0,1 17 1,12-5-94,-1 6 1,3 2 0,2 0 0,6 0-36,2 0 1,0 0 0,5 0-1,-2 0-836,2 0 909,3 0 0,2 0 0,1 0 0</inkml:trace>
  <inkml:trace contextRef="#ctx0" brushRef="#br0" timeOffset="-45646">31251 815 7569,'0'-16'143,"2"3"1,3 0-123,3 0 0,8 6 0,-6-6 0,3 2-210,5 6 1,0-8 0,0 1 0,-3-4 157,3 1 0,-5 2 0,3-5-23,2 2 0,-5 3 0,0-5-30,-3 3 0,-2-1 63,-8-7 0,0 8 76,0-1 1,-3 11-47,-5-3 1,6 8 0,-9 5 28,1 3 0,8 10 1,-6-2-1,5 4 1,3 3-1,0 1 0,0-1 1,0 3-1,0 2 32,0 3 0,0 8 1,0-6-1,0 1 2,0-1 1,0 9 0,0-4 0,0 6 11,0 2 1,0-7 0,0-3-1,0 0-21,0 0 1,0-7-1,0 2 1,0-5-9,0-3 1,0 0 0,0 0 32,0 0 0,0-7 0,-2-3-95,-6-3 1,-5 6-251,-10-9 1,0 1 0,2-11-53,6-4 0,-4-9 0,12-12-220,2-3 0,-6-3 529,4 3 0,-12-15 0,7-13 0</inkml:trace>
  <inkml:trace contextRef="#ctx0" brushRef="#br0" timeOffset="-45425">31459 652 7569,'24'-8'0,"-1"1"-359,0 1 299,0 4 0,8 2 182,0 0-37,0 0 0,-8 0 0,-2 2 0,-3 6 55,-3 8 1,-7-3 0,5 2 0,-3 3-6,-4 3 0,-12 5 0,-6 2 0,-4 3-96,-2-3 0,-16-2 0,11-5 0,-3-3-259,1-3 1,9-7 0,1 5-9,-3-3 1,-3 6-88,-2-9 0,7 1 1,3-11-1,3-4 315,5-9 0,-8-4 0,0-4 0</inkml:trace>
  <inkml:trace contextRef="#ctx0" brushRef="#br0" timeOffset="-43761">31761 258 7393,'16'-8'0,"-1"-2"-277,3-3 1,-5 7 0,0 1 402,-3 10 1,6 8 0,-9 11-1,-1-1-13,-4 0 1,-2 10-1,0 4 1,0 1 0,0 1 0,0 7 0,0 9 1,-2-4-33,-6-2 1,3 5 0,-8-2-1,3-6-16,4-4 1,4-14-1,2 3 1,0-5 10,0-3 1,0 0 0,2-2-138,6-6 0,-3-2 1,11-8 15,2 3 0,2 0 1,4-8-52,-1 0 1,0-8 0,0-2 0,0-3-39,1-5 1,-1-6 0,-2-4-1,-3-3 18,-3 3 1,-7 2-1,5 3 1,-3 0-97,-5-1 0,-2-9 181,-3-6 0,0 6 0,-3 4 68,-5 11 0,-4 0 0,-12 10-10,1 3 0,8 5 0,-1 5 0,1 6 4,2 2 0,0 2 0,8 8 0,-6 1 50,-1-1 0,6 0 0,-1 0 0,1-2-16,-1-6 1,4 6 0,-5-6-26,6 6 0,10 2 1,2-2-17,3-6 1,2 3 0,8-10-72,1-3 0,-1-2 0,0-3-56,0 0 1,1-3 0,-4-4 15,-4-9 0,2-5 0,-8 1 0,0 2 56,1 2 0,-4 1 0,-7-8 18,0-1 1,0 9 130,0-1 116,0 11 0,0-2-16,0 14 1,0 6-125,0 10 1,0 1-1,0-1-86,0 0 1,0-8 0,3 1-87,5 2 0,-3-8 0,8 1-166,-3-1 0,8-7-37,-2 4 1,4-7 155,3-7 0,-7-4 0,-3-7 24,-3 3 0,0-1 0,-4-7 115,1 0 0,1 0 0,-8-1 158,0 1-15,0 0 118,0 10 1,0 5 30,0 16 1,0 5-217,0 10 1,0 0 0,0 1-67,0-1 0,0 0 0,0 0-24,0 0 0,-8-7-48,1-1-302,-1-9 244,8 4 0,0-20 0,2-6 50,6-5 0,-3-2 1,8 0-1,-3 0 27,-4 0 0,4-1 0,0 1 1,1 0 36,-1 0 1,8 0 0,-5-1 90,0 1 1,7 2 15,-4 6 1,-3 5 13,2 10 0,-2 2 0,3 6 0,-9 7-68,-4 6 0,-3 5 0,0 2 0,0 3 17,0-2 1,0-4-1,2-1-99,6-1 1,-5-8 0,7-2-115,0-3 1,1 1 0,7-6 21,-3 3 0,-7-1 0,7-9-5,4-6 0,-1 3 1,0-8-1,-5 0-47,-3 0 1,5-2 0,-4-8 112,2-1 1,-6 1 0,6 0-1,-3 0 69,-4 0 1,-4-1-1,-2 1-2,0 0 1,0 0 580,0-1-448,0 12 1,0 4 0,0 16-1,0 7-11,0 6 1,0 10 0,0 0 0,0-3-12,0-2 1,0 0 0,0 2-1,0 3-81,0-3 1,0-2 0,0-3-120,0 0 1,0-7-134,0-1 108,0 1 0,0-6-26,0-10 0,0-10 0,0-13 20,0-1 1,8 1 0,2 0 0,1 0 86,-1 0 0,5-8 0,-4 0 0,-1 2 13,0 4 1,1 1-1,-6 1 1,5 2-38,3 6 1,-5-3 154,7 10 0,-10 3 0,6 13 13,-1 7 1,-7 6 0,4 2-1,-4 0-79,-3 1 0,0 6 0,0 1 0,0-2 47,0-3 1,10-3-62,6 0 0,4-2-290,3-6 1,1 3 152,-1-10 0,0 0-108,0-8 0,-2-3 1,-3-5 121,-3-7 0,-2-6 1,5-2-1,-5 0 42,-2 0 0,7-3 175,-3-5 0,-5 5 711,-2-5-582,5 16 0,-10 7 1,4 16-1,-4 7-111,-3 6 1,-8 2 0,1 0 0,1 0-99,4 1 1,2-1-1,0 0-250,0 0 0,0 0 0,0 1-322,0-1 0,0-8 1,-3-2-1091,-5-2 1614,6-4 0,-19-7 0,8 0 0</inkml:trace>
  <inkml:trace contextRef="#ctx0" brushRef="#br0" timeOffset="-43596">33316 513 7514,'0'-23'0,"0"-1"-294,0 1 225,10 10 0,-4 0 9,9 6-90,1 4 0,7-5-38,0 16 0,-10-3 1,-3 8 187,1-3 0,-9 9 0,8-7 0</inkml:trace>
  <inkml:trace contextRef="#ctx0" brushRef="#br0" timeOffset="-42358">33757 838 7617,'-13'10'201,"3"3"0,10 10-207,0 0 0,0-7 0,0-1 1,-3 1-18,-4-3 1,4 7-1,-5-4-87,6 4 1,-9-4-17,-4-1 0,2-9 24,-2 1 0,9-7-9,-1-7 0,4-6 0,6-11 0,4 1 1,9 0 0,-3 0 0,2-3 0,3-2 90,3-3 0,-6-3 0,1 6 0,2-3 25,3 3 1,-6 2 0,1 3-1,-1-1 264,-2 1 1,8 10-82,-6 5 1,6 6-1,-1 4-59,-4 6 1,-6 5 0,-10 10-43,0 1 0,0-1 1,0 0-1,0 0-4,0 0 0,0 1 0,0-1-55,0 0 1,8-8 0,2-2 0,3 0-33,5 0 1,-5-8 0,2 3 4,3-5 1,3-3 0,2 0 0,0 0-9,1 0 1,-1-8 0,-2-2 0,-3-3-78,-3-5 1,1-3 0,4-2 0,-2 0 22,-2-1 0,-9 1 0,6 0 1,-2 0 10,-6 0 0,-3-1 1,-2 1-1,0 0 13,0 0 1,0-1 0,0 1 0,-2 0 38,-6 0 1,3 2 0,-8 3 0,0 5 50,0 3 0,5 2 1,-7 8-1,-3 0 20,-3 0 0,6 3 1,2 5-1,0 7 46,0 6 0,8 2 0,-5 3 0,2 2-46,0 3 1,0 0 0,8-5 0,0 2-3,0 3 1,11 0-11,4-8 1,-2-2 0,3-6-101,2-7 0,2 2 1,4-2-91,-1-3 0,-3-5 0,-2-8 74,-2-7 0,-8-3 1,5 0-1,-3 2 3,-5-2 1,0-2-1,0-3 53,3-1 1,0 1 24,-8 0 1,0 0-18,0-1 0,0 14 101,0 10 0,-8 10 0,0 14 0,3-1 28,3 0 0,-6 11 0,0 4 0,3 6 39,2 3 0,1-1 1,-3-2-1,-3-3-32,3-2 0,2 7 0,3 8 0,0-2-102,0-3 0,-2-3 1,-4 1-1,-1 2-86,2 5 1,2-5-1,3 2 1,0-7-3,0-5 1,-8-3 0,0 3-1,1-6-46,-4 1 0,6-11 0,-8 3 0,0-8 48,1 0 1,-4-8-1,-7 1-46,0-1 0,7-8 0,3 4 0,0-12 53,1-9 0,6-6 1,-1-4-1,4-4-10,3-2 1,0-10 0,0 2 0,0-2 0,0 2 1,3-4 0,4 4-1,9-2 15,4 2 0,4 5 1,-1 11-1,0 0 37,0 0 1,3 0 0,2 2 0,3 3-27,-2 2 0,-3 11 0,-3-3 1,0 6-299,0 2 0,-7 0 0,-1 0-360,3 0 1,-5 0-113,3 0 789,-11 0 0,5 0 0,-10 0 0</inkml:trace>
  <inkml:trace contextRef="#ctx0" brushRef="#br0" timeOffset="-39855">243 2834 7569,'-2'-13'-376,"-6"5"0,5-5 676,-4-2 1,4 2 0,0-3-155,-4-2 0,4 5 0,-7 1 0,2-1 121,0 0 0,-2 8-102,2-3 0,3 5-154,-10 3 1,-1 11 0,-4 4-58,4 6 1,-2 2 0,8 0 0,-1 0-29,1 1 0,-5-1 0,7 0-14,3 0 0,2 0 0,3 1-24,0-1 1,10 0 0,6-2 37,5-6 1,-6 3-1,1-10 1,-1 0-33,-2 2 1,8-7 0,-6 4 55,6-4 0,-8-6 0,-3-2 0,-2-5 26,-1-3 1,4-3 0,-6-7 44,3 0 1,-1 8-1,-7-1 87,0-2 0,0-3 56,0-2 0,-7 0 74,-1 0 1,-3 10 82,4 5-270,4 6 1,-7 4-1,10 6 0,0 5 0,0 10-46,0 0 0,2-7 0,4-1-65,1 3 0,9-5 0,-6 0-133,3-3 1,-5-2 82,7-8 0,-10-3 0,6-4 43,-1-9 0,-7 3 1,4-2 16,-4-3 0,5-3 51,-1-2 1,1 0-1,-8 0 80,0-1 0,0 9 287,0-1-283,0 11 1,0-2-39,0 14 1,0-2 0,0 11-1,0 2 18,0 3 0,0-6 0,0 0 1,3 4-79,4 1 0,-4 3 0,5 1-348,-6-1 163,-2 0 170,0-10-4,0 8-319,0-19-68,0 8 307,0-10 97,0 0 1,8-10 0,0-5 0,-3-6-40,-2-2-16,-3 0 174,0-1 27,10 1-180,-8 0 24,9 0 1,-9 0-9,6-1 380,-5 1-163,7 0 23,0 10-121,-7-8 0,10 19 0,-6-6 26,-4 6-53,7 2-35,-10 10 1,3-5 55,5 10-195,-6 1 158,9 7 0,-1 0 2,-8 1-103,9-1 107,-1 0-36,3 0-75,10 0 0,-7-2 1,-1-3-1,3-5 1,0 0-58,-2 0 1,4-8-1,-4 3 1,4-6 11,4-2 1,-1 0 0,0 0 57,0 0 0,-2-10 0,-3-3 1,-5-2 34,-3-1 1,6 1-1,-9-9 1,-1 1 62,-4 0 1,6 0-1,0 0 43,-3-1 1,-10 1 0,-6 0 14,-2 0 0,6 0 0,-9 2 0,1 3 0,-1 5-8,1 3 1,-1 2 0,-7 8-39,0 0 1,0 2 0,2 6-1,3 5-24,2 0 0,9 13 0,-6-8 1,3 0-8,4 3 1,-4-1 0,2 3-1,3 1-31,3-1 0,4 0 0,3 0 0,6-2-8,2-6 1,-6 3 0,9-7-1,2-1-34,2 0 1,-4-2 0,-1-8-13,3 0 0,3 0 1,2-3 45,0-4 0,-2-6 1,-3-10-1,-5-1 1,0 1 0,0 0 1,-5-8 0,4-2 0,-1-1 9,-6 0 0,5-7 0,-2 3-9,-3-6 1,-2 2 0,-3 1 0,0-3 0,0 3-10,0-3 1,-8 0 0,-2 1-1,-1 1 24,1 4 1,-5 7-1,7-5 1,3 2 105,2 6 1,3 10 149,0 2-139,0 11 0,0-3 0,0 16 4,0 7 1,0 9 0,0 4-77,0 3 1,0 10-1,0-2 1,0 5 8,0 2 0,3 8 0,2 3 0,3 0 4,-3 0 0,-3 4 0,-2-6 0,3-4-85,5-2 1,-3-10-1,8-3 1,0-3-38,-1-4 1,-4-11 0,8-5-1,2-3-58,2-5 0,4-2 0,-1-3 1,0 0-122,0 0 0,0 0 0,-2-3 0,-3-2 1,-2-5-386,2-3 0,-5 5 0,2-7 620,3-3 0,3-3 0,2-2 0,0 0 0</inkml:trace>
  <inkml:trace contextRef="#ctx0" brushRef="#br0" timeOffset="-38872">1938 2532 6835,'0'-23'457,"0"7"7,0 1-222,0-1 29,0 4-63,-11-9 1,-2 18-84,-10-4 1,2 7 0,3 5 0,3 5-216,-3 3 0,0 2 0,0 9 1,2 1-44,-2 6 0,5-5 0,0 5 55,3-5 0,2-11 0,8 1-54,0 2 0,3-8 78,5-2 1,-3-3-1,10 0 1,3 3 56,3-3 1,2-2 0,0-3 91,1 0 0,-1 0 0,0 0 0,0 0 104,1 0 0,-9 0 1,-2 2-93,-3 6 0,-2-3 1,-8 11-30,0 2 1,-3-5 0,-4 2-381,-9 3 0,-4 0 0,-4 0 1,1-5-79,0-3 1,7 6 0,1-8 0,-3-3 379,-3-3 0,-2 9 0,0 2 0</inkml:trace>
  <inkml:trace contextRef="#ctx0" brushRef="#br0" timeOffset="-38139">1938 2648 7431,'15'-2'43,"0"-4"167,4-1 1,-7-9 0,4 6-79,2-3 0,-5 5 1,0-7-87,-3-3 0,6 5 0,-6 0-238,3 3 1,-6-1-1,6 4 49,-2-9 0,-1 6 1,-5-1 50,3 1 1,0 5 83,-8-11 1,-3 11 133,-5-2 1,3 4-44,-10 3 0,10 3-54,-3 4 0,5 6 0,3 10 0,0 1 0,0-1 0,3 3 0,2 5 0,3 5 19,-3 0 1,5 8 0,-2-6-1,0 6-33,2 3 0,-8-1 0,9 0 0,-3-2-36,-1-5 1,1 2-1,-5-7 1,2-1-14,2 1 0,1-3 0,-5-8 19,5 0 1,-6 0 0,6 1 0,-6-1 1,-2 0 1,0 0 0,-2-2-1,-3-3 15,-3-3 0,-2-10 0,4 6 0,-4-3-76,-3-1 1,6 1 0,-6-11-102,2-4 1,-4-6 0,5-10 0,-1-1-86,1 1 0,0-8 1,2-2-1,-5-3 260,0-6 0,-5-2 0,8-2 0,-1 0 0,1-1 0,-5 1 0,7-1 0,3 4 0,2 4 0,3-2 0,0 7 0,0 1-23,0-1 1,8 3 0,2 8 0,3 2 186,5 6 0,-5-3 0,3 7 0,2 1 76,2 0 1,3-6-1,1 9 1,-1-1 32,0-2 1,0 7 0,0-5-39,1 6 1,-4 4 0,-2 6-97,-2 7 0,-3 6 1,2 2-1,-7 0-110,-6 1 0,-2 7 0,0 0 0,0 0-134,0 2 0,-10-7 1,-3 5-1,-2-5-201,-1-3 0,9 0 0,-9 0-404,-2 0 1,5-7-186,-2-1 895,10-10 0,-16-5 0,8-12 0</inkml:trace>
  <inkml:trace contextRef="#ctx0" brushRef="#br0" timeOffset="-37734">2425 2648 7510,'15'0'396,"1"0"0,-8 0-235,7 0 0,1 0-111,7 0 1,-8 0-206,1 0 0,-1-10-3,8-6 0,-10 3 0,-5-2-95,-5-3 0,4 5 183,1-2 0,-3 2 1,-10-5 82,-3 2 0,-10 11 85,3-3 1,-6 6-3,-2 2 0,0 10 0,0 5 20,-1 6 0,11 2 1,3 0-1,2 1 77,1-1 1,-1 0-1,8 0 1,0 1-50,0-1 1,0-8 0,0 1-140,0 2 1,10 2 0,6 1-27,4-6 0,-4 3 1,-1-10-1,3 0-328,3 2 1,2-7 0,0 5 0,1-6-52,-1-2 0,3 0 0,-1-2 1,1-4 399,-5-1 0,7-11 0,8 5 0</inkml:trace>
  <inkml:trace contextRef="#ctx0" brushRef="#br0" timeOffset="-37316">3005 2578 7569,'-10'-23'68,"5"10"0,-11 6 154,-2 4 1,5 6-1,0 4 1,0 9-47,1 4 0,6 4 0,-1-1 1,4 0-82,3 0 0,0 1 1,0-1-1,0 0-145,0 0 0,3-7 1,4-3-59,9-3 1,5 5 0,2-7-19,0-3 0,0-2 0,0-3 1,1-3-110,-1-5 0,-3 3 0,-2-10 0,-2-3 31,2-3 0,-5 1 1,0 1-1,0 4-190,0-3 481,-8-3-22,5-2-40,-10 0 0,8 0 0,-1-1 0,-1 1 370,-4 0 1,1 8 221,5-1 0,-3 11 38,10-3 1,-10 8-414,3 8 0,-3 5 0,0 10-169,3 0 1,0 0-1,-8 1-339,0-1 0,0 0 1,0 0-549,0 1 1,0-9-1107,0 0 1920,0-9 0,10 4 0,3-10 0</inkml:trace>
  <inkml:trace contextRef="#ctx0" brushRef="#br0" timeOffset="-37090">3237 2346 7569,'0'-23'-62,"0"0"0,0 7 260,0 1 1,3 10-545,5-3 1,4 6 185,12 2 160,-1 0 0,0 10 0,0 3 0</inkml:trace>
  <inkml:trace contextRef="#ctx0" brushRef="#br0" timeOffset="-36253">3701 2509 7480,'13'-10'-73,"-2"4"245,-11-9 1,0 7-1,0-7 41,0-3 1,-3 5-93,-5-3 1,-5 11-128,-10-3 0,8 6 1,2 4-1,0 4-71,0 1 0,5 11 1,-5-2-1,3 4 49,5 4 1,-5-1 0,2 0 12,3 0 0,2 0 1,3 1-1,0-1-18,0 0 0,0 0 1,3-2-96,4-6 0,6 3 0,11-10-54,-1-3 1,0-2 147,0-3 0,-10-3 0,-3-2 0,-2-5-31,0-3 1,7-2 0,-4-9 51,2 1 0,-8 0 1,2 0-1,-4-1 49,-3 1 1,0 0 0,0 0 135,0 0 0,0 7 696,0 1-635,0 10 1,0-3-136,0 16 1,0 4 0,3 12-94,4-1 1,-1 0 0,6 0 0,1 0-58,0 1 1,-5-9 0,7-2 0,1 0-12,-3 0 1,7-8 0,-4 3-11,4-6 0,4-2 0,-1-2 2,0-6 1,-7-5 0,-4-10 0,-1 0 7,-6-1 1,5-1 0,-2-4-17,-3-2 50,8 0 1,-10 0-1,4-2 1,-1-3-2,1-5 0,-4-1 0,5 1 0,-6 2 72,-2-2 0,-2-3 0,-4-2 0,-1 2 40,2 5 1,-6-2 0,1 8 132,-3-4 0,8 9 2,-3-3-117,6 16 0,2 7 0,0 16-13,0 7 1,0 1 0,0 4 0,0 9 28,0 4 1,7-2 0,1 8-1,-3 2 5,-2 3 1,-3 2 0,2 1 0,3-1-35,3 1 0,3-1 0,-6-2 0,2-3-60,-1-2 0,4-3 0,0 3 1,1-9-80,-1-4 0,5-3 1,-4 1-1,2-4-20,5-4 0,-6-3 1,4-8 53,2 3 1,3-1 0,2-7-104,0 0 0,0-2-101,0-6 1,-7 5 0,-3-7-368,-3 0 1,0 5 71,-2-11 0,-3 3-367,11-2 884,-11-6 0,5 8 0,-10-10 0</inkml:trace>
  <inkml:trace contextRef="#ctx0" brushRef="#br0" timeOffset="-33483">5140 2462 6796,'-10'-12'1704,"7"1"-1479,-17 11 1,15 3-1,-8 5-117,2 7 0,4 6 0,7 2-75,0 0 0,0 0 1,0 0-143,0 1 0,2-4 1,3-2-1,6-2 0,2-1-41,5-2 0,-5 5 0,2-10 1,1 0-87,-4 2 1,9-7 0,-5 4 81,4-4 1,-4-13 0,-3-6 0,-1-4 141,1-4 0,-5 1 1,5 0-1,-3 0 92,-5-1 0,1 1 0,-1 0 0,3 0 39,-3 0 0,-5 7 1,-5 1 73,-3-3 0,-10 5 0,2 0-157,-4 3 0,-4 2 0,1 8-364,0 0 0,8 10-434,-1 6 1,11 4 263,-3 3 498,6-10 0,12-2 0,3-11 0</inkml:trace>
  <inkml:trace contextRef="#ctx0" brushRef="#br0" timeOffset="-33005">5303 2045 7565,'0'-24'0,"2"4"0,4 2 361,1 2-97,1 11 0,0-3 1,0 19-113,-3 12 0,5 3 0,-2 12 1,-3 1-72,-3-3 1,-2 8 0,3-5 0,2 2-77,3-2 0,0 2 1,-8-8-1,0 1-75,0-1 0,7 6 1,1-5-116,-3 2 0,-2-8 0,-3 6 0,0-3-150,0 0 1,0 0-382,0-8 618,0-10 1,0-6 0,0-14 0,0-9 74,0-4 0,0-4 1,0-1-1,0-4 16,0-2 0,8 0 0,-1 8 0,1 0 62,2 0 1,-4-1 0,9 4 0,1 2 89,-4 2 0,9 11 1,-8-5-1,2 2 250,1 0 1,-1 1-160,9 7 0,-4 2 1,-2 6-1,-5 7-121,-3 6 1,-2 2 0,-8 0 0,0 1-82,0-1 1,0 0 0,0 0-1,0 0-184,0 1 0,-2-4 0,-4-2 0,-4-2-419,-3 2 0,5-5 9,-7 2 0,2-7 206,-2 7 1,-3-12 353,10-3 0,0-10 0,8-13 0</inkml:trace>
  <inkml:trace contextRef="#ctx0" brushRef="#br0" timeOffset="-32639">5929 2300 7569,'13'-16'12,"-5"1"1,-8 10 159,-8-3 0,3 6 0,-10 2 0,-1 2-87,3 6 0,-7 5 0,4 10 0,-4 0-100,-4 0 0,9 1 0,-1-1 0,1 0-131,2 0 0,-5-7 0,10-1-164,3 3 218,3-7 0,2 9-57,0-4 0,2-6 0,6-2 80,7-6 0,6-2 1,2 0-1,0 0 89,1 0 1,1 0 0,4 0 0,2 0 229,-3 0 1,-2 0-1,-3 0 117,0 0 1,-2 3-138,-6 5 0,-2-3 0,-8 10-142,3 3 0,-3 0 1,-10 0-1,-5-2-209,-3 2 0,0-5 1,-5 0-426,3-3 0,-1 5-253,-7-7 1,7 0 798,1-8 0,10-21 0,-6-4 0</inkml:trace>
  <inkml:trace contextRef="#ctx0" brushRef="#br0" timeOffset="-32425">6069 2137 7569,'7'-23'-78,"1"0"1,3 10 115,-4 5 1,-2-2 818,11 2-691,-1 11 0,-2 2 0,-5 11-52,-5 2 1,-1 10 0,3 3 0,3 0 0,-3 0 43,-2 0 1,-3 7-1,0-4 1,2 0-372,6-1 1,-5 1-1,4-6 1,-4 3-349,-3-3 1,0-2 0,0-3-729,0 0 1289,0 1 0,0-1 0,0 0 0</inkml:trace>
  <inkml:trace contextRef="#ctx0" brushRef="#br0" timeOffset="-32223">5929 2323 7581,'-12'-23'167,"4"2"1,16 3-1,7 5 1,3 0 34,-2 1 0,12-1 0,-5-3 1,3 6-58,0 0 0,-3 7 0,3-5 1,2 3-265,3-3 0,3 6 1,-6-6-1,3 5-525,-3 3 1,-2 0-1,-3 0-303,0 0 947,1 0 0,-1 0 0,0 0 0</inkml:trace>
  <inkml:trace contextRef="#ctx0" brushRef="#br0" timeOffset="-31669">6579 2346 7232,'-23'-13'-272,"0"6"1,0 7 455,-1 7 0,4 6 0,4 11 0,6-1-79,0 0 1,7 0-1,-7 0-162,0 1 0,7-1 20,-5 0 0,6 0 1,4-2-1,3-3-7,3-3 1,10-7 0,-2 5-282,4-3 0,-4-2 0,-1-8 39,3 0 0,3-2 286,2-6 0,-2-5 0,-6-10 0,-4-1 0,-1 1 0,-8 0 0,6 0 0,-3 0 0,3-1 0,-5-1 0,4-4 0,-4-2 133,-3 3 1,0 10-1,0 2 611,0-2-609,0 8 0,0 2 0,0 16-64,0 8 1,0 4 0,0 3-1,0 1-14,0-1 1,3-3-1,2-2 1,5-2-256,3 2 1,-5 3-1,5 2 1,-1-3-187,1-4 0,0-3 0,5-8 384,-2 3 0,10-1 0,10-7 0</inkml:trace>
  <inkml:trace contextRef="#ctx0" brushRef="#br0" timeOffset="-31398">6997 2254 7569,'-10'-13'0,"5"2"-230,-11 11 1,3 3 232,-2 5 0,-3-3 0,7 10 0,1 3 0,-3 3 0,3 2 242,0 0 0,-6 1 0,8-1 0,3 0-93,3 0 1,2 0 0,0 1-1,2-1-199,6 0 0,-3-2 1,11-3-1,2-5-172,2-3 1,-2 5-1,3-7-7,5-3 1,2-2 0,-2-3-1,0-3 87,-3-4 0,5-6 0,-12-11 0,4 1 139,4 0 0,-9-8 0,0 0 0,1 3 0,-3 2 0,0-5 0,-6 0 0,6-10 0,11 5 0</inkml:trace>
  <inkml:trace contextRef="#ctx0" brushRef="#br0" timeOffset="-31117">7229 1882 7569,'0'-31'-746,"0"0"1,0 0 767,0 8 1,-2 8 366,-6-1 0,5 14-229,-4 2 1,7 10 0,5 13-1,2 0 45,-1 1 1,-4 9 0,1 6 0,2 5-75,3 2 1,-1 0 0,-7 3 0,0 3-45,0 2 0,0 0 0,0-7 0,0-3-72,0-6 0,0 4 0,3-12 0,2-1-146,3-3 0,2-6 1,-2-2-134,7-2 0,-2-3 0,3 2-243,2-7 1,-5-6 210,2-2 1,1 0 0,4-2 184,-4-6 1,-6 3-1,-7-8 1,2 0 110,3 0 0,10 8 0,-16-15 0,8 7 0</inkml:trace>
  <inkml:trace contextRef="#ctx0" brushRef="#br0" timeOffset="-29775">7508 2370 7503,'0'12'-82,"0"-1"0,0-9 0,2 4 511,6 1 1,5 1 0,10-8-414,0 0 0,-7-8 0,-3-2 1,0 0-43,-1-1 0,-4-4 1,5 5-61,-3-3 0,1 0 0,-6-5-165,3 2 1,-1 1 187,-7-8 1,-2 2 0,-3 3 82,-3 2 0,-2 11 0,4-5 0,-4 2 4,-3 0 0,-2 1 8,-8 7 1,-1 0 0,4 2 105,4 6 1,-2-3-1,8 11 1,0 2 60,-1 2 0,1 4 0,5-1-58,-3 0 0,0 0 0,8 0 0,0 1 11,0-1 1,8-8-1,0 1 1,-1-1-71,4-2 1,2 5 0,10-8 0,0 1-193,0-1 0,3-2 1,2-8-66,3 0 0,0 0 1,-7 0-1,-1 0 0,0 0-326,0 0 369,0-10 1,1 4 0,-1-7 0,0 1 131,0-1 0,0-3 0,1-7 0</inkml:trace>
  <inkml:trace contextRef="#ctx0" brushRef="#br0" timeOffset="-27430">8088 2346 6904,'-13'-10'559,"3"7"0,12-7 0,3 8-558,3-6 1,2 5-1,-2-7 1,8 2-198,4 0 1,1-2-1,0 5 1,-1-3-82,6 3 1,2-5 276,-4 2 0,-1-10 0,0 5 0</inkml:trace>
  <inkml:trace contextRef="#ctx0" brushRef="#br0" timeOffset="-27081">8645 2137 7569,'0'-12'-121,"-3"1"425,-4 11 1,1 0-212,-9 0 1,2 3 0,-2 5 0,4 4 110,1 1 1,7 8-1,-4-6-113,4 6 0,3 2 1,0 1-1,0-1-56,0 0 0,0 0 1,0 0-1,0 1-30,0-1 0,10-8 1,6-2-1,2 0-203,-3 0 1,6-8 0,-3 3 0,8-6 4,5-2 1,0 0 0,-8 0 0,0-2-141,0-6 0,1-2 0,-4-8 86,-4 2 0,4 9-10,-4-9 257,-6 1 0,11-9 0,-8 1 0</inkml:trace>
  <inkml:trace contextRef="#ctx0" brushRef="#br0" timeOffset="-26523">8923 2137 7512,'0'-23'351,"0"0"0,0 13-174,0 10 1,3 10-1,2 16 1,3 2-60,-3 3 0,5 3 0,-2-6 1,-3 3-295,-2-3 1,5-2-1,-1 0 84,-2 5 0,-2-13 0,-3 5-80,0-2 0,0-1-170,0 4 1,8-14 203,0-10 0,2-3 1,-5-12-1,3-3 104,-3-3 1,5-2 0,1 0 0,-1 0-27,0-1 1,6 1-1,-6 3 1,0 1 203,1 4 1,-1 0-1,-2-9-23,7 1 1,-2 10 0,2 5 152,4 6 1,-7 2 0,1 2-168,-2 6 1,-1 5-1,-5 10-34,3 1 1,7 6 0,-4 1-92,2-2 0,-6-11-34,9-3 0,-9-10 1,9 3-5,2-5 0,-5-3 0,0-3-7,-3-5 0,6 3 1,-6-10-67,3-3 1,-5-3-1,4-2 1,-1 0 89,-6 0 1,-3-1-1,-2 1 1,0 0 104,0 0 0,-2 7 1,-3 1-1,-6-1-62,-1 3 0,-4 0 0,-7 8-8,0-2 1,-8-1-146,0 8 0,0 10-68,8 6 1,10 4 0,5 3-160,5 1 1,3-9 375,0 1 0,11-11 0,-9 15 0,9-7 0</inkml:trace>
  <inkml:trace contextRef="#ctx0" brushRef="#br0" timeOffset="-26149">9689 2114 7569,'8'-15'-174,"0"-1"37,0 1 0,-8-1 181,0 1 1,-3 10 0,-2 0-40,-3 10-9,-10 8 0,8 2 1,-8 1-1,5 2 43,2 2 1,-4-4 0,5-1-55,-3 3 0,8-5-137,-3 3 1,8-3-1,5 5 191,3-3 1,10-7-1,-3 5 37,6-3 0,-6-2 1,1-8 146,2 0 1,3 0 31,2 0 1,-3 2 111,-4 6-243,-6-5-133,-10 17 1,-2-7-1,-6 10 1,-8 1 4,-4-1 1,-3 0-105,-1 0 1,4-7 0,2-3-1712,2-3 1819,11-2 0,-5-8 0,20-21 0,3-5 0</inkml:trace>
  <inkml:trace contextRef="#ctx0" brushRef="#br0" timeOffset="-25798">9991 2137 7410,'16'-20'-244,"-1"4"1,-7-2 657,7 11-266,-10-1 0,3 8 1,-13 2-1,-5 6-64,-3 8 0,5 2 1,-5 0-1,0-3-153,0 3 1,6-5 0,-6 3 75,2 2 1,1-8 0,5 0-406,-3 1 178,0-9 0,11 9 0,5-11 219,7 0 0,-2 0 1,3 0 125,2 0 0,2 0 0,3 0 85,1 0 1,-9 0 0,1 0 51,2 0 0,-8 2-121,-2 6 0,-6-3 0,-2 10 0,-2 4-235,-6 1 0,-5-4 0,-8-1 0,3 1-216,3-4 0,-1 9 0,-7-8-37,0 0 0,10 0 1,3-8-220,0 3 566,7-1 0,-18-17 0,8-3 0</inkml:trace>
  <inkml:trace contextRef="#ctx0" brushRef="#br0" timeOffset="-25624">10270 2161 7348,'15'2'-119,"-2"6"1,-3 7 419,-5 6 1,-2-5-1,-3-1-103,0 3 0,0 3-331,0 2 0,0-8-1288,0 1 1421,0-1 0,-10-2 0,-3-2 0</inkml:trace>
  <inkml:trace contextRef="#ctx0" brushRef="#br0" timeOffset="-25451">10246 1952 7569,'0'-16'-366,"0"1"475,0 10 1,11-6-133,4 11 1,6 0-187,2 0 0,-8 0 1,-2 3-150,-2 5 1,4-3 357,-7 10 0,10 1 0,-5 7 0</inkml:trace>
  <inkml:trace contextRef="#ctx0" brushRef="#br0" timeOffset="-24305">10594 2184 7944,'0'23'203,"0"-7"0,0-1-236,0 3 0,-2 3-105,-6 2 1,6 0 0,-6 0-14,5 1 1,1-12 0,-3-1-247,-3-1 132,0-7 1,8-3 0,0-16 187,0-4 0,3-4 0,2 1 0,3 0 84,-3 0 0,5 0 1,-2-1-1,-1 1 98,4 0 1,-9 7-1,9 1 36,-1-3 1,3 0-1,8 0 159,-6 2 0,6 11-116,-6-3 0,3 16 0,-2 8 0,-9 4-6,-4 3 1,0 3-82,4 5 1,-4-5-1,7 5 1,-2-5-167,0-3 1,10-8 0,-3 1 11,6 2 0,2-8 1,0 1 59,0-1 1,1-8 0,-1 6 0,0-8 21,0-8-81,0 6 72,1-19-6,-11 8-9,7-10 1,-7 0 0,8 0-1,-3 2-33,-3 6 1,-10-6 0,6 6-1,-4-6-1,1-2 0,0-1 0,-8 1 0,0 0 33,0 0 0,0 0 0,0-1 0,-3 4 35,-4 4 1,1-2 138,-9 11 1,7-1 0,-7 8-116,-3 0 1,-3 10 0,-2 6 0,2 7-56,6 8 1,-6-5-1,6 4 1,-3-4-18,2-3 1,-2 1-1,10-1 14,3 0 1,3-7 0,4-4-35,6-1 1,5 4 0,10-7-1,0-3 8,0-2 1,1-3 0,-1 0-1,0-3 15,0-5 0,-7-2 0,-1-8 0,1 3-11,-3-3 0,7-3 0,-7-2-41,0-1 1,-3 1 0,-7 0 15,5 0 1,-6 7 0,6 1 168,-5-3 128,-3 8-120,0-1 0,0 29-44,0 5 0,0 14 0,0-4 0,0 1-10,0-1 0,7 8 0,1-2 0,-3 5-13,-2 2 1,5 9 0,-1-1 0,-2-3-34,-2-2 0,-3 5 0,0-2 1,0-6-122,0-4 0,0-11 0,0 5 0,0-3 64,0-4 0,-3 4 1,-2-2-1,-5-3 12,-3-2 0,0-3 1,-5 1-1,3-4 20,-3-4 0,-3 2 0,-2-8 0,0 0 13,-1 1 1,1-4 0,0-7 0,0 0-12,-1 0 0,1-2 0,3-6 0,2-7-7,2-6 1,11-10 0,-3-2 0,6-1-1,2 1 1,0-9 0,2 4 0,6-4 64,7 4 0,6-4 1,2 9-1,0-1 86,1 1 0,7 4 0,0 11 0,-3 3-365,-2-3 1,0 5 0,2 0-167,3 3 0,0-6-356,-8 9 471,0-1 0,-7 0 1,-1 0-1,3 3-947,3 3 1211,-8 2 0,7-11 0,-7-2 0</inkml:trace>
  <inkml:trace contextRef="#ctx0" brushRef="#br0" timeOffset="-22638">12103 2068 6957,'13'-10'24,"-3"4"185,-10-9 1,0 7 0,0-7 210,0-3 1,0 5 0,0-3-137,0-2 0,0 5 0,0-2-16,0-3 0,-10 8-231,-5 2 1,-6 5 0,-2 3-1,-1 0-114,1 0 0,0 8 0,0 2-23,0 3 1,-1 3 0,1 7-1,3 0 79,4 0 1,-2 0-1,8 1 1,-1-1 4,1 0 1,2-7-1,8-1-36,0 3 0,3 0 1,5 0-165,7-2 0,6-11 0,2 3 105,0-6 1,0-2 0,1 0 19,-1 0 0,0-2 0,0-6 27,0-8 0,-2 3 0,-3 1 1,-5-1 50,-3 0 0,1 5 0,-6-7 90,3-4 1,-1 7 200,-7-4 61,0 1-283,0 2 0,0 5 0,0 16-16,0 7 0,0 14 1,0 2-1,0-1 2,0 4 1,0-6-1,0 11 1,0 2-1,0 3 1,0 3 0,0-1 0,0 3-24,0 5 1,0-5 0,0 5-1,0-5-19,0-2 1,0-9 0,0-1-1,0-4-19,0-5 0,-7-2 0,-4-3 22,-2 1 0,0-1 0,-5-3 0,3-2 1,-3-5-1,-3-2 0,-2-4 0,0-4 0,0 2-34,-1 3 0,1 0 0,0-11 1,0-5-126,0-7 1,2-6 0,3-2-1,5 0-12,3 0 0,2-11 1,8-5-1,0-4 40,0-4 0,0 1 1,3 2-1,4 3-85,9 2 1,4 11 0,4-3 0,1 5 5,6 3 0,-2 2 0,7 3 207,-3 2 0,9 11 0,-6-5 0</inkml:trace>
  <inkml:trace contextRef="#ctx0" brushRef="#br0" timeOffset="-21978">12382 2277 7505,'0'-23'690,"0"-1"-358,0 1 1,-11 2-105,-4 6 0,2 5-168,-3 10 1,9 10-74,-9 5 0,3 6 0,-2 2 0,5 1-29,-1-1 1,9 0 0,-6 0 0,5 0 6,3 1 0,0-1 0,0 0-42,0 0 1,8-7 0,2-3-45,3-3 1,3 5 0,7-7 18,0-3 1,-7-10-1,-3-5 1,-1-3 44,1-5 1,-8-3 0,6-2 0,-3 0 26,-1 0 1,4-1-1,-6 1 57,2 0 0,1 0 0,-8 0 44,0-1 0,0 9 0,0-1 53,0-2 0,0 5-37,0-2 1,0 12-2,0 3-56,0 11 0,0 12 0,0 0-25,0 0 0,0 1 0,0-1-47,0 0 1,11-2-75,4-6 0,6-5 1,2-10-224,0 0 0,-7 0 267,-1 0 0,0-7 0,6-4 55,-5-2 1,2-2 0,-8-6-1,0 3-2,1 3 0,-4-1 1,-4-7 392,5 0 0,-6 7 537,6 1-587,-5 10 1,-1-6-16,6 11 0,-6 3-156,6 5 0,2-3 0,-2 10-189,-3 3 1,1 3-280,1 2 0,-4 1 0,5-1-598,-6 0 1,-2-8-506,0 1 1418,0-1 0,0-2 0,0-2 0</inkml:trace>
  <inkml:trace contextRef="#ctx0" brushRef="#br0" timeOffset="-21808">12683 1975 7569,'0'-15'112,"0"-1"0,3 11 0,2 0 0,5 7-165,3 6 1,-8 2 0,6-4-1,-1 1-252,6-2 0,-4-2 0,1 0 305,-2 4 0,7-4 0,-5 7 0</inkml:trace>
  <inkml:trace contextRef="#ctx0" brushRef="#br0" timeOffset="-21555">13055 1766 7569,'10'-13'304,"-7"3"0,7 13 0,-10 4 0,0 9 50,0 4 0,0 4 0,0 1 0,0 6-182,0 8 0,0-3 0,2 0 1,4 0-144,1 0 1,1-7 0,-8 4-1,0-2-168,0 0 0,0 0 0,3-8 0,2 1-451,3-1 0,-1-8 0,-7 1-468,0 2 1,0-5 1057,0 2 0,0-10 0,0 6 0</inkml:trace>
  <inkml:trace contextRef="#ctx0" brushRef="#br0" timeOffset="-21013">12915 2207 7621,'0'-23'341,"0"10"0,0-8 0,3 8-227,5 1 0,5-6 1,10 10-1,0 3-309,0 2 1,0 3-1,1 0 1,-1 0-82,0 0 1,0 0-1,3 0 1,2 0 33,3 0 1,0 0 0,-7 0 241,-1 0 0,0 0 0,0 0 0,0 0 0,-10-3 0,-2-2-373,-1-2 296,-8-1 1479,19-2-1043,-18 7 1,-1-5 0,-12 13-188,-3 3 1,8 2 0,-5-2-104,-1 8 0,9-3-49,-6 2 0,5 0-421,3 9 1,0-9 212,0 1 0,11-9 181,4 9 1,6-11 90,2 3 117,0-6 0,0-2-202,1 11-4,-1-9 182,0 9-5,-10-11-110,8 0-38,-19 0 80,19 10-70,-19-8 100,9 19 392,-11-18-198,0 17 1,0-17-148,0 17-173,0-7 1,-11 8 192,-4-6-308,-6 6 1,-2-8 243,10 0-27,-7 8-198,7-9 0,-3 4-513,1-1 300,-1 1 153,3-3-77,3-3-619,0-10 348,7 0 63,-7 0-667,10 0 1100,0-10 0,0-3 0,0-10 0</inkml:trace>
  <inkml:trace contextRef="#ctx0" brushRef="#br0" timeOffset="-20848">13983 2416 7569,'23'0'1871,"0"0"-1722,1 0-982,-11 0 833,-3 0 0,-10 10 0,0 3 0</inkml:trace>
  <inkml:trace contextRef="#ctx0" brushRef="#br0" timeOffset="-16960">14795 2114 7569,'0'-13'-1247,"0"0"1294,0 6 241,0 4 0,0-10 401,0 6 81,0 4-229,0-7-337,0 10 1,0 2-1,0 6-95,0 7 0,0 6 0,0 2 0,0 0-105,0 1 0,-7 7 1,-1 0-1,3 0-76,2 2 0,-5-7 1,1 7-1,-1-2-145,-2 0 0,7 8 1,-5-8-1,6-3-415,2-2 1,0-3-717,0 0 1348,0 1 0,-11-11 0,-2-3 0</inkml:trace>
  <inkml:trace contextRef="#ctx0" brushRef="#br0" timeOffset="-16570">14842 2137 7495,'7'-15'-171,"1"0"583,0 9 0,-5-4-204,4 10 0,-2 10 0,8 6-102,-2 4 1,4 4-1,-5-1-61,3 0 1,-5 8 0,5 0 0,0-3 0,0-2 0,-6-3 0,6 1 1,-2-1-70,-6 0 0,5 0 0,0-2 0,1-3 33,-1-3 0,6-7 6,-9 8 0,11-14-8,-2-2 0,-6-10 0,0-13 0,-2-1 14,0 1 0,2-8 0,-5-2 0,3-1-7,-3 1 0,6-9 1,-4 4-1,1-4-19,2 4 1,-7-6 0,5 8 0,-6-3-99,-2 0 1,0 11 0,0-3 0,0 5-204,0 3-315,0 0 0,3 10 199,5 5 0,-3 6 0,8 4 421,-3 6 0,8 5 0,-5 10 0</inkml:trace>
  <inkml:trace contextRef="#ctx0" brushRef="#br0" timeOffset="-16210">15352 2370 7483,'0'23'-70,"0"0"1,0 0-1,0 0 382,0 1 1,0-9 0,0 1-212,0 2 1,11-8-72,4-2 0,-2-6 0,3-2-58,2 0 0,2-2-141,3-6 1,-2 3-1,-3-11 124,-2-2 0,-4-2 0,6-1 74,-2 6 1,-11-6 0,3 5 40,-6-4 0,-2 4 0,0 1 62,0-3 0,-2 7 0,-6 1-102,-7 0 1,-6 7 0,-2-4-177,0 4 1,7 11 0,1 2-78,-3 3 1,5 2-1,0 9-200,3-1 1,2 0 422,8 0 0,0 0 0,0 1 0</inkml:trace>
  <inkml:trace contextRef="#ctx0" brushRef="#br0" timeOffset="-15642">15677 2346 6783,'16'0'359,"-3"3"1,-3 5-102,-5 7 1,-2-2 0,-3 3 0,2 2-173,6 2 1,-5 3-1,7 1-88,0-1 1,-5 0 1,11 0 0,-3-7 0,5-3-197,-3-3 1,1-2 0,4-11 39,-4-5 1,-3 3 0,-8-10 0,5-1 122,3 3 1,-8-7-1,6 4 1,-4-4-15,1-4 1,0-1-1,-8-4 1,0-2 122,0 3 0,0 10 0,0 2 0,0-2 283,0-2 0,0 4-166,0 1 0,2 10-110,6-3 0,-3 5 0,8 6-11,-3 5 1,-2-3 0,-5 10 0,2 3-25,3 3 1,7 2 0,-5 0 0,1 1 15,-1-1 0,6 0 0,-6 0 0,3 0-24,5 1 0,-5-9 1,0 1-1,0-1 56,-1-2 1,4-3-111,7-10 0,0-2 1,-2-6-59,-6-8 0,3-4 0,-10-3 1,0-3 30,2-5 0,-7 5 0,5-7 0,-6 2-31,-2 0 0,0-3 0,0 6 1,0-3 20,0 2 1,0 4-1,0 1 1,0 1-268,0 0 1,-10 2 0,-3 3-496,0 3-105,-8 10 919,19 5 0,-19 13 0,8 10 0</inkml:trace>
  <inkml:trace contextRef="#ctx0" brushRef="#br0" timeOffset="-15398">16745 2486 7954,'8'15'608,"-1"1"1,4-4 0,-6 7-325,3-4 1,-1 0-422,-7 9 0,-2-1-457,-6 0 0,3-2 1,-11-3 593,-2-3 0,-13 1 0,-5 7 0</inkml:trace>
  <inkml:trace contextRef="#ctx0" brushRef="#br0" timeOffset="-13918">17255 2323 7653,'0'-13'641,"0"21"-657,0 15 1,8 6 0,0-6 0,-3 0-12,-2 0 1,4 0 0,1 1-64,-3-1 1,6 0-1,-4 0-52,-1 0 0,-1-7 25,2-1 0,-1-7 61,9 8 0,-7-19 1,5 0-1,-3-7 40,-5-8 0,5-3 0,-2-2 0,-3 0 55,-2 0 1,-3-3 0,3-2 0,2-3 104,2 2 0,1 4 0,-8 1-67,0 1 1,3 3 0,2 1 566,3 4-564,-1 10 0,-7-3 1,3 16-105,5 7 1,-6 6 0,6 2 0,-5 0 46,-3 1 0,7-1 0,4 0 0,-1 0 2,0 0 1,8 1-1,-5-1 1,3 0-5,-1 0 0,-2-7 1,5-3-1,-5 0-1,-3-1 1,1-6 0,-4 1 6,9-4 1,-3-6 0,0-4-9,-3-9 1,0-5 0,-5-2-1,3 0-22,-3 0 0,0-8 0,1 0 1,1 0-21,-1-3 0,-4 9 0,-2-9 1,0 3 1,0 0 1,0-2 0,0 4 0,0-2-34,0 3 1,0 10 0,0 3-201,0-4-220,0 9 90,0 0 1,0 12 0,0 6 154,0 8 1,3-3 0,2 2 228,3 3 0,10 3 0,-5 2 0</inkml:trace>
  <inkml:trace contextRef="#ctx0" brushRef="#br0" timeOffset="-13366">17952 2486 7453,'0'15'482,"0"1"1,2-11-291,6 2 0,5-4-157,10-3 0,0-3 0,1-4-84,-1-9 1,-3 3 0,-2-2-2,-2-3 0,-8-3 0,5-2-69,-3 0 1,-2 7-1,-8 1 38,0-3 1,0-3 72,0-2 0,-3 7 0,-5 4-10,-7 1 0,2 4 0,-3 7 15,-2 0 1,-2 0-1,-3 0 39,-1 0 1,9 7 0,2 4 0,0 1 59,0 7 1,6 1 0,-6 3 0,2 1 13,6-1 1,0 3 0,0 2 0,-3 3 55,3-3 1,2-2-1,3-3-49,0 0 1,3 1-1,5-1-69,7 0 1,3-7-1,0-4 1,-2-1-74,2-6 0,2 5 1,4-2-1,-1-3 12,0-2 0,0-3 0,0 0-94,1 0 1,-1 0 0,0 0-11,0 0 1,-2-11 0,-3-1-619,-3-1 1,-9 0-586,1 5 738,6 5 582,-10-17 0,7 17 0,-10-7 0,0 10 0</inkml:trace>
  <inkml:trace contextRef="#ctx0" brushRef="#br0" timeOffset="-12156">18811 2439 7476,'-8'-15'-8,"0"-1"536,3-2-223,2 8-236,3 0 1,0 12-1,0 6 36,0 7 0,0 6 0,3 2-177,5 0 1,-6 1 0,9-1 16,-1 0 0,-8-7 1,9-1-1,-4 3-32,1 3 1,8-6 0,-6-2 21,3-3 1,-5-2-24,7-8 0,-7-8 1,5-2-1,-3-3-17,-5-5 0,0-3 0,0-2 91,3 0 0,0 0 1,-5 0-1,2-1 65,2 1 1,1 0 0,-8 0-1,3 2-34,4 6 1,-4-6-1,7 8 397,1 0-299,-9 3 1,16 13-60,-10 4 0,0 9 0,-6 12 0,4 3-8,1-3 0,1-2 0,-5-3 0,2 3-5,2 5 1,9-5 0,-6 2-1,1-7 14,-1-6 1,0-2-58,-2 3 102,5-6 0,2-12 0,-2-6-81,-2-8 0,-4-4 0,-7-4 1,0-1-90,0-6 1,8 2 0,0-7-33,-3 3 0,-3-1 0,-2 3 0,0-5 0,0 0-218,0 5 1,0 5 0,-2 6-934,-6 4 930,6 6 1,-6 12 320,16 6 0,4 5 0,12 10 0</inkml:trace>
  <inkml:trace contextRef="#ctx0" brushRef="#br0" timeOffset="-10972">19669 2300 7569,'0'-13'16,"-7"0"1,-4 8 0,-2-3-1,-5 3 382,-2 3 0,-4 4-346,1 6 0,0 5 0,2 10 0,3-2-29,3-6 1,10 6 0,-3-6 0,3 6 59,-3 2 1,5 0 0,-4 0-262,4 1 0,3-9 0,0 1-75,0 2 1,3 0 38,4-3 1,6 3 130,11-10 1,-1-3 0,0-10 28,0-3 1,-7-10 0,-3 3 0,-1-6 34,1-2 1,-5 0-1,5-1 1,-3 1 15,-5 0 1,6 0-1,-3 0 11,-3-1 0,-3 9 220,-2-1-175,0 11 1,0-2 55,0 14 0,0 6 1,0 10-1,0 1-46,0-1 1,0-8-1,3 1-179,5 2 1,-3 0 0,8 0 61,-3-3 1,8-9-1,-5 4-99,0 0 0,7-7 6,-4 4 1,4-14 122,4-9 0,-11 3 0,-6-2 33,-4-3 1,5 5 0,-1-3 93,-1-2 0,-4-2 19,-2-3 198,10 10-202,-7 2 1,7 14-1,-7 2 1,2 5-27,3 3 1,0 3 0,-8 7-54,0 0 0,0 0 0,0 1-111,0-1 0,0 0-85,0 0 0,0-7 54,0-1 0,0-12 0,2-3 38,6-13 1,2-8-1,6-2 1,-6 0 1,0 0 0,-5-11 77,11-5 0,-3 6 0,5 2 128,-3 5 1,-7 6-1,5 1 69,-3 4 1,8 10-63,-2-3 0,-6 8 0,-2 8-105,-6 7 0,6-2 0,0 3 0,-3 2-26,-2 2 1,-3 4-1,2-1 1,3 0-53,3 0 1,0 0-4,-8 1 38,0-1 0,8-8-13,-1 1 1,4-11-4,-4 3 0,-1-6 8,9-2-48,0-10 27,-2-3 1,0-10 0,-8-3 0,3-2 0,-3-3-61,-2 2 1,5-4-1,-1-1 1,-1-2-23,-4-5 1,-2 0 0,0-1 0,0 6 80,0 3 1,8-6 0,0 8-1,-3 3 163,-3 2-93,9 3 1,-9 0 0,6-1-1,-3 1 387,3 0-184,-6 10 0,11 5 0,-8 16-113,3 8 1,0 7 0,-8 5 0,0 6-10,0 2 1,8 2 0,-1 9 0,-1-1-13,-4 1 1,-2-1-1,-2 1 1,-4-4 42,-1-4 1,-1 5-1,8-8 1,0 0-118,0-5 1,0 3 0,3-6 0,2-5-210,2-5 0,4-5 0,-4 3-160,9-9 0,-3-4 1,2-3 61,3 0 1,3-3 0,0-4 0,-3-9-56,-3-5 1,-7-2 0,5 0-1,-3 0-25,-5 0 1,0-1-1,1 1 351,1 0 0,-9 0 0,-11 0 0</inkml:trace>
  <inkml:trace contextRef="#ctx0" brushRef="#br0" timeOffset="-10736">20273 2137 7569,'-13'0'261,"5"0"46,16 0 1,-3 0 0,10 0-121,3 0 1,3 0 0,2 0 0,1 0-103,-1 0 1,3 0 0,2 3 0,3 2-133,-3 3 0,6 0 0,-3-8 1,-3 0-75,-2 0 0,-3 0-404,0 0 0,-7 0-799,-1 0 344,-10 0 980,6 0 0,-11 0 0,0 0 0</inkml:trace>
  <inkml:trace contextRef="#ctx0" brushRef="#br0" timeOffset="-9767">21387 1952 7569,'0'-23'244,"0"10"0,0 5 1,2 18-125,6 14 0,-5-1 0,4 10 0,-4 1-48,-3 4 1,0 6 0,0 3-1,0-1-90,0 1 1,0-1 0,0 0-1,0-2-11,0-5 1,0 2 0,0-10-1,0-3-51,0-2 0,0-10 1,0-1-1618,0 3 1697,0-7 0,-10-1 0,-3-10 0</inkml:trace>
  <inkml:trace contextRef="#ctx0" brushRef="#br0" timeOffset="-9535">21178 2277 7520,'0'-16'212,"0"1"1,2 10 0,6-6-87,8 1 0,4 5 0,3-8 1,1 3-150,-1 4 1,0 4 0,0 2-534,1 0 455,-1 0 1,0-8-1,0 0 1,0 3-146,1 3 0,-1 2 1,0 2-668,0 6 913,-10-5 0,-3 17 0,-10-7 0</inkml:trace>
  <inkml:trace contextRef="#ctx0" brushRef="#br0" timeOffset="-9199">21549 2300 7482,'0'23'-288,"0"0"326,0-10 0,0 8 0,0-6 0,0 6 70,0 2 0,0 0 1,0 1-1,0-1-99,0 0 1,10-2 0,6-3-41,5-3 0,-6-10 1,1 3-1,2-5-64,2-3 0,3-3 0,1-5 71,-1-7 1,-3-6-1,-1-2 1,-7 0 1,-1 0 1,-1 5-1,-5-3 65,3-5 1,0-2 0,-8 5 0,0-1 103,0 1 0,0 0 0,-3 2 217,-5 6-330,6-6 0,-21 16 1,2-8-1,-7 3 31,-1 5 1,3 2 0,3 3 0,0 0-157,0 0 1,0 0 0,-1 3-240,1 4 1,8-1 0,2 9-520,2 3 849,-7 3 0,16 2 0,-8 0 0</inkml:trace>
  <inkml:trace contextRef="#ctx0" brushRef="#br0" timeOffset="18174">8041 3948 7569,'-10'-13'10,"8"3"0,-19 12 0,8 6 264,0 7 1,-7 14 0,7 4-54,0 3 0,0-5 0,8 8 0,-3 2 0,3 1-18,2-4 1,3 3-1,0-10 1,3-2-166,5-3 1,-3-3 0,10-3 0,3-4-33,3-8 0,5-6 0,2-2 0,3 0-13,-3 0 0,1 0 0,-1-2 0,3-6-44,-3-8 1,6-12 0,-3-5-1,-3-1 28,-2 0 0,-3-7 1,0 5-1,1-3 55,-1 1 0,-8 2 0,-2-3 0,0 5 0,0 1 1,-8 7 0,3-5-48,-6 5 1,-2-5 0,0 0 0,-2 3-1,-6 0 29,-7-3 1,-3 5 0,0-5 0,2 8-43,-2 7 1,5-2 0,-2 11 0,-3-1-46,-3-2 0,-2 7 0,0-2-49,-1 10 0,9 0 1,-1 11-1,1 2-149,2 2 1,-8 3 0,9 1-42,-1-1 0,0 0 0,8 0-372,-3 1 1,0-1 683,8 0 0,0-10 0,0 7 0,8-7 0,2 11 0,3-1 0,-5-8 0,5 1-56,-3 2 1,0-5 446,-2 2 0,2 1 1,8 4 218,-2-4 0,-8 2 0,5-8-250,-3 3 1,8 0-1,-5 5 1,0-3-160,-6 3 1,4-5 0,-1 0 0,0 0-477,1 0 1,-1 0 0,-5 5 0,5-3-284,3 4 0,-5-1 0,5 0 1,0-5-1548,0-3 2105,2-2 0,8 2 0,1 3 0</inkml:trace>
  <inkml:trace contextRef="#ctx0" brushRef="#br0" timeOffset="18379">8645 4133 7569,'15'-12'524,"1"4"-184,-1 5 0,1 3-244,-1 0 1,1 0-1,7 0 1,0 0-210,0 0 1,1 0 0,-1 0-300,0 0 0,0 0 1,0 0 411,1 0 0,-11-10 0,-3-3 0</inkml:trace>
  <inkml:trace contextRef="#ctx0" brushRef="#br0" timeOffset="11178">313 3994 7569,'2'-36'12,"6"5"144,-5 5 0,10 13 0,-8 8-6,3 10 0,-1 8 0,-7 13 0,3 3-18,5 1 0,-6 4 0,6-3 0,-5 5-48,-3 0 0,0 8 1,0-5-1,0 5-53,0 2 0,0 6 0,0-3 0,0-6-38,0 1 1,0-3-1,0-2 1,2-8 36,6-5 1,-6-3 0,9-2 0,-4-3-154,1-3 0,10-10 1,-5 6 91,0-1 1,8-7 0,-6 4 0,6-7-29,2-7 0,0 1 1,0-6-1,1-1-188,-1 0 199,0-3 0,-8-7-5,1 0 0,-1-3 24,9-5 1,-9 5-19,1-5 0,-11 6 72,2 1-72,-4 1 1,-3 0 129,0 0 1,0 0 0,0-1 0,-3 1 135,-4 0 1,-6 10 0,-10 5-119,-1 6 1,1 2 0,0 0-45,0 0 0,7 7 0,3 4 1,1 2-57,-1 5 1,7 2 0,-1 4 0,4-1-26,3 0 0,0 8 1,0 0-1,0-3-44,0-2 1,0-3 0,0 0-48,0 1 0,3-4 1,4-4-71,9-9 0,-3-4 0,2-3 5,3 0 1,3-3 0,2-4-42,0-9 1,-7-4 54,-1-4 67,1 1 123,-3 0-97,7 0 0,-14 0 1,6-1 103,-1 1 0,-1 0 1,-5 0-1,3 0 642,-3-1-16,-2 1-344,-3 10-207,0 3-41,0 10 21,0 10 0,0 3 1,0 10-1,0 1 210,0-1-330,0 10 1,0-7 0,2 5-78,6-5 0,-5-3 0,9-8 1,-4-2-1,8 0-115,4 0 200,-7-8 1,0 6-361,-5-11 168,5 0-65,0 0-25,7-11 211,-7-2 19,0-10 0,0 8 119,-5-1-129,-6 1 63,9-8 0,-9 2 88,6 6 0,-6-6 5,6 5 1,-5-4-1,-3-3 51,0-1 1,0 9-22,0-1 78,0 11 0,0-8 189,0 6-159,0 4-82,0-7 144,0 10-204,0 0 1,0 10 82,0 6 0,8 4-47,-1 3 0,1 1-56,-8-1 1,0 0 9,0 0 0,0 0 1,0 1-220,0-1 72,0-10 0,0 7-234,0-4-11,0 4 160,0-7-182,0-2 50,10-11 183,-7 0 0,7-11-37,-10-4 79,11-6 143,-9-2-173,8 0 24,-10 0 182,11-1-54,-9-9 0,9 7-140,-11-5 194,10 5-41,-7 3 1,9 0 70,-4 0 0,-3 0 9,11-1 0,-11 9 0,5-1 104,1-2 1,-6 8-1,8 5-83,-3 10 1,-2 8-1,-8 10 173,0 0-216,10 1 28,-7 9-23,7-7-107,-10 7 0,0-9 123,0-1-144,0 0 1,8-8-1,-1 1-49,-2 2 1,1-8 178,1-2-469,-4 5 28,18-11 1,-16 9 80,10-11 1,-10-3 135,3-5 0,2 3 1,-2-10 0,2 7-83,-2-7 75,-5-1 1,15-7 102,-10 0 0,-1 0 1,-7-1-1,0 1 0,0 0 63,0 0 1,0 0 28,0-1 0,0 1 281,0 0 31,0 10-157,0 3-116,0 30 0,0-4 1,3 15-1,2-5 0,3-3-28,-3 0 0,-2 0 0,-3 3 0,0 2-139,0 3 0,0-8 1,0-7-1,0 2-65,0 3 0,7-6-131,1 1 1,0-9-77,-8 9 1,0-14 187,0-2 0,0-10 0,2-13 115,6 0 1,-5-1 0,4 1 0,-4-3 8,-3-5 0,3 6 1,2-9 20,2 1 1,4 7 0,-6-8 0,5 3 0,1 0-10,-1 3 0,8-3 0,-5 5 1,2 6 240,1-1 1,-9 11-1,9 2-109,2 5 1,-8 6-1,-2 5 1,-3 7-20,3 6 1,-5 10 0,4 2-1,-2 1-70,3-1 1,-5-2-1,7-5 1,-2 2-42,0 3 0,10 0 0,-6-7-60,1-1 0,5-8 1,-7-2-623,2-3 487,2-2 1,1-8-74,-1 0 0,1 0 0,7 0 121,0 0 1,-8-8 0,-2-2 0,0-3 27,0-5 0,-5-2 0,5-4 178,-3 1 1,6 0 0,-9 0 0,1 2 200,2 6 1,-7-6 108,5 6 1,-3 4 339,3 3-374,-6 6 0,8 4-176,-10 6 0,8-3 1,0 11-218,-3 2 0,-2 3 0,-1 2-466,6 0 1,-6 0-858,6 0-459,5-10 1835,-10-2 0,7-11 0,-10 0 0</inkml:trace>
  <inkml:trace contextRef="#ctx0" brushRef="#br0" timeOffset="11362">2007 3832 7528,'0'-23'-158,"3"10"266,4 5 1,6 5 0,11 3-251,-1 0 0,-8 0 0,1 3-181,2 5 1,2-6 0,1 9 322,-6-1 0,6-8 0,-8 9 0</inkml:trace>
  <inkml:trace contextRef="#ctx0" brushRef="#br0" timeOffset="12979">2378 4110 8703,'13'23'109,"-2"1"0,-11-1 1,0 0-120,0 0 0,0 1 1,2-1-122,6 0 1,-5-8 0,4 1-334,-4 2 32,-3-8 260,0 11 0,0-29 1,0 0 106,0-10 0,0-5 1,0 0-1,0 0 73,0 0 1,0-8-1,0 0 1,2 2 54,6 3 0,-5-4 1,7 1-1,-2 6 133,0 5 1,2 5 0,-5-5 99,3 2 1,10 11-164,-3-2 0,-4 7 0,-4 7-39,-4 9 0,0 4 0,2 4 0,2-1-59,-1 0 1,-4 8-1,-2 0 1,3-3-65,4-2 1,-1-3 0,9 1 26,3-1 1,-5-3 0,3-4 0,-1-6-86,-2 0 0,8-7 0,-6 5 45,6-6 0,2-4 0,0-3-54,0-3 0,0-10 0,1 2 52,-1-4 0,0-3 1,-2-1-1,-3 1 34,-3 0 1,-7 0-1,5-1 1,-3 1 10,-5 0 0,6 0 0,-4 0 0,-1-1 45,-4 1 0,-2 0 0,0 0 80,0 0 1,-8-1-11,1 1 1,-11 10-88,2 6 2,-4 4 17,-4 13-94,1-7 0,8 15 79,-1-10 0,8 10-50,-7-3 0,2-2-10,-2 3 1,2-1 0,8 8 0,-3 0-5,3 1 0,2-9 0,3 1 31,0 2 0,10-5 0,6-1 0,4-1 0,-4-4 0,-1-7-32,3 0 0,3 0 1,2 0-1,1 0-38,-1 0 1,-8-7 0,1-4 33,2-1 0,0-4 0,0-5 0,-5 3 33,-3 3 0,-2 7 1,-8-7-1,2-1 103,6 3 1,-5 0 245,4 6-21,-4-6-177,-3 0-72,0 3 0,0 28 0,0 5-40,0 3 0,0-1 1,0 1-1,0 3 25,0 2 0,8 2 1,-1-5-1,1 6-33,2 2 1,-4-5-1,7 8 1,-3-1-75,-5-2 0,5 8 1,-2-5-1,-3 5 36,-2 2 0,-3-7 0,0-3 0,0 0 45,0 0 1,0-7-1,0 4 56,0 1 1,0-9-1,0 6-38,0-5 1,-3-5 0,-2-3 0,-5-5-12,-3-3 1,5 6-55,-7-9 0,-1 1 0,-7-8-48,0 0 1,2-3 0,3-4-1,3-9 1,-3-4 0,-3-4 0,-2 1 1,2 0-50,6 0 0,-6 0 1,8-3-1,-2-3 42,-1-2 0,11-7 0,-3 4 1,6 1 38,2-1 0,7-5 0,4 11 0,-1 5 7,0 5 0,8 5 1,-2-2-1,5 4 44,2 1 1,0 7 0,0-7 0,0 2 60,1 1 1,6-1-1,1 5 1,-2-2 20,-3-3 1,-3 1 0,0 7-70,0 0 0,-7 0-205,-1 0 0,-7 0-173,7 0-136,-9 0 0,4 2-963,-10 6 406,0-6 1034,0 9 0,0-22 0,0-1 0</inkml:trace>
  <inkml:trace contextRef="#ctx0" brushRef="#br0" timeOffset="14488">3841 3855 7569,'-11'-23'935,"9"10"-1,-9-8-843,11 19 0,0 2 0,0 15 0,3 6 57,5 2 0,-6 10 1,6 4-1,-5 1 1,-1 1-148,6 2 1,-5-5 0,4 0 0,-4 1-1,-3-1 0,0 0 0,0 5 0,0-5-86,0-2 0,0-3 1,0-8-1,0 0 15,0 0 1,0-7-122,0-1 0,2-10 0,4 0 1,1-10-30,-2-10 0,-2 2 0,-3-3 185,0-2 0,0-2 0,0-3 25,0-1 1,0 1 0,0 0 0,0 0-19,0 0 1,3 2 0,2 3 0,5 5 95,3 3 1,2 2-1,9 8-42,-1 0 0,0-8 0,0 0 0,1 3 94,-1 3 0,-8 4 0,1 3 1,2 3 0,0 10 0,-3-2-14,-7 4 0,-5 4 0,-3-1-95,0 0 1,-3 0 0,-5 0 0,-5 1 0,-2-1-53,-1 0 0,4-8-57,-4 1 1,-5-3 0,6 5-1,-6-3-38,-2 3 1,0-7-1203,0-4 880,10-4 1,5-3-1,16-3 457,7-4 0,6-6 0,2-10 0</inkml:trace>
  <inkml:trace contextRef="#ctx0" brushRef="#br0" timeOffset="14967">4421 4226 7528,'0'-23'63,"-3"10"594,-4 5 0,1-2-399,-9 2 0,-1 1-163,-7 7 1,3 2 0,2 6-43,2 7 0,3 6 0,-5 2 0,5 1-104,3-1 0,2 0 0,8 0-64,0 0 0,0 1 0,0-1 1,0 0-4,0 0 0,0-7 0,3-1 0,5 1 32,7-4 1,-2 7 0,2-12-63,3-2 0,-5-5 0,3-7 133,2-9 0,-8-4 0,0-4 0,-2 1-4,0 0 1,0 0-1,-6 0 1,3-1 19,3 1 0,0 0 1,-8 0-18,0 0 1,0-1 0,0 1 330,0 0 1,0 7 403,0 1-549,0 10 1,0 13 0,0 15-66,0 3 0,0-1 0,0-1 1,0-1-71,0 0 1,0-8 0,0 1 0,2-1-345,6-2 1,-3 8-1,8-6-542,-2 6 314,7-8 0,-13-3 232,10-10 0,1 0 0,7 0 305,0 0 0,0 0 0,1 0 0</inkml:trace>
  <inkml:trace contextRef="#ctx0" brushRef="#br0" timeOffset="15320">4746 4110 7436,'-3'-20'224,"-5"4"0,3 6 0,-10 12-29,-3 6 1,5 5 0,-3 10-153,-2 0 0,0 1 1,0-1-75,3 0 1,10 0-344,-3 1 232,5-1 1,14-3 0,4-4 103,6-8 0,2-6 0,0-2 0,0 0 143,1 0 0,-1 0 0,0 3 99,0 4 1,0-4-1,-2 7 264,-5 1 1,-6-6-317,-10 10 1,0 1 0,-3 4-1,-2-2-180,-3-2 1,-10-3 0,3 5 0,-6-3-318,-2 3 1,0-5 0,0 3-537,-1 2 1,1-8-497,0-2 1377,0-6 0,0-2 0,-1 0 0</inkml:trace>
  <inkml:trace contextRef="#ctx0" brushRef="#br0" timeOffset="16319">4978 4296 7338,'23'0'777,"0"0"-579,1 0 1,-1 0 0,0 0-227,0 0 0,0-8 0,-2-2 0,-3 0-114,-2-1 1,-9-4 0,6 4-44,-3-1 1,-2-4-91,-8-7 0,-2 2 188,-6 6 0,3-3 1,-11 10 130,-2 3 0,-2 2 189,-4 3 0,1 11 9,0 4 1,2 6-1,6 2-56,7 0 1,-2 0-1,2 1-39,3-1 1,2 0 0,3 0 0,0 0-87,0 1 1,3-1-1,5 0 1,5 0-87,-1 0 0,9-7 1,-5-3 37,4-3 0,3 6 1,1-9-1,-1-2-34,0-2 1,3-3 0,2-3-1,3-2-74,-3-2 0,-2-12 0,-3 4 1,-2-6-13,-5-2 0,2 0 1,-8 0-1,3 0 28,5-1 0,-8 9 0,1-1 0,-4-2-11,1-2 1,0-3 0,-8-1 47,0 1 0,0 0 53,0 0 0,-3 2 1,-5 6 136,-7 7 0,-6 5 43,-2 3 0,0 11-3,0 4 1,10 6-1,5 2-81,5 0 0,3 0 0,0 1 1,0-1-59,0 0 0,0-8 0,0 1-61,0 2 0,11 3-57,4 2 0,6-10 4,2-6 1,-2-7-1,-3-5 1,-3-5-4,3-3 0,-5-2 0,0-9 0,0 1-44,0 0 1,-5-8 0,7 0 0,1 0 42,-4-2 1,1 4-1,-8-9 1,3-4 3,-3-2 1,-2-2 0,-3 0-1,0-1 3,0 1 0,-3-1 0,-2-2 0,-5-5 61,-3-8 0,5 6 0,-5 1 0,3 9 36,5 7 0,2 6 1,3 10 282,0-1-55,0 11 1,0 13 0,0 16-38,0 5 1,0 4-1,0 6 1,0 8 6,0 5 0,0 10 0,0 3 1,0-1-61,0 1 1,3 5 0,2-8-1,3-2-13,-3-3 1,5-3 0,1 1 0,-1-1-167,0 0 1,6-2 0,-6-5 0,3-8-259,5-5 0,-5-6 1,2-2-1,3-5-116,3-2 1,-6-4-1,1-7-84,2 0 1,3 0 0,2-2-182,0-6 0,-7 5 1,-1-7-304,3 0 948,3 7 0,-8-17 0,-3 7 0</inkml:trace>
  <inkml:trace contextRef="#ctx0" brushRef="#br0" timeOffset="16930">6347 4157 7567,'-15'15'540,"2"1"-17,3 2 0,2 2-189,8 4 1,0-9-198,0 0 1,0-7 0,2 5-120,6-3 0,-3-2 0,8-5 1,0 2-247,0 3 0,2-1 0,9-9 38,-1-6 1,-8-2-1,1-8 1,-1 2 61,-2-2 1,0-2-1,-8-4 135,3 1 1,0 8-1,-6-1 1,3-2-35,3-3 0,0 6 0,-11 2 0,-2 0 263,-3 0 1,-10 8 0,3-5-42,-6 0 1,-2 7 0,0-5-289,0 6 1,7 12-1,1 5 1,-1 6 38,3 2 1,-5 0 0,11 1 0,-1-1-364,-2 0 0,7 0-396,-5 1 0,16-12 813,7-4 0,6 5 0,2 0 0</inkml:trace>
  <inkml:trace contextRef="#ctx0" brushRef="#br0" timeOffset="17364">6626 4110 7427,'15'0'229,"-2"3"1,-3 5 145,-4 7 1,-1-2-1,0 2-107,3 3 0,-1-5 0,-4 0-182,5-2 1,-6-1-308,6-2 210,-5-6 1,-1 9-84,6-11 0,-3 0 0,8-3 23,-3-5 0,-2 3 1,-5-8-1,2 0-34,2 0 1,4-2 0,-6-8 0,5 2 105,3 6 0,-5-6 0,5 3 0,0-8 110,0-5 0,-6 0 0,9 8 36,2 0 1,2 0 0,1-1 119,-5 1 1,4 3 392,-4 4-306,-6 6-271,0 20 0,-10 3 0,0 10 31,0 0 0,0 1 0,0-1 0,0 0 0,0 0-2,0 0 1,0 1-1,0-1 1,0 0-279,0 0 1,3-2 0,2-3 0,5-5-433,3-3 1,3 6-1,7-9-36,0-1 1,-7-4 0,-1-2-196,3 0 1,3 0 828,2 0 0,0 0 0,0 0 0</inkml:trace>
  <inkml:trace contextRef="#ctx0" brushRef="#br0" timeOffset="19111">9272 3832 7569,'-8'-16'22,"0"1"0,0-1 852,8-7-496,0 10 1,0 5-1,3 16-143,5 8 1,-6 12 0,6 6 0,-5-1-81,-3 1 0,2 4 1,3-4-1,3 2-61,-3 5 0,-2-5 0,-3 0 0,0-2-265,0-6 0,0 6 1,2-3-1,4-3-513,1-2 0,1-3 1,-8 0-1567,0 1 2250,10-12 0,3-1 0,10-11 0</inkml:trace>
  <inkml:trace contextRef="#ctx0" brushRef="#br0" timeOffset="20147">9527 4273 7169,'15'-3'-182,"1"-2"506,2-3 1,3 1 0,2 7-113,0 0 0,-2-3 0,-3-2 0,-3-3-100,3 3 0,3-5 1,2-1-243,0-2 0,0-2-55,1-8 0,-4-1 0,-2 1 53,-2 0 1,-11 0 0,3 0-14,-6-1 0,-4 9 0,-6-1 99,-8-2 0,-4 8 1,-3 2 91,-1 6 0,1 2 1,0 0-11,0 0 0,0 2 0,-1 4 0,1 1 116,0-2 0,7 8 0,4 3 0,1 4 15,6 4 1,-5-1 0,2 0 0,3 0-82,2 0 1,3 1 0,0-1-1,3 0-28,5 0 1,2 1-1,8-1 1,-3 0-41,4 0 1,1-2 0,3-3 0,1-3-59,-1 3 0,3-7 0,2-4 0,3-4-10,-3-3 1,6-3 0,-1-4 0,1-6-15,-1 0 0,-2-15 0,-8 4 1,1-1 35,-1-1 1,0 0-1,0-2 1,-2-3-27,-6 2 1,-2 3 0,-8 3 0,3 0-1,-3 0 0,-2-8 1,-3 0 83,0 3 0,-8 2 1,-2 5 20,-3 6 1,5 4 0,-7 11 0,7 3 0,-5 5 0,0 7 43,0 6 1,8 2-1,-5 0 1,2 0-28,0 1 0,1-6 0,7 2-67,0 6 0,0 2 0,2-4 11,6-1 0,-3-8 0,11-2-52,2-2 1,0-1-1,0-5-581,-3 3 0,1-3 481,7-13 0,0-5 0,-2-10 112,-6 0 0,3 0 0,-10-1 0,-3 1 53,-2 0 1,5 0 267,-1 0 242,1-1-347,-8 12 1,-3 4-1,-2 16-24,-2 7 1,-1-2 0,8 2 0,0 3-75,0 3 1,2 2 0,4 0-117,1 1 1,11-11-56,-2-6 0,4-4-371,4-3 0,-4-3 1,-2-4 296,-2-9 0,-8 3 0,4-2 0,-1-3 108,-6-3 0,-3 6 1,-2-1-1,0-2 59,0-3 0,0-2 0,0 0 180,0 0 262,0 0-416,0-1 1,0 14 0,0 10 0,0 13 62,0 8 1,0 2 0,0 0 0,0 0-22,0 0 0,0 3 0,0 3-13,0 2 0,0-1 0,0-6 0,0-1 1,3-10-69,5-5 0,-3-6 1,8-4-1,-3-6-51,-5-8 0,8-4 0,0-4-50,0 1 1,8 0-1,-6 0 1,3 0-100,-2-1 0,4 1 0,-4 0 1,4 0-37,4 0 0,-1 2 0,0 3-803,0 2 1040,0 11 0,1-5 0,-1 10 0</inkml:trace>
  <inkml:trace contextRef="#ctx0" brushRef="#br0" timeOffset="20745">10919 3971 7559,'-15'15'517,"2"1"-200,3 2 1,2 3-1,8 2-10,0 0 0,0 0-386,0 0 1,0 1-137,0-1 1,0-8 69,0 1-361,0-11 261,0 5 0,8-20 0,2-5 186,3-6 1,-5-2-1,5-1 66,-3 1 0,8 0 0,-5 0 0,2 0 101,1-1 1,-8 4 0,4 2 0,1 2 113,0-2 0,3 0 152,7 3 1,-8 4-214,1 11 0,-11 11 0,3 4 0,-6 6-85,-2 2 0,0 0 1,0 0-1,0 3-55,0 5 0,0-13 1,3 5-1,2-2-109,3 0 1,7-6 0,-4-2-288,1-3 0,-4-2 200,8-8 0,-9 0 1,6-2-1,0-4 38,0-1 1,-8-11-1,6 5 1,-4-3-1,1 1-2,-3-3 1,6-3 0,-4-2 271,-2 0 0,6-1 298,-4 1 0,1 8 454,-8-1-604,11 11 0,-9 5 1,6 16-174,-6 4 0,6-4 0,0-1 1,-3 3-113,-2 3 0,-3-6 1,0 1-1026,0 2 737,0 2 0,0-4-512,0-1 0,7 1-220,1 7 1024,0-10 0,-8-13 0,0-13 0</inkml:trace>
  <inkml:trace contextRef="#ctx0" brushRef="#br0" timeOffset="20922">11314 3832 7455,'-3'-26'-55,"-4"-5"0,4 5 0,-7-5 0,2 3 1,0 0 650,3-3 1,3 7-566,2 9 0,2 2 1,6 0-64,7 13 0,6 8 1,2 10-1,-2-3-487,-6 3 0,6 3 1,-6 2-308,6 0 826,-8 1 0,8-1 0,-9 0 0</inkml:trace>
  <inkml:trace contextRef="#ctx0" brushRef="#br0" timeOffset="21962">11592 3925 8032,'13'10'633,"-5"5"-518,-5 6 1,4 2 0,1 0 0,-3 1-176,-2-1 0,-3 0-155,0 0 0,0 0-34,0 1 0,0-9 77,0 1 1,0-14-3,0-2 0,2-15 0,4-14 0,4 4 111,3-4 1,-8 1 0,5 2 0,1-2 101,4-3 0,-2 0 0,0 8 0,0-1 108,0 1 0,-6 3 1,6 1 58,-2 4 0,7 10-4,-3-3 1,3 8-139,-2 8 0,2 7 1,-11 14-1,1 2 12,3-3 1,-6-2 0,8-3-1,-1 0 1,-1 0 23,-1 1 1,8-9-1,-2-2-79,4-3 0,3-2 0,1-8-55,-1 0 1,0-3-1,0-2-49,1-2 0,-4-11 1,-2 2-1,-2-5 19,2-2 1,-5-3 0,-1-2 0,1-3 34,0 3 0,-8 2 1,3 0-1,-3-2 23,3-3 0,-5 0 0,4 8 0,-7 2 1,-5 3 27,-3 3 1,-10 2-5,3-3 1,-6 6 0,-2 12-4,0 6 1,0 5 0,0 10 0,2 0 132,5 1 0,-2 7 1,8 0-1,0-3 11,-1-2 0,4-3 1,7 0-124,0 0 1,10 1 0,5-4-66,6-4 1,2-6 0,1-10-1,-1 0 17,0 0 1,0 0-1,0 0 1,1 0-137,-1 0 0,-3-10 0,-2-3 1,-5-3-36,-2 1 0,4-1 0,-7-7 109,-3 0 1,5 7-90,-2 1 748,0 0-541,-8 2 1,-3 7-1,-2 19-7,-3 11 0,1 7 1,7-1-1,0 7 53,0-1 1,0 5 0,0-8 0,0 4 37,0 4 0,0-5 0,0 3 0,0 2-53,0 3 1,2 2-1,3 1 1,3-1-88,-3 0 0,-2 1 0,-3-3 0,0-3-6,0-2 0,0-8 0,0 5 0,0-3 36,0-4 0,-8-4 0,-2-1 6,-3-1 0,5-8 14,-7 1 1,7-11-35,-8 3 0,9-8 6,-9-8 1,8 3-53,-7-11 1,7 1 0,-5-8 0,0-3 0,3-5 0,0-8 0,5-5-97,2-2 0,3-1 0,3 1 0,4 0 148,9-1 0,5 1 0,2 2 0,0 5 236,0 8 1,8 8-1,3 8-246,2 7 0,-5 5 0,7 3 0,4 0 16,1 0 0,-4 0 0,0 0 0,0 3-661,-3 5 0,-3-6 1,-10 6-1,1-5 645,-1-3 0,0 10 0,0 3 0</inkml:trace>
  <inkml:trace contextRef="#ctx0" brushRef="#br0" timeOffset="23928">13356 4157 7569,'0'-24'16,"0"1"1,0 8 0,0-1 0,-2 1-1,-3-1 284,-3 1 1,0-1 3,8-7 1,-10 0-37,-6 0 0,3 12-76,-2 11 0,0 13-365,-9 18 1,9 3 0,2 5 0,3-9 102,4-4 0,4-3 1,2 1-1,0-1-32,0 0 1,0 0-1,2-2 64,6-6 1,5 3 0,10-10-37,1-3 0,-9-2 0,0-3 0,4 0-73,1 0 0,-4-3 0,-1-4 0,1-9 83,-4-4 1,7-4 0,-9 1 0,0 0 32,0 0 0,6-1 0,-8 1 0,-3 0-34,-3 0 1,-2 0 0,0-1 488,0 1 0,-2 8 13,-6-1-264,6 11 1,-9-3-117,11 16 1,0 5-1,0 10 1,0 0-28,0 1 0,0-1 0,0 0 1,3-2-47,5-6 1,-3 6-1,10-8-51,3 0 1,3 5 0,2-11-23,0-1 0,0-4 0,1-4 0,-4-6 20,-4-8 0,4-4 0,-7-4-11,0 1 1,5-8-1,-7-2 1,-1-1 39,0 1 1,-2-9 0,-8 6 0,0-2 48,0-1 0,0-7 0,-3-9 0,-2 4 13,-3 2 0,-7-8 1,5-2-1,-1 2 40,1 11 1,-5 2 0,4 13 248,-2 3-241,8 2 0,-5 15 0,10 11 43,0 13 0,2 8 0,4 2 0,1 3-41,-1 5 0,4 13 0,0 12 0,0 4-9,1 4 0,-3 3 0,-8 3 1,0-3-3,0-5 1,0 2-1,0-10 1,0-2 10,0-3 1,7-10-1,4-3-86,1-3 0,1-2 0,5-7 0,-2-4-148,2-4 1,-5 2 0,2-11-335,3-1 1,3-4 301,2-2 0,0-10 0,1-6 0,-4-4 42,-4-3 0,2-1 0,-8 1 0,3 0 7,5 0 1,0-1-1,0 4 1,-5 2 496,-3 2 1,8 9 8,-2-9 1,4 11-165,4-3 0,-9 16 0,-2 7-132,-3 6 1,1-5 0,-6-1-21,3 3 1,7 3-1,-5-1 94,3-4 0,-5 2-120,7-10 0,1-1 15,7-7 0,-7 0 0,-1 0-5,3 0 1,-5-7 0,0-4 0,-3-2-173,-5-5 0,6 5 1,-1-2-1,0-3 95,1-3 1,-4-2 0,-7 0-1,3 2 33,5 6 1,-6-14-1,6 6 1,-5-3 45,-3 1 0,-8 1 1,-2 1 58,-3 0 1,-3 2-1,-7 6 2,0 7 0,7 6-51,1 2 1,-1 2-1,-7 3 1,0 6 24,0 1 1,7 1 0,3 5 0,0-2-22,1 2 0,6 3 0,-1 2 0,4 0 88,3 0 0,0-7 0,0-1-127,0 3 1,0 3 0,3-1-61,4-4 1,-1-3 0,9-8-24,3 3 0,-5 2 0,2-5-90,4 3 0,-7 0 0,4-11 22,2-5 1,-5-2-1,2-8 1,1 3 20,-3-4 1,7-1-1,-7-3 1,0-1 30,-5 1 1,2 0-1,-2 0 1,-3 0 8,-2-1 1,-3 1 513,0 0 1,0 0 277,0 0-629,0 10 0,0 13 1,0 15-52,0 6 0,0 5 1,0 2-1,0 3-3,0-3 0,0 8 0,0 0 0,0 3 8,0 0 1,0-3-1,0 5 1,0-2-65,0 2 0,0 0 0,0 1 1,0-4 48,0 4 1,0 1 0,0 1 0,0-3-14,0-2 0,0-8 0,0 5 1,0-2-66,0-6 0,-3 3 0,-2-5 1,-5-6 65,-3 1 0,5 0 1,-8 2-4,-2 0 1,6-10 0,-1-3-1,2 1 0,-7-9-44,3 6 0,2-16 1,-3-7-1,1-6-74,2-2 0,0-3 0,8-5 0,-3-7-162,3-6 1,3-3 0,2 1 121,0-1 1,0 9-1,2 2 1,3 2-1,6 6-6,1 2 0,-4 3 1,8 0-1,-1-1 31,-2 1 0,8 8 1,-6 2-1,6 2 130,2 6 0,0-8 0,0 1 0,1-12 0</inkml:trace>
  <inkml:trace contextRef="#ctx0" brushRef="#br0" timeOffset="24204">14702 4133 7569,'13'0'-15,"-2"11"191,-11 4 0,0-2 0,-3 3 40,-5 2 1,6 2 0,-6 4-1,5-1 51,3 0 1,0 0 0,0 0-290,0 1 0,3-9 1,5-2-155,7-3 1,6-2 0,2-8 67,0 0 0,1-10 1,-1-6-1,-3-4-30,-4-4 1,4 1 0,-4 0 102,5 0 1,-9 0 0,-4-1 0,-5 1 130,-3 0 1,0 0 0,0-1 275,0 1-291,0 10 1,-8-7 0,-2 4-136,-3-4 0,0 4 0,-5 3 1,2 3-1,-2 5-83,-2 2 1,-3 3 0,-1 0-1274,1 0 1410,10 0 0,-7 11 0,7 1 0</inkml:trace>
  <inkml:trace contextRef="#ctx0" brushRef="#br0" timeOffset="24622">14981 3994 7569,'23'-13'-12,"0"3"140,1 10 1,-1 0 0,-3 3 78,-4 4 0,2 6 0,-10 10 0,-3 1-75,-3-1 0,6 0 0,0 0 0,-3 0 14,-2 1 1,-1-1 0,3 0 0,3 0-162,-3 1 1,-2-9 0,-1-2-432,6-3 1,-3-2-195,11-8 494,-11 0 1,13-3-1,-8-4-15,3-9 0,-5-4 0,5-4 0,-3 1 0,-2 0 16,2 0 0,-5-1 0,8 1 0,0 3 202,0 4 1,-5-4 0,7 4 258,3-5 1,-5 9-1,3 4 54,2 5 0,-5 3 1,0 3-117,-3 5 1,5 4 0,-7 12-136,-3-1 1,0 0-1,1 0-299,1 0 1,1-7 0,-8-1-1037,0 3-413,0 3 1629,10-8 0,-7-3 0,7-10 0</inkml:trace>
  <inkml:trace contextRef="#ctx0" brushRef="#br0" timeOffset="24817">15422 3785 7569,'3'-20'-208,"4"4"0,-2 6 0,8 12 289,-2 6 1,-4-3 0,-4 11-274,5 2 0,5 0 0,10 0 192,0-3 0,0 1 0,0 7 0</inkml:trace>
  <inkml:trace contextRef="#ctx0" brushRef="#br0" timeOffset="25003">15840 3623 7572,'15'-13'441,"1"5"0,-3 19 0,2 9 0,-7 9-227,-6-1 0,1 5 0,2 1 0,3-1 77,-3 1 0,-2 5 0,-3-8 0,0-3-387,0-2 1,2 5 0,3 0 0,3-3-701,-3-2 1,-2 0 0,-3 2-1,0 3 796,0-3 0,-11-2 0,-1-3 0</inkml:trace>
  <inkml:trace contextRef="#ctx0" brushRef="#br0" timeOffset="25187">15793 4110 7569,'0'-15'53,"3"2"69,5 3 0,5 2 1,10 5-1,0-2 1,0-3-31,0 3 0,8 0 0,0 0 0,0-3-243,3 3 0,-8 2 0,4 3 0,-4 0-85,-3 0 0,-7 0 236,-1 0 0,1-10 0,7-3 0</inkml:trace>
  <inkml:trace contextRef="#ctx0" brushRef="#br0" timeOffset="26284">16258 3391 7182,'0'-16'-22,"2"3"320,6 3 1,-6 13 0,6 12 0,-5 8-64,-3 8 0,0 5 0,0 13 1,0 3-39,0 2 1,0 8 0,0-5 0,0-1-121,0 1 1,0 5-1,0-8 1,0-2 2,0-3 0,-3-10 0,-2-3 0,-3 0-372,3 0 0,3-16 1,2 4-525,0-4 649,0-9 1,7-4-1,1-14 1,-3-9 61,-2-4 0,4-4 0,1 1 0,0 0 58,2 0 1,-7-1-1,5 1 1,-3-3 90,2-4 0,-1 4 1,7-8 83,-3 1 1,5 7-1,-4-2 1,-1 7-32,0 5 0,1 11 37,-4-2 1,-4 7 17,5 7 0,-6 6 0,-2 13 1,0 2-23,0 3 1,0 3 0,0-6 0,0 3-36,0-3 0,8-2 0,2-5 0,1-3-125,-1-3 0,8-7 0,-3 5-110,6-3 0,0 1 1,-3-6-1,-3 3-3,3-3 0,-5-3 0,3-2 0,-1-2-141,-2-6 0,5 3 0,-8-11 1,1-2 27,-1-2 1,5 4-1,-4 1 1,-1-3 46,0-3 1,-2-2-1,-8 0 290,0-1 1,0 1-1,0 0 392,0 0 100,0 10 1,0 5-277,0 16 0,0 5 1,0 10-138,0 0 1,0 0-1,0 1-138,0-1 0,0 0 1,0 0-49,0 0 0,0-7-206,0-1 1,0-7 146,0 8 1,0-14 0,3-2-140,4-13 0,-1-5 1,6 0-1,1 3 156,0-3 0,-5-3 0,5-5 0,0-2 73,0-3 1,-6 0 0,9 8 61,2 0 0,-5 10 0,2 5 53,3 5 1,-5 3 0,0 3 26,-3 5 1,-2-3 0,-5 10 0,2 3 20,3 3 1,-1 2 0,-7 0 0,0 1-109,0-1 0,0 0 0,0 0 0,0 0 2,0 1 0,0-1-476,0 0 0,0-7 218,0-1 0,0-12 156,0-3 0,8-11 0,2-14 16,3-6 1,-7 5-1,4-5 1,-2 2 25,-1-1 1,9-4-1,-6-5 1,0 6 113,1-1 1,4 8 0,-4-4 0,-1 4-66,0 3 0,0 2 0,-2 5-154,8 9 139,-6 4 1,8 6 0,-10 4 0,-3 9 12,-3 5 1,-2 2-1,0 0 1,0 0 107,0 0 0,0 8 0,0 3 0,0-1-4,0 1 1,0-3-1,0-5 1,0 2-82,0 3 0,8 0 1,3-10-1,-1-3-147,0-3 1,8-2 0,-2 5 0,4-5-184,4-3 41,-1-2 1,0-8 0,0 0-1,0 0-283,1 0 450,-1 0-863,0 0 352,0-10 299,0 7 1,-7-7-184,-1 10 445,-9 0 0,14-11 0,-7-1 0</inkml:trace>
  <inkml:trace contextRef="#ctx0" brushRef="#br0" timeOffset="26496">17789 4226 7569,'16'0'-137,"-1"0"1,-7 0 273,7 0-137,-9 0 0,14 0 0,-7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8:01.130"/>
    </inkml:context>
    <inkml:brush xml:id="br0">
      <inkml:brushProperty name="width" value="0.17143" units="cm"/>
      <inkml:brushProperty name="height" value="0.17143" units="cm"/>
      <inkml:brushProperty name="color" value="#5B2D90"/>
    </inkml:brush>
  </inkml:definitions>
  <inkml:trace contextRef="#ctx0" brushRef="#br0">47 1 7254,'0'23'-394,"0"-8"1,0 1 408,0 2 0,0 3 0,0 2 491,0 0 1,0 0-1,2 0-350,6 1 0,5-1 1,10-2-188,0-6 0,-7-5 0,-1-10 7,3 0 1,3 0-1,0-2 1,-3-3-79,-3-3 1,-7-10-1,5 2 1,-3-4-137,-5-4 1,-2 9-1,-1 0 1,4-4 89,1-1 1,1-3-1,-10 2 1,-6 3 30,-8 2 1,-4 11 0,-6-2 0,-2 4 116,-3 3 0,0 0 0,7 0 0,1 0 0,0 0 0,10 0 0,-18 0 0,5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8:01.420"/>
    </inkml:context>
    <inkml:brush xml:id="br0">
      <inkml:brushProperty name="width" value="0.17143" units="cm"/>
      <inkml:brushProperty name="height" value="0.17143" units="cm"/>
      <inkml:brushProperty name="color" value="#5B2D90"/>
    </inkml:brush>
  </inkml:definitions>
  <inkml:trace contextRef="#ctx0" brushRef="#br0">1 232 7569,'10'13'-904,"-7"8"1066,5-6 1,-6 6 0,-2 2 0,0 0 14,0 1 1,3-1 0,2 0-88,3 0 1,-1-7-130,-7-1 0,0-7-74,0 7 1,3-9 0,2-1 38,3-10 0,0-1 0,-6-9 0,3-3 24,3-3 0,2-2 1,-4 0-1,4 0 50,3-1 1,-6-7 0,6-2 0,0-1 136,0 1 1,0-6-1,5 8 1,-2 3 221,2 2 0,2 3 0,3 0-57,1 0 1,-1 10 0,0 5-93,0 5 1,-7 14-1,-3 7 1,0 7 7,-1 6 0,-6 11 1,1-4-1,-4 6-104,-3 3 1,0-1 0,0 0 0,3-2-224,4-5 0,-4 5 0,5-8 0,-3 0-265,2-5 0,-4 2 0,5-2 0,-3-2-818,3-3 1192,-6-3 0,9 0 0,-11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8:08.456"/>
    </inkml:context>
    <inkml:brush xml:id="br0">
      <inkml:brushProperty name="width" value="0.17143" units="cm"/>
      <inkml:brushProperty name="height" value="0.17143" units="cm"/>
      <inkml:brushProperty name="color" value="#5B2D90"/>
    </inkml:brush>
  </inkml:definitions>
  <inkml:trace contextRef="#ctx0" brushRef="#br0">0 21 7741,'0'-13'1296,"0"5"-847,0 16 0,0-3 0,0 10-206,0 4 0,0 1-1425,0 3 1,3-2 1181,5-6 0,4-15 0,12-12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8:08.861"/>
    </inkml:context>
    <inkml:brush xml:id="br0">
      <inkml:brushProperty name="width" value="0.17143" units="cm"/>
      <inkml:brushProperty name="height" value="0.17143" units="cm"/>
      <inkml:brushProperty name="color" value="#5B2D90"/>
    </inkml:brush>
  </inkml:definitions>
  <inkml:trace contextRef="#ctx0" brushRef="#br0">47 243 7569,'-16'-16'161,"3"1"590,3-3 0,2 5-203,8-3 0,3 11-521,4-3 1,6-2 0,11 2 27,-1 3 1,0-5-1,0 2 1,0 3-646,1 2 0,-1-4 1,0-1-567,0 3 1,-7 2 1155,-1 3 0,-20 0 0,2 10 0,-20 3 0</inkml:trace>
  <inkml:trace contextRef="#ctx0" brushRef="#br0" timeOffset="312">93 428 7569,'0'13'637,"3"5"0,4-10-432,9-3 1,4-2 0,4-6-1,-1-2-444,0-3 1,0 0 0,0 8 0,1-2-212,-1-6 1,-8 6-1,1-9 225,2 1 0,-8-3-268,-2-10 0,-16 2 493,-7 6 0,-16-6 0,-5 8 0</inkml:trace>
  <inkml:trace contextRef="#ctx0" brushRef="#br0" timeOffset="632">139 219 7569,'-10'-13'163,"8"3"1,-11 10 111,5 0 1,3 13-1,-8 10 1,3 13-60,4 8 0,-4 10 1,2 3-1,1 2-223,-4 6 0,9 2 0,-6 0 0,5-5-364,3-8 0,0 0 1,0-5-1,0-8-17,0-4 1,8-7-1,0-6 388,-3-1 0,8 0 0,0 0 0</inkml:trace>
  <inkml:trace contextRef="#ctx0" brushRef="#br0" timeOffset="986">302 753 7569,'20'-15'639,"-4"-1"-445,5 11 0,-9-5-28,12 10 0,-9 0 1,-2 2-1,0 6-159,0 8 1,-8 4 0,3 3 0,-6 3-200,-2 5 1,0-5 0,0 5 0,0-5-419,0-3 1,-7 0 0,-4-2 609,-2-6 0,-2 6 0,-8-8 0</inkml:trace>
  <inkml:trace contextRef="#ctx0" brushRef="#br0" timeOffset="987">441 475 7616,'0'-24'551,"0"1"-360,0 0 1,3 10-458,4 5 0,6 8 0,8 8 1,-3 5-132,-3 0 0,-7 8 397,8-6 0,-11 6 0,5 2 0</inkml:trace>
  <inkml:trace contextRef="#ctx0" brushRef="#br0" timeOffset="2425">836 730 7568,'-16'8'0,"3"2"102,3 3 0,2 2 0,8 9 0,0-1-185,0 0 1,0 0 0,0 0 25,0 1 1,0-1 0,0 0 0,-2-2-81,-6-6 0,5 6 18,-4-6 1,7-4 118,7-4 1,-1-7 0,6-7 0,1-9 16,0-5 1,3-9 0,7-4-1,-2 0 73,-6 1 1,6-6-1,-8 6 1,2-1 62,0 1 1,-7 2-1,8 8 1,-1-1 414,-2 1-408,-3 10-123,-10 3 1,0 20 0,0 8 0,0 8 2,0 5 0,0 8 0,0-6 0,0 1-131,0-1 0,0 6 0,3-8 0,2-3 36,3-2 1,2-3 0,-2 0-26,7 1 0,6-11 1,5-6 71,5-4 0,-6-3 0,6 0 0,-5-3-1,-3-4 1,1-6-1,-1-11 1,0 1 46,0 0 1,0 0 0,-2-3 0,-3-2-1,-2-3 1,-11 0 0,3 8 0,-6-1-2,-2 1 0,0 0 0,0 0 92,0 0 0,-10 10 0,-6 5-70,-4 5 1,4 3 0,1 3 0,-1 5-70,3 7 1,-7 6 0,4 2 0,-2 0-9,3 0 1,-3 8-1,7 0 1,1 0-45,0 3 0,2-8 0,8 4-195,0-4 1,0-10 183,0-1 1,10-10 0,6 3 80,4-5 1,4-6 0,-1-5-1,0-7-32,0-6 0,-7-5 1,-1-2-1,3-3 148,3 3 1,0-8 0,-3 0 0,-3-3 10,3 0 1,-8 11-1,1-3 1,-4 5-1,1 3 0,0 0-22,-8-1 0,0 14-85,0 10 0,0 18 0,0 13-21,0-2 0,0 4 0,-3 1 0,-2-1-2,-3 1 1,1 4 0,7-7-1,0-2 3,0-4 0,0-1 0,0-1 0,2-3-16,6-4 1,-3 2 0,11-10 10,2-3 0,2-3 1,4-2-1,-4-2-16,-4-6 1,4-5 0,-4-13 0,4-4-59,4-9 0,4-5 0,-2-2 0,-6-3 61,1-6 0,0-1 0,2-6 0,-2 5 3,-6 0 0,3 6 1,-10-11-1,0 0 11,2 3 0,-8 2 1,6 13-1,-5 3 116,-3 2 0,0 19 38,0-4 0,0 19 0,0 5-133,0 13 1,-3 18 0,-2 8-1,-3 5-5,3 2 1,0 11 0,0 2 0,-3 3-25,3 0 1,-5-3 0,2 6-1,3-6-71,2-2 0,3 4 1,0-9-1,0-8-214,0-11 1,3 1 242,4-3 0,6-10 1,11-14-1,-1-7 33,0-7 1,-8-9 0,1-15 0,2-8 13,3-4 0,2-6 0,0-3 1,0-2 86,0 2 0,-2-4 0,-3 1 0,-2 4-62,2 2 1,-6 2 0,1 4 0,-2 4 2,-6 8 0,5 5 0,-2 3 35,-3 0 1,-2 12 0,-3 11-35,0 13 1,-3 11 0,-5 6 0,-5 9-33,1 5 1,-7 10 0,9 3 0,0 0 13,0-1 1,-6 6 0,8-8 0,3-2-66,3-3 1,2-5-1,2-6 1,3-7-34,3-5 1,10-5 0,-2-6 0,4-7 117,3-5 0,1-3 1,-1 0-1,0 0 3,0 0 1,3-18 0,2-6 0,3-1-22,-2-1 1,-3-5 0,-6-3 0,-2 1 84,-2-1 0,-3 3 1,2 8 170,-7 0-209,5 0 0,-13 12 0,2 11-13,-7 13 1,-5 8 0,5 5-1,-6 2-31,-2 3 1,8 8 0,-2-8-1,4-3-73,3-2 0,0-3 1,3 0-41,4 0 1,6-10-1,10-5 1,1-5 79,-1-3 1,0-3 0,0-5 0,0-7 11,1-6 1,7-2 0,0-3 0,-3-2 3,-2-3 0,-11-8 1,-2 8-1,0 3 19,0 2 0,-8-5 0,5 0 0,-2 3-1,0 2 0,-1 11 0,-7-1 57,0-2 1,-2 8-21,-6 2 1,-2 11-1,-8 9 1,2 14 28,-2 8 0,5 15 0,0 10 1,1 6 106,-1 4 1,8-12-1,-3 15 1,5-2 1,3-3 1,0 8 0,0-13 29,0 5-270,0-8-632,0 8 804,0-18-192,11 8 189,-9-11-21,8 0-150,-10 1 70,0-11 85,0 8-53,0-18 40,0 7-32,0-10-43,0 1 1,-10-9 0,-5-2 296,-6-3 1,-2-2-308,0-8 1,-1-3-47,1-4 0,-3-9 1,1-12-1,-1-6-135,5-2 1,3-5 0,-5-11 0,2-2 0,6 0-324,7-3 1,6 8 0,4-2 0,6 9 12,7 12 0,6 4 1,5 5 195,5 6 1,-3 4 0,11 11 0,-1 0 0,1 0-97,0 0 0,-1 0 383,9 0 0,-1 0 0,1 0 0</inkml:trace>
  <inkml:trace contextRef="#ctx0" brushRef="#br0" timeOffset="2743">3505 1055 7528,'23'-23'497,"0"7"1,0 3 459,1 3 0,-12 5 1,-6 13-824,-12 7 1,-4 6-1,-8 2 1,3 0-124,-3 0 1,-3 1 0,-2-1-1456,0 0 0,-3 0 1444,-5 0 0,5 1 0,-8-1 0</inkml:trace>
  <inkml:trace contextRef="#ctx0" brushRef="#br0" timeOffset="6360">4317 753 6649,'-13'-10'-310,"3"5"0,7-8 417,-4 2 0,4 1 136,-5 2 1,6 3 179,2-10 407,0 10-223,0-6-480,0 11 1,0 18 0,0 6 0,0 4-36,0 5 1,0-4-1,0 10 1,0-1-87,0-2 1,0 0 0,0-7 0,0 2-381,0-3 0,0-2 149,0-3 0,0-7 116,0-1 0,-8-12 48,0-3 0,0-11 1,11-14-1,2-4 107,3-2 1,2-2 0,-5 2-1,6-5 36,2 0 0,-6-1 0,9 9 0,-1-3 102,-2 3 0,5 2 0,-7 3 64,1 0 0,4 10-193,7 5 1,0 5-1,-2 6-66,-6 5 0,3-3 0,-10 10 0,-3 3-19,-2 3 1,5 5 0,-1 2 0,-1 3 10,-4-3 1,-2-2-1,3-3 1,2 1-21,3-1 1,-1 0-277,-7 0 0,3-7 230,5-1 1,-3-12 0,8-3 74,-3-13 1,0-8 0,-5-2-1,6 0-24,2 0 0,-6-1 0,6-1 1,0-4 163,0-2 0,-5 0 0,5 8 209,-3 0 0,8 2-310,-2 6 1,-4 5-32,4 10 1,-11 2 0,5 6 24,1 7 1,-9 6-1,6 2 1,-5 0-128,-3 1 0,0-9 0,0 1 24,0 2 1,0 2 0,2 1-169,6-6 0,-3 3 121,11-10 1,-9 0 135,9-8 0,-8 0 43,7 0 76,-10 0 0,13 2-103,-10 6 0,2-5 0,-5 7 14,3 0 1,2-7 15,-2 5 0,5 2-54,10-2 0,1-1 0,-4-9 39,-4-6 0,2 3 0,-11-10 46,-1-4 0,4-1 0,-2-3-16,-3-1 0,-3 1 1,-2 0-4,0 0 0,-7 7 1,-1 1-1,0-1-6,-2 3 1,5 1-1,-11 6-188,-2-1 0,-2-1 0,-4 8 71,1 0 0,8 0 0,2 3 1,2 4-553,6 9 0,3-3 0,2 2-38,0 3 0,10 3 646,5 2 0,6 0 0,2 0 0</inkml:trace>
  <inkml:trace contextRef="#ctx0" brushRef="#br0" timeOffset="7585">5501 800 7569,'-11'-16'247,"-4"1"1,-6 9 59,-2-1 1,0 14 0,0 9-286,-1 5 0,9 2 0,2 0 1,3 0 64,5 0 1,2 1 0,3-1-120,0 0 1,0-7 0,3-4-122,4-1 1,-2 4-1,11-7 1,2-3 31,3-2 0,2-3 0,0-3 0,0-5 94,0-7 1,8-13 0,3-6 0,-1-2 1,1-5 1,-3-3 0,-8-5 0,0-3 125,1-2 0,-9 0 0,-2 7 0,0 1 22,0 0 1,-8-1 0,3 1 0,-6-1-88,-2 1 0,0 7 0,0 3 0,0 0 145,0 0 0,0 15 51,0-2-184,0 15-14,0-2-16,0 10 1,0 13-1,0 8 1,-2 12 0,-4 8 49,-1 8 1,-4 6-1,6-1 1,-2 5-38,1 0 1,1 8 0,0-5-1,-3 3-7,3-3 0,3-6 1,2-9-1,0-3-229,0-6 1,7-4-1,4-11-94,2 0 0,2-10 0,8-5 196,0-6 0,1-2 0,-4-2 0,-2-6 70,-2-7 0,-3-14 0,5-2 0,-5 3 80,-3 2 0,5-5 1,-4 0-1,-1 3 310,0 2 92,-2 3-386,-8 10 0,0 5 0,0 16 0,0 8-33,0 4 0,0 3 1,0 1-1,0-1-186,0 0 0,0 0 0,0 0 28,0 1 1,0-1 0,3-3-71,4-4 1,-1-3-1,9-8 128,3 3 1,0-3-1,0-13 1,-2-7 48,2-6 0,-5-2 0,2 0 0,1-1 72,-4 1 0,9 0 1,-8-3 193,0-5 1,5 5 316,-10-4-418,-1 14 0,-7 8-66,0 16 1,0 5 0,0 10-22,0 0 1,0 1-1,0-1-124,0 0 1,11 0 23,4 0 1,-2-10-1,3-5-21,2-5 0,2-14 0,3-4 1,1-6 14,-1-2 1,0-11-1,0-2 1,0-2 40,1-1 0,-1 0 0,0-7 0,0-1 36,1 1 0,-9-8 1,-2 0-1,-3 2-14,-5 3 0,6 5 1,-4 3-1,-1 5 655,-4 2-502,-2 4 1,-2 19-108,-6 11 0,5 13 0,-7 18 1,2 8 64,0 5 0,-7 2 0,5 0 1,-1 1 11,1-1 1,-5 8 0,7 1-1,3-4-41,2-2 1,3 3 0,0-3-1,0-5-107,0-1 1,3-9 0,4-3 0,9-8-38,5-7 1,2-6 0,3-10 0,2 0 16,3 0 1,8-3-1,-6-7 1,1-11-181,-1-7 0,-2-6 0,-8 6 1,0-5 101,1-4 0,-4 9 0,-2-5 0,-5 2 21,-2 0 1,-4 0 0,-7 7 0,0 1 108,0 0 1,0 8 0,-2 2 0,-6 0 26,-7 0 0,2 8 1,-3-3-1,-2 5 81,-3 3 0,1 11 0,2 4 0,2 8-7,-2 8 0,5 3 0,0 7 0,3-2-24,5 2 1,2 0-1,3-2 1,0-5-77,0-1 1,11-10-1,4 3 1,6-8-601,2 0 0,3-7 1,2-4-1,3-4 99,-2-3 0,-1 0 0,0 0 1,3-3 203,-2-4 1,7 1 0,2-9 0,6-3 274,3-3 0,-11-2 0,18-11 0,-5-2 0</inkml:trace>
  <inkml:trace contextRef="#ctx0" brushRef="#br0" timeOffset="8107">7868 219 7555,'8'-23'0,"-1"0"145,-1 0 1,-4 7 221,-2 1 0,0 12 1,0 3-197,0 13 0,-2 15 0,-4 3 0,-4 0-23,-3 3 0,6-6 0,-6 11 0,0 0-34,0-3 1,8 0 0,-6-8 0,4 3-10,-1-3 1,0-2-1,8-3 5,0 1 1,3-11 0,2-3-1,5-2-8,3-1 0,3 1 0,7-8 0,0 0-81,0 0 1,3 0 0,2 0 0,3-2-281,-2-6 0,4-5 0,1-8 0,-1 3 116,1 3 0,-1 7 1,-4-7-1,2-1-110,-3 3 1,-2 0-1,-3 8 1,0-3-303,0 3 1,-10 0 0,-2 0 114,-1-3 0,-7-2 0,2 5 440,-10-3 0,-8-8 0,-11 6 0,1-3 0,0-2 0,0-8 0,0-1 0,7 4 0,3 2 0,0 5 32,0 3 1,8-1 637,-2 3 1,1 8-1,1 0-160,-3 13 0,1 8 0,4 5 0,-2 5-168,-3 7 0,-7 6 0,7 3 0,0 2-125,-2 5 1,7-5-1,-4 8 1,4-3-377,3 0 1,-8 0-1,1-10 1,1-3-430,4-2 1,2-8 0,0 5 193,0-3 1,0-2-1,0-7-1935,0-1 2329,0-10 0,-10 7 0,-3-7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8:31.720"/>
    </inkml:context>
    <inkml:brush xml:id="br0">
      <inkml:brushProperty name="width" value="0.17143" units="cm"/>
      <inkml:brushProperty name="height" value="0.17143" units="cm"/>
      <inkml:brushProperty name="color" value="#5B2D90"/>
    </inkml:brush>
  </inkml:definitions>
  <inkml:trace contextRef="#ctx0" brushRef="#br0">209 604 7566,'0'-23'27,"0"0"1,0 7 321,0 1 0,0 12-215,0 3 0,8 10 0,0 16 0,-3 3-115,-2 2 0,-3 10 1,2-3-1,3 4-138,3-4 0,0 6 0,-8-5 0,0 2-186,0-2 0,0-6 0,0-9 0,0-1-110,0 0 0,0 0 415,0 0 0,-11 1 0,-1-1 0</inkml:trace>
  <inkml:trace contextRef="#ctx0" brushRef="#br0" timeOffset="350">24 929 7569,'-13'-23'218,"5"0"-97,5 10 1,3-8 0,3 8 23,5 0 1,2 0 0,11 8-1,-1-3-191,6 3 1,5 3 0,-3 2 0,6 0-31,2 0 1,-8 0 0,6 0 0,-3 0-142,0 0 0,0 7 0,-8 1 0,0-3-306,0-2 1,1-6 522,-1-4 0,0-6 0,0-11 0</inkml:trace>
  <inkml:trace contextRef="#ctx0" brushRef="#br0" timeOffset="691">511 186 7347,'0'-23'-827,"0"13"1037,0 10 0,0 13 0,0 20 1,0 11 2,0 8 0,0 17 1,3-4-1,2-3-108,3-3 0,-1 3 0,-7-8 0,0-5-37,0-8 0,0 3 0,0-8 0,0 0-129,0-5 0,0 3 0,0-3-640,0-3 417,0-13 0,3-7 0,5-13 160,7-3 1,-2-17-1,2 1 1,1-4 57,-3-6 1,7 9 0,-7-6 0,3 5 146,-1 3 0,-7 7 0,5 1 0,0-1 132,0 3 1,-8 0 0,5 8 49,0-2 1,1 1-151,4 14 1,3 5 0,-10 10 0,-3 0 47,-2 1 0,-3 1 0,0 4 1,0 2-96,0-3 1,0-2 0,2-3 0,6 0-50,8 1 1,2-1-1,2-3 1,1-2-72,5-2 0,2-11 0,-5 3 1,3-6-70,5-2 1,-5-2-1,7-3 1,-2-6-14,0-2 0,0-2 1,-8-8-1,1 0 81,-1-1 1,-10-7 0,-3 0 0,-2 3 30,-1 2 1,1 3-1,-8 0 89,0 0 0,-10 2 1,-6 3-1,-4 5 28,-3 3 1,-1 2 0,1 11 0,0 4 81,0 9 0,2 12 1,6 6-1,4-1 0,1 1 1,7 4-1,-4-7 1,7-2-256,7-3 1,9-3 0,12 0-1,6-2-160,2-6 0,3 3 0,7-10 0,0-3-101,1-2 0,-9-3 1,1 0-1,2 0 341,3 0 0,3-11 0,-1-2 0</inkml:trace>
  <inkml:trace contextRef="#ctx0" brushRef="#br0" timeOffset="1284">2553 1045 7569,'-7'-15'-216,"-1"-1"1,-2 3 37,2-2 0,5-6 1,-7 6-1,2-6 1,1-2 497,1 0 0,4 7 140,2 1-152,0 9 0,0-1 0,0 14 0,0 9-109,0 5 1,0 2-1,0 3 1,0 2-190,0 3 0,0 0 1,2-8-1,4 0-279,1 0 0,11 1 0,-2-4 163,4-4 1,4-6-1,-1-7 1,0 2 24,0 3 1,1-1 0,-1-9 0,2-6 46,6-8 0,-5-4 0,5-3 0,-5-1-23,-3 1 1,0-3 0,1-2 0,-4-3 53,-4 3 1,2-6 0,-11 1-1,-1-1 25,-4 1 1,-2 2-1,0 7 1,-2 4-7,-6 4 1,-5-2 0,-10 11 29,0 1 1,7 6 0,1 8 0,-1 8 24,3 4 0,-5 3 1,8 1-1,0-1 70,-1 0 0,4 8 1,7 0-86,0-3 1,0-2-1,0-3 1,2 1-60,6-1 0,5-8 1,10-2-1,3-3-18,5-4 0,2-4 1,8-2-1,-4 0-104,-4 0 1,8-2 0,-5-4 0,3-4-18,0-3 0,-11-2 1,3-8-1,-5-1 71,-3 1 0,0 0 0,1 0 70,-1 0 1,-3-1-1,-2 1-62,-2 0 1,-11 0-75,3-1 131,-6 1 1,-12 10 0,-5 6-6,-6 4 0,6 11 0,2 2 0,0 0 5,0 1 0,8 7 1,-3-3 31,5 6 1,3-6 32,0 1 1,3-1-34,5 9 1,-3-9 0,10-2 140,3-3 1,-5 8-14,3-2 1,-11-3 0,3 2 0,-6 3-108,-2 3 0,-8-6 1,-2 1-1,-3 2-232,-5 2 1,-2 4 0,-4-4-393,1-4 0,8-6 190,-1-10 0,11-3 387,-3-4 0,6-6 0,2-10 0</inkml:trace>
  <inkml:trace contextRef="#ctx0" brushRef="#br0" timeOffset="2098">3459 883 7569,'23'-16'-46,"0"1"0,-7 9 80,-1-1 0,0 4 0,6 6 0,-5 4 0,-9 9 0,-2 5 217,3 2 0,-5 0 0,4 0-527,-4 0 0,0 1 226,4-1 1,-1-3-215,9-4 0,-7-6 166,7-10 0,-7 0 0,7 0 1,1-2 45,-3-6 1,7-2 0,-7-8-1,3 2 20,-1-2 0,-7-3 1,5-2-1,0 3 137,0 4 0,-6-5 1,6 6 242,-2-6 1,-1 8-84,-2 6 1,-6 7-236,6 7 0,-5-1 0,-3 9-6,0 3 1,0 3 0,2 2-1,3 0-14,3 0 1,2-7 0,-4-1-1,4 1-57,3-3 0,2 5 1,8-8-6,1 3 1,-1-8 0,0 3-1,0-8-73,0-8 0,1 3 0,-1-11 1,0-2 52,0-2 1,-7-3 0,-3-1 0,-3 1 32,-5 0 0,5 0 0,-2-3 1,-3-2 36,-2-3 0,-3 0 0,0 7 0,0 1 31,0 0 0,0 0 0,0 0 367,0-1-333,0 12 1,0 4 0,0 16 0,0 7 114,0 6 0,0 2 0,0 3 0,0 2-78,0 3 1,0 8 0,0-8-1,0-3-59,0-2 0,0 5 0,3 0 1,2-3-13,2-2 0,4-11 0,-4 1-64,9 2 1,5-8 0,2-2-90,0-6 1,0-12 0,0-5 0,-2-6-58,-6-2 0,6-3 0,-5-2 0,4-6 104,3-2 1,1 0 0,-1-5 0,-3 2-4,-4-2 0,2-3 1,-8-3-1,1 1 52,-1 0 1,5-6 0,-7 3 0,0 8 180,2 5 1,-7 5 227,5 8 1,-3 10-197,2 5 1,-4 16 0,5 10 0,-6 7-5,-2 6 0,-7 16 0,-4-3 0,1 2 107,0 6 1,-6 2-1,6-3 1,0 4-91,-1-4 0,-4-2 0,7-2-485,3-1 253,-8 0 1,10-2 0,-4-5 0,4-8 47,3-5 1,0-3 0,3-3 0,2-1-733,3-4 0,2-10 0,-2 3 321,7-6 1,3-4 0,0-3 0,-5-6-196,-3-1 0,1-1 592,-4-3 0,-4-15 0,7 5 0</inkml:trace>
  <inkml:trace contextRef="#ctx0" brushRef="#br0" timeOffset="2442">4457 743 7569,'-13'-2'-215,"5"-6"1,8 3 490,8-11 0,5 11 1,10-5-1,0 2-65,0 0 0,11 1 1,4 7-1,6-3-15,3-5 1,-1 6-1,1-6 1,-1 5-222,0 3 0,-2 0 0,-5 0 1,-8 0 92,-5 0 1,-11 0-2401,1 0 2332,-11 0 0,5 0 0</inkml:trace>
  <inkml:trace contextRef="#ctx0" brushRef="#br0" timeOffset="3369">6012 1207 7481,'-13'0'130,"5"0"-72,16 0 1,5-7 0,10-1-1,0 0-70,0-2 0,0 5 0,1-8 1,-1 0 14,0 0 1,0-2 0,-2-9 0,-6 1-15,-7 0 0,2 0 1,-2 0-1,-3-1-6,-2 1 1,-6 0 0,-2 0 0,-5 2 16,-3 6 1,-3-3 0,-9 10 0,-4 3 13,-2 2 0,0 3 1,8 0-1,0 0 53,0 0 1,0 3 0,-1 4 0,4 9 31,4 5 0,-2 2 0,8 0 1,0 0 42,-1 0 1,4 8 0,7 0 0,0 0-91,0 3 0,0-8 0,0 4 1,2-4-62,6-3 0,5 1 0,13-4 0,2-2-168,3-2 1,8-11 0,-6 3 0,1-6-85,-1-2 0,6-7 0,-8-4 0,-3-2 88,-2-5 0,-3-2 0,-2-4 0,-3 1 64,-3 0 0,-7-8 0,5 0 1,-3 3 111,-5 2 1,6 3 0,-4 0 130,-1-1 1,-4 1 0,-2 0 121,0 0 1,0 7 0,-2 3 516,-6 3-577,5 2 0,3 26 0,13 6-97,0 1 1,5 1 0,-8-3 0,1 1-286,-1-1 0,6 0 0,-6 0 0,0 0-169,0 1 0,1-4 1,-6-2-52,3-2 1,2-3-222,-2 2 627,-6-5 0,9-10 0</inkml:trace>
  <inkml:trace contextRef="#ctx0" brushRef="#br0" timeOffset="3745">6545 906 7411,'0'-44'-139,"0"5"0,0 6 0,0 9 1036,0 1-648,-10 10 0,8 16 1,-9 18-1,3 10-68,1 5 0,-9 2 0,6 9 0,-3-1-283,-5 1 1,-3 7-1,1 0 1,2-5-306,2-8 1,3 0-1,-2-10 1,7-2-988,6-3 1394,2-3 0,-11 0 0,-2 0 0</inkml:trace>
  <inkml:trace contextRef="#ctx0" brushRef="#br0" timeOffset="4097">6522 999 7591,'16'-34'114,"-1"11"0,-7 0 0,7 10 0,3 0 115,3 5 1,-8 16 0,-5 10 0,-3 10-95,3 11 0,-6 5 0,6 2 0,-6 3 6,-2 5 0,0-2 1,0 7-1,0 1-167,0-1 0,0-5 1,0 5-1,0-2-121,0-5 0,0-3 0,0-6 1,0-1-317,0-4 0,-2-9-371,-6 2 0,6-18 617,-6-13 0,5-11 1,1-12-1,-3-3 217,-3-5 0,0-5 0,5-13 0,-2-5 0,-2-8 0,-1-5 0,5-2 0,-2-1 6,-3 0 0,1 3 1,7 5-1,0 8 87,0 5 0,0 5 0,0 6 0,2 7 125,6 5 0,5 13 0,10 3 0,0 2-58,0 0 0,3 1 0,3 7 0,4 0-27,3 0 1,-5 0-1,5 0 1,-2 0 8,-6 0 0,-10 7 0,-5 4 0,0 1-83,0 7 1,-8 1 0,0 6 0,-10 2-239,-10 3 0,-1 0 1,-5-8-1,-4 1 121,-1-1 0,0-3 1,3-1-1,0-7-750,0-1 1,-1-4 807,1-7 0,10-10 0,-7-13 0,7-13 0</inkml:trace>
  <inkml:trace contextRef="#ctx0" brushRef="#br0" timeOffset="4731">6824 604 7569,'10'-31'-490,"6"0"1,-3-5 542,2 13 0,-7-6 0,7 17 271,3-1 1,-5 5-1,0 16-184,-3 7 1,-2 11 0,-8 10 0,0 10-16,0 3 0,0 3 0,0 0 0,0 4 8,0 4 1,0-1 0,3 3 0,2-8-128,3-5 0,-1-3 0,-4-2 0,2-2-64,3-4 0,10-9 0,-3-1 0,6-7-32,2-6 1,0-10 0,1 3-1,-1-5 25,0-3 1,0-3 0,3-7-1,2-11-24,3-7 1,0-3 0,-7 5 0,-4-5 82,-4-8 1,4 6-1,-7-1 1,0 3 55,-5 0 0,-6-2 1,-2 4-28,0-2 1,-2 1-13,-6 6 1,-5 11-1,-10 6-24,0 4 0,7 13 1,1 3-1,-3 3 9,-3-1 1,0 1-1,3 7 1,3 0 4,-3 0 0,5 1 0,0-1-12,3 0 1,2 0 0,8 0 0,0 1 0,10-11 1,6-3-41,4 0 0,4-7 1,-1 2-1,0-8-29,0-4 1,-2-11-1,-3 2 1,-3-5 48,4-2 1,-7 3 0,1 2 0,-2 2 16,-6-2 1,-3 5 453,-2-2-309,0 9 0,0-1 0,0 14 11,0 9 1,0 12 0,0 3-98,0-2 1,0-4 0,3-1-102,5-1 1,-3-8-23,10 1 0,-7-11 1,8 3-44,2-6 1,-6-2-1,1-2 1,0-3 64,0-3 0,0-10 0,5 2 0,-2-4 54,2-4 1,-5 4 0,2 2 0,0 2 170,-2-2 1,0 0 0,-8 0 367,3 3-360,0 9 0,0-1-102,-1 14 1,1 6 0,-8 11 0,0-1-94,0 0 1,0 0-1,0 0 1,0 1-363,0-1 1,8-8 0,0 1-349,-3 2 1,-3 2-42,-2 4 768,0-11 0,0-13 0,0-13 0</inkml:trace>
  <inkml:trace contextRef="#ctx0" brushRef="#br0" timeOffset="5084">7659 813 7647,'0'-36'0,"0"5"254,0 5 1,0 3-188,0 0 0,3 10 0,5 5-322,7 5 0,-2 3 1,3 3-31,2 5 0,-5 2 1,-1 8-1,-1-2 285,-6 2 0,8 2 0,-11 3 0,9 1 0</inkml:trace>
  <inkml:trace contextRef="#ctx0" brushRef="#br0" timeOffset="5964">7961 929 7569,'0'15'-73,"0"1"0,0-1 0,0 9 0,0-1 296,0 0 0,0 0-196,0 0-7,0 1 0,0-9 0,0 1 250,0 2-418,0-8 0,3 0 0,4-10 73,9 0 0,5-2 0,2-6 0,-3-8 62,-4-4 0,10-3 1,-8-1-1,0-1 60,2-6 0,1 5 0,0-5 1,-3 5 59,-3 3 0,-2 0 1,5 2 90,-2 6 1,-9 4-16,9 11 0,-8 3-116,7 5 1,-10 5 0,3 10 0,-5 0-17,-3 0 1,0 0 0,0 1-1,0-1-38,0 0 0,2-2 1,3-3-1,3-3-35,-3 3 1,5-5 0,1 0 0,2-3-49,5-5 1,-5-2 0,2-3 0,3 0-2,3 0 1,2-3 0,0-4-1,0-9-2,1-4 0,4-4 1,0 1-1,-4 0 31,-4 0 0,6-6 0,-13 4 0,0 4 49,-6 0 1,4 1-1,-6-1 1,-5 3-1,-8 5 1,-5 3-1,-5 7 1,-2 6-1,-1 7 1,3 3-1,2 5 1,-2 3-1,-2 2 1,-1 0-1,6 0 1,4 1-1,4-1 1,-1 0-1,3 0 1,2 0 388,3 1-320,11-1 1,1-8 0,12 1-42,-1 2 0,8-5 0,0 0 0,-3-3-55,-2-5 0,7-2 1,6-3-158,5 0 136,-8 0 0,8-11 0,-8-4 0,0-6 26,-5-2 0,3 0 1,-4 0-1,-1-1-5,-3 1 0,-3 0 1,-3 0-1,-4 0 31,-8-1 0,-3 1 1,0 0-1,3 0 66,-3 0 1,-3 7 0,-4 1 41,-6-3 0,-5 7 0,-10 3-1,0 6 0,0 2 0,-1 2 5,1 6 0,0 3 0,2 7 0,3-3-87,3 3 0,7 3 0,-5 2 1,3 0-16,5 0 1,2 1 0,3-1 10,0 0 0,10-2 0,6-3-76,5-3 1,2-10-1,0 3 34,0-5 1,0-3-1,1-3 1,-1-2-76,0-3 0,0-10 0,0 0 1,-2-8-71,-5-5 0,4-2 0,-4 4 1,2-4 115,-3-3 0,3 0 1,-7-6-1,-1 4-24,0-4 1,-2-4-1,-8-5 1,0-4 58,0 4 0,0 2 0,0 5 0,0 3-63,0 2 0,0 11 62,0-3 0,0 18 313,0 13 0,-3 20 0,-2 19 1,-3 8-69,3 7 1,-5 2-1,2 9 1,3-6-62,3-2 0,2 5 0,0-11 1,0-4-129,0-6 0,2-13 1,6 6-95,7-1 1,6-7 0,2 3-102,0-11 0,1-8 0,-1-7 1,0 2-154,0 2 0,0 1 0,3-8 7,5 0 0,-5-8 0,5 1 0,-5 2 96,-3 2 0,-3 0 0,-1-2 0,-4-2-412,3 1 1,3 4 605,2 2 0,0 0 0,0 0 0</inkml:trace>
  <inkml:trace contextRef="#ctx0" brushRef="#br0" timeOffset="8703">10537 790 7492,'0'-26'0,"0"-2"0,0-3-463,0 2 422,0-7 0,0 10 0,0-5 277,0 6 0,0 9 95,0 1 1,0 12 0,0 3-217,0 13 1,0 15 0,0 8-1,0 6-51,0 7 1,0 2 0,0-2 0,0 3-71,0 2 1,0 0 0,0-7 0,0-4-71,0-4 0,0 5 1,0-8-1,0 0-120,0-5 1,-7-5 108,-1-3 0,0-7 64,8-1 1,0-12-1,0-3 1,0-13-8,0-8 0,8-5 0,2-2 1,1-6 29,-1-2 1,8 8-1,-3-3 1,6 3 59,2-3 0,0 5 1,1-2-1,-1 7 6,0 5 0,-2 9 0,-3-6 0,-3 2 13,3 6 0,3 3-69,2 2 0,-10 10 0,-5 6 2,-6 4 1,-2 3 0,-2 1-1,-6-1-49,-7 0 0,-4 0 0,1 0 1,3-2-59,-3-5 1,0 4 0,0-7 0,2 3 67,-2-1 1,8-7 141,2 7 0,6-7-88,2 7 0,2-9 1,6 1-1,7-4 36,6-3 1,2-8 0,3-2 0,5-3-40,8-5 0,-3 5 0,2-2 0,1-4-44,-3-1 0,6-3 0,-9-1 0,1 1-36,-1 0 0,-5 0 1,-10 0-1,-5-1 41,-2 1 0,-1 0 1,-5 0-8,3 0 0,0 7 0,-11 3 0,-2 0 23,-3 0 0,-10 8 1,3-3 72,-6 6 1,-2 4 0,0 4-7,-1 1 0,4 11 0,2-2 4,2 5 1,3 2-1,-2 0 1,5-2-11,-1-6 1,9 6 0,-3-8-17,10-1 1,0 7-1,10-12 1,3 1 25,3 2 0,2-7 1,0 5-1,1-6-17,-1-2 1,8 0 0,0 0-1,0 0 16,2 0 0,-7-8 0,7-4 1,-2-6-2,0-8 1,0-3-1,-7 6 1,1-3-43,6-5 1,-5 6 0,5-9 0,-5 3-79,-3 0 1,0-7 0,0 4-1,-2 1-80,-5-1 0,2-7 0,-11 2 1,1-5 48,2-2 0,-7-8 1,5-1-1,-6 6 51,-2 8 0,0 0 0,0 7 1,0 1 52,0-1 1,-7 3 0,-4 8 39,-2 0 0,6 2 1,-9 6-60,-2 7 1,5 6 3,-2 2 0,-1 0 1,-7 2-44,0 6 0,2 7 0,3 16 0,3 8 81,-3 5 1,5 5-1,0 8 1,0 10 54,0 7 1,5 12 0,-5-7 0,0 4 29,1 5 1,6-6-1,-1 1 1,4-3-27,3-6 0,0-1 0,0-4 0,0 1-136,0 0 0,0-1 0,3 1 1,2-3-45,3-5 0,-1-6 0,-4-9 0,2-1 8,3 1 0,2-9 0,-5-2 0,3-2-30,-3-6 0,-2-10 0,-1-5 0,3 0-1400,3 0 1242,0-8 0,-11 3 0,-2-16 1,-5-5 0,-3 0 0,0-15 0,-5 5 1,3-5 79,-3-6 1,-3-2 0,0-11 0,3-2 173,3-5 0,-1 3 0,-7-9 0,2 1 87,6 0 1,-3 10 0,8 0 0,-1 10 185,1 6 0,0 4 1,4 11 513,-1 3-98,-11-1-606,15 3 0,-5-7 1,16 7-98,8 0 0,4-8 1,6 8-1,2-2 42,3-1 0,8 11 0,-8-2 0,-3 4 54,-2 3 0,5 0 0,0 0 7,-3 0 1,-2 0 0,-3 0 0,-2 3 46,-6 4 0,6-2-160,-5 11 1,-4-8-1,1 7 54,-2 3 1,-4-5-1,-7 3 1,0 2-85,0 2 1,0 3-1,0 1 1,0-1 37,0 0 1,0 0-1,0 1 1,3-1-20,5 0 1,-3-10-1,10-3 1,3-2-38,3 0 0,-5-1 0,-1-7 0,3-2 27,3-6 1,2 3 0,0-11 0,-2-2 28,-6-2 1,3-6 0,-10-2 0,-3-3 31,-2 2 0,4 1 1,1 0-1,-3-3-20,-2 2 0,-11 3 1,-2 3-35,-3 0 1,-2 0 0,-9 2-1,1 3 1,0 5 7,0 3 0,-1 2 0,1 8-84,0 0 1,8 0-80,-1 0 104,11 10 1,-3 1 35,16 4 0,5-4 1,13-11 168,5 0 0,-6-8 1,9 0-1,-3 0-26,0-2 1,7 7 0,-4-4 0,-1 2 132,1-3 1,-3 5 0,-8-4 0,0 4 16,1 3 1,-1 0-209,0 0 0,-10 10 0,-5 6 0,-6 4-117,-2 4 1,0-1 0,0 0-1,0 3 79,0 5 0,-2-5 0,-4 4 0,-1-4 4,2-3 0,2 1 0,6-4 0,2-2 23,2-2 0,4-11 0,-6 5 0,5-2 39,3 0 1,3 0 0,7-8-41,0 0 1,0-11 0,0-4-64,1-6 1,-1-2 0,0-3-18,0-5 64,1 5 1,-4-7 0,-2 7 0,-2-2-36,2-3 0,0-8 0,0 8 0,-5 0-115,-3-2 1,-2 7 0,-8-8 103,0 1 1,-11 7 0,-7-5 68,-10 5 1,10 13 0,-5 8-42,2 10 0,3 1 0,0 9 0,5 3 152,3 3 0,0 10 0,4 2 0,-1 1 199,1-1 0,4 8 0,2-4 0,0 1-112,0 1 0,0-8 1,2 5-226,6-2 35,-5-4 0,17-4 0,-4 0 0,5 0 40,2-6 1,0-4 0,0 2 0,6-5-431,9-3 1,-7-2-1,13-8 1,-5 0-160,-3 0 1,-5 0 0,5-3-1,-3-2-266,-4-3 1,4-7 0,-2 5 779,-2-3 0,-4-3 0,-1-7 0</inkml:trace>
  <inkml:trace contextRef="#ctx0" brushRef="#br0" timeOffset="8982">13183 1161 7468,'23'0'30,"1"8"1,-1 2-1,0 0 1,0 1 1819,0-6-1933,1-3 1,-4-4 0,-2-3-455,-2-3 1,-11-10 536,3 2 0,5-4 0,0-3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8:29.161"/>
    </inkml:context>
    <inkml:brush xml:id="br0">
      <inkml:brushProperty name="width" value="0.17143" units="cm"/>
      <inkml:brushProperty name="height" value="0.17143" units="cm"/>
      <inkml:brushProperty name="color" value="#5B2D90"/>
    </inkml:brush>
  </inkml:definitions>
  <inkml:trace contextRef="#ctx0" brushRef="#br0">23 578 6992,'-12'10'14,"4"5"1,5 6 0,3 5-1,0 2 204,0 3 1,0 0 0,0-8 0,0 1-62,0-1 1,0 0-1,3 0-38,5 0-1,-3-7 1,10-3-23,3-3 0,-5-2 0,3-8-12,2 0 0,2-8 1,1-2-1,-3-3-8,-3-5 1,-9-3-1,1-2-17,-4 0 1,-3 7 0,0 1-22,0-3 1,-3 5-1,-4 0-127,-9 3 1,-4-6-1,-1 6 1,3-3-228,2-5 1,9 8-1,-6-1-1029,2 1 994,4 7 0,9-7 1,6 10 350,7 0 0,6-10 0,2-3 0</inkml:trace>
  <inkml:trace contextRef="#ctx0" brushRef="#br0" timeOffset="417">488 90 7505,'0'-36'-331,"0"5"517,10 16 0,-7 7 0,7 18 0,-2 11-49,-1 7 0,1 14 0,-8-4 1,0 6 36,0 3 0,0-1 0,0 0 1,0 1-66,0-1 0,-8 1 0,1-1 0,1-2-85,4-5 0,2 2 0,0-10 0,0-3-256,0-2 1,-8-3-212,0 0 306,1-10 0,7-5 53,0-16 0,2-5 0,3-10 0,6 3 77,2 4 1,-6-5-1,9 6 34,2-6 1,2 1 0,4 4-1,-1 8 21,0 6 0,0 2 0,1 0 99,-1 0 1,0 0-2,0 0 1,-10 10 0,-5 6-51,-6 4 0,-2 4 1,-2-1-206,-6 0 1,-5 0 0,-10 0 0,0-2-108,0-6 0,-1 4 0,1-9-444,0 3 1,7-8-432,1 3 1091,10-16 0,-16-15 0,8-13 0</inkml:trace>
  <inkml:trace contextRef="#ctx0" brushRef="#br0" timeOffset="762">859 183 7429,'23'-13'-373,"-7"-5"477,-1 10 0,-10 3 0,6 16 129,-1 12 0,-7 0 0,4 11 0,-4-3 62,-3-1 0,0 12 1,0-4-1,0 4-200,0-4 0,0 6 1,0-5-1,0 2-241,0-2 1,-3 2-1,-2-7 1,-3-1-97,3 1 1,3-3-1,2-8 1,0 0-470,0 0 1,0-7 710,0-1 0,0-10 0,0 6 0</inkml:trace>
  <inkml:trace contextRef="#ctx0" brushRef="#br0" timeOffset="1119">627 601 7569,'-16'-21'0,"1"6"0,-1 4 0,1 4 0,0-1 178,9 0 1,-1 1 52,14-1 0,9-3 1,12 6-1,6-5 0,2 0 1,5-1-317,3 6 1,2-5 0,1 0 0,-1-1 89,1 1 0,-1-5 0,-2 4 0,-3 1-112,-2 0 0,0-6 1,4 8-1,-1 3-2040,-4 3 2147,-9 2 0,14 0 0,-6 0 0</inkml:trace>
  <inkml:trace contextRef="#ctx0" brushRef="#br0" timeOffset="1505">1439 462 7569,'-23'0'-818,"0"0"1032,0 0-61,-1 0 1,1 10-1,0 5-51,0 6 0,7-5 0,3-1 1,1 3 14,-1 3 1,7 2 0,-1 0-98,4 0 1,3 1 0,0-1-55,0 0 0,0 0 1,3-2-91,4-6 0,-1-4 1,9-11 8,3 0 1,-5 0 0,2 0-11,4 0 1,1-8 0,1-2 0,-3-3 98,-3-5 1,-7-3 0,5-2 72,-3 0 0,1-1 0,-6 1 54,2 0 1,1 0 611,-8-1-567,0 12 0,0 4 0,0 16-74,0 7 0,0-2 0,0 2 0,0 3-48,0 3 1,3-5 0,2-1 0,5 1-110,3-4 0,3 6 0,7-10-146,0-3 1,0-2 0,0-3 0,1 0 34,-1 0 0,0 0 1,0-3 158,1-4 1,-1-6-1,-3-10 1,-2 2-45,-2 5 1,-8-4 0,5 4 626,-3-4 0,-2 4 572,-8 1-807,0 10 0,0-3-186,0 16 0,-3-3 0,-2 10 0,-3 3-116,3 3 1,2 2 0,3 0-346,0 1-383,0-12 335,0 9 127,0-8-555,0 10 0,3-7 812,5-1 0,5-10 0,10 6 0</inkml:trace>
  <inkml:trace contextRef="#ctx0" brushRef="#br0" timeOffset="1879">1695 369 7569,'0'-34'-389,"-8"9"-97,0-6 523,0 5 1,11 13-93,5 5 1,2 16-1,5 7 1,-4 3-590,-1-2 644,3 5 0,10 2 0,0 13 0</inkml:trace>
  <inkml:trace contextRef="#ctx0" brushRef="#br0" timeOffset="2210">2066 554 7569,'0'24'-291,"0"-1"271,0 0 0,0 0 160,0 1 1,0-1 0,0 0 55,0 0 73,0 0-34,0-10-394,0 8 0,0-21 0,0 0 1,0-13-21,0-8 0,2-2 1,4 0-1,4-3 53,3-5 1,-8 3-1,5-8 1,1 0 259,4 0 0,-2-1 0,2-1 0,3 7 155,3 5 0,0 3 0,-3 2 148,-3 6 1,1 7-23,7 16-377,-10 5 1,-3 10 0,-10 3-1,0 5-104,0 7 1,0-4-1,3-1 1,2-2-30,3 0 1,2 0 0,-2-8 0,5 1 94,-1-1 0,19 10 0,-5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57:23.591"/>
    </inkml:context>
    <inkml:brush xml:id="br0">
      <inkml:brushProperty name="width" value="0.17143" units="cm"/>
      <inkml:brushProperty name="height" value="0.17143" units="cm"/>
      <inkml:brushProperty name="color" value="#5B2D90"/>
    </inkml:brush>
  </inkml:definitions>
  <inkml:trace contextRef="#ctx0" brushRef="#br0">94 567 7525,'-13'11'-3,"0"2"0,8 10 0,-5 0 0,-1 0 336,1 0 0,0 3 0,4 3 0,-1 4-213,2 3 0,2 0 0,3 6 0,0-6-99,0-3 1,3 6-1,4-8 1,6-3-117,0-2 0,8-11 1,-3-2-1,8-2-77,5-6 0,-1-3 1,-6-2-1,-1-2 90,0-6 0,0 3 0,1-11 0,-1-2 10,0-2 0,0-3 1,0-3-1,1-3 70,-1-2 1,-10 1-1,-3 6 1,-2 1 200,-1 0 271,1 0-399,-8 10 0,-8 5 0,1 16-2,2 7 0,2 6 1,3 2-40,0 0 1,0 1-1,3-1 1,2 0-33,2 0 1,9 0 0,-6-2 2,3-6 1,3-4 0,7-11 12,0 0 1,-2-3 0,-3-5-1,-5-7-19,-3-6 1,0-2-1,-5 0 1,3 0-1,-3 0 165,-2-1 0,-3 1 1,0 0-27,0 0 1,-3 2-1,-2 3 1,-5 3-206,-3-4 1,-3 7 0,-7-1-327,0 2 0,0 4-58,0 7 1,7 0 0,3 2-837,3 6 1291,2 5 0,-2 20 0,-3 3 0</inkml:trace>
  <inkml:trace contextRef="#ctx0" brushRef="#br0" timeOffset="1241">697 660 7569,'8'-15'206,"0"-1"0,10 1 1,-3-6 4,6 6 0,2 4 1,0 14-93,1 5 1,-4 5-1,-2 10-121,-2 0 1,-3 0 0,2 0 0,-5 1-1,-2 1 65,0 6 1,0-5 0,-8 8 0,0-3-215,0 0 1,0 0 0,0-8 0,0 0-105,0 0 0,0-7 191,0-1 1,7-12-1,4-3 30,2-13 0,-1-16 1,6-4-1,-2-1 10,2 1 0,3-6 0,2 6 0,0-1-52,0 1 0,0 2 0,1 7 0,-1 1-111,0 0 0,-2 8 1,-3 2-45,-3 2 1,-7 1 0,7 5-267,3-3 497,3 0 0,-5 8 85,-1 0 1341,-10 0-653,-15-10-363,5 8 1,-16-6-266,21 16 0,0-3-160,0 10 1,8 1-1,0 7 1,-3 0-1,-3 0 56,-2 0 0,0 1 0,3-4 0,2-2-280,3-2 0,0-1 0,-6 6 43,6-6 0,-6-2 0,9-8 162,-1 3 1,-5 0-17,11-8 0,-3-3 0,5-2 88,-3-3 0,-2-2 0,5 5 0,-5-5 77,-3-3 1,6 5 0,-6-7-116,3-4 1,2-1-11,9-3 1,-11 7 0,-3 3 0,-2 0-28,-1 0 0,1-2-61,-8-8 1,0 7 122,0 1 1,-3 10 137,-4-3 1,2 5-36,-11 3 1,1 3-55,-9 5 0,12 5 0,1 7 1,3-2 11,1-2 0,-1-1 0,8 8 0,0 1-84,0-1 0,0 0 0,3 0-22,4 0 0,-2-7 0,11-1 0,2 1 37,3-3 0,-6-3 0,1-10 1,2 0-180,2 0 1,3 0-1,1-2 1,-1-4 4,0-1 1,0-11 0,1 2 0,-1-2 101,0 3 1,0-6 0,-2 5 0,-3-4 82,-3-3 1,-7 7 0,5 1 0,-3-3 106,-5-3 0,6 6 438,-4-1-237,1 1 1,-8 4-213,0 11 0,-8 3 0,1 12-10,2 3 0,2 3 0,3 2-152,0 0 0,10-2 0,3-3 0,3-2 48,-1 2 0,1-8 0,4 0 0,-2-2-14,-2 0 0,-1-1 0,8-7 0,1 0-57,-1 0 1,0 0 0,-2-2 0,-3-6-42,-3-7 0,1-6 0,4-2 1,-2-3-14,-2-5 1,-8 5-1,4-7 1,-1-1-22,-6-4 1,5 2 0,-2-3 0,-3 0 84,-2 3 0,-3-5 0,0 7 0,0-2-15,0-5 1,0-3 0,0 0 0,-3 3 245,-5 2 1,6 11 235,-6-3 0,6 18-123,2 13 1,0 13-1,0 18 1,0 8-11,0 4 0,0 4 0,0 2 0,0 2-45,0 4 1,0-1-1,0-8 1,0 1-128,0-1 1,0-7 0,2-3-1,3 0-475,3 0 0,2-8 1,-5 3-231,3-5 0,0-10 0,-5-4-498,4-1-858,-4-4 1950,-3-7 0,-13-10 0,-10-3 0</inkml:trace>
  <inkml:trace contextRef="#ctx0" brushRef="#br0" timeOffset="1533">2183 567 7569,'-36'-23'130,"2"0"0,11 2 1,2 3 93,6 3 0,2 10 0,8-6-54,-3 1 1,3 7-1,12-4 1,9 4 15,5 3 0,4 0 0,4 0 0,4 0-145,3 0 1,3-2 0,7-4 0,1-1-554,-1 2 0,-2 2 0,-3 0 1,-4-2 216,-4-3 0,6 1 1,-6 7-1,-2-3-801,-5-5 1096,2 6 0,-4-8 0,12 10 0</inkml:trace>
  <inkml:trace contextRef="#ctx0" brushRef="#br0" timeOffset="2364">2716 382 7623,'-15'10'363,"2"6"0,3 7-121,5 8 0,2-6 0,3 6 1,0-5-58,0-3 0,0 1 0,0-1-143,0 0 0,0 0 0,0 0-196,0 1 1,0-1-78,0 0 1,0 0-441,0 0 487,0-10 0,0-13 0,0-15 0,3-6 79,4-2 0,4-3 0,7-2 0,-5-3 84,-3 3 1,8-6 0,-5 3 0,2 3 91,1 2 0,-8 5 0,4 3 550,-1 3 0,7 10-304,-3-3 1,-4 8-239,-4 8 1,4 7 0,-4 14 0,-1 1 2,-4-1 0,-2-1 0,3 1 0,2 1-98,3-1 0,2-11 0,-2-3 35,7 3 0,6-5 0,2 0-14,0-2 1,0-4 0,1-9 0,-1-3-112,0-3 0,0-10 0,0 2 1,-2-4 34,-5-4 0,4 1 0,-4 0 1,2 0-97,-3 0 1,-2-1 0,-8 1 0,3 0 121,-3 0 1,-2 0 0,-6 2 40,-5 5 0,3-2 1,-10 11 89,-3 2 1,-3 2-1,-2 6-12,0 4 0,2-2 0,3 11 0,5 2 31,3 3 0,-6 2 0,9 0 0,1 0-7,4 0 0,2-7 0,0-1-33,0 3 0,2 3 1,6 0-1,5-3-69,0-3 1,8-7 0,-6 5 0,6-3-52,2-5 0,0-2 1,0-3-1,0 0-92,1 0 0,-1 0 0,0-3-24,0-4 0,1-4 0,-4-7 0,-4 3 1,2-1 112,-11-7 1,9 0 75,-8 0 0,-1-1-32,-7 1 0,0 8 509,0-1-276,0 11 121,0-5-201,0 10 0,0 10 0,0 6-22,0 4 0,0 3 1,0 1-26,0-1 0,0-8 1,0 1 35,0 2 0,0 2-80,0 4 0,0-1-22,0 0-1266,0-10 154,0-3 364,0-10 0,0-2 426,0-6 1,0-5 0,3-8 0,2 3 295,3 3 0,10 2 0,-5-5 0,0 2 0,7 1 0,-7-8 0</inkml:trace>
  <inkml:trace contextRef="#ctx0" brushRef="#br0" timeOffset="2666">3714 498 7569,'16'-8'0,"-3"-2"-45,-3-3 367,8 8 91,-15-6 0,4 11-181,-14 0 1,-6 11-139,-10 4 0,7 3 0,3 0-53,3-2 0,2-9-14,8 9 0,0-8 0,3 5 69,5-3 1,4-2 0,12-8-6,-1 0 1,0 7 0,0 1-1,0-3 0,1-2 0,-1-3 0,-2 2 0,-3 4-84,-3 1 1,-10 4 0,3-4-250,-5 9 0,-14 2 0,-4 0 0,-6-5-137,-2-3 0,0 8 0,-1-5 0,1 0-163,0-5 1,0 2-1,0-2 542,-1-3 0,12 8 0,-9 0 0,8 10 0</inkml:trace>
  <inkml:trace contextRef="#ctx0" brushRef="#br0" timeOffset="57516">349 2192 7566,'0'-23'5,"0"13"0,0 10 4,0 12 0,0 19 0,0 8 1,0 2 57,0-2 1,0 5-1,-2-6 1,-4 6-28,-1 3 1,-1-1-1,8 3 1,0 3-26,0 2 1,0 0 0,0-10 0,0-3-34,0-2 0,0-11 0,0 3 0,0-5 6,0-3 1,-3-2-389,-4-6 383,4-4 0,-7-22 0,10-7 0,0-8 11,0-5 1,0-2-1,2 5 1,3-3 34,3 2 0,8-4 0,-6 2 0,0 2 44,1 4 1,7-6 0,-5 0 25,-1 2 1,6 11-1,-7 5-50,2 3 0,2 5-52,8 13 1,-10 5 0,-2 7 0,-4-2 7,1-2 1,0-1-1,-6 8 1,4 1-22,1-1 1,1 8-1,-8 0 1,3-3 18,4-2 0,-4-3 0,7 0-2,1 1 0,-9-9 0,8-2 3,1-3 1,2-2-1,10-8-5,0 0 0,0-10 0,0-6 0,1-2-39,-1 3 0,0-6 0,0 6-68,1-6 99,-1-2 0,-8-1 1,-2 1-1,-3 0-25,-4 0 0,4 7 0,-2 1 12,-3-3 0,-3 5 1,-4 0 63,-6 3 1,-5-6-11,-10 9 1,0-1 0,0 10-13,-1 6 0,9 5 0,-1 10-14,-2 0 1,8 1 0,2-1 0,6 0 9,2 0 0,0 0 0,0 1 77,0-1 0,0 0 0,2-2-149,6-6 63,-5 6 0,15-16 0,-8 8 1,3-3-4,5-5 0,3-2 0,2-3 0,-3-3-9,-4-4 1,4-6 0,-4-10 0,5-1-45,2 1 1,-3-8 0,-2 0 0,-2 0 18,2-2 0,-5 4 1,2-7-1,1 3-4,-3 4 1,5-7-1,-10-2 1,-1-4-10,4 4 1,-9-6 0,8 5-1,-2-5 28,0-2 0,0-8 0,-8 0 0,0 2 77,0 3 1,0 5 0,0 5 109,0 9 20,0 4-108,0 3 0,0 12 1,0 11 18,0 13 0,0 18 0,0 8 1,0 5-24,0 2 1,0 8 0,0 3 0,0 2-55,0 6 0,-3-9 0,-2 1 1,-3-5 24,3-6 1,2 6 0,3-16-1,0 0-77,0-5 1,8-5-1,2-3 1,1 0-152,-1 0 1,8-7-7,-2-1 0,4-10 81,3 3 81,1-5 0,-9-14 1,1-4-1,-1-6-22,-2-2 1,5 0 0,-8 0 0,1-1 24,-1 1 0,0 0 0,-5 0 1,3 0 79,-3-1 1,-2 1 0,0 0 107,4 0 0,-4 7 65,5 1-129,-6 10 0,-2 5 0,0 15 1,0 6 0,0 5 1,0 4-1,0 7-28,0-1 1,0 15 0,0-4-90,0 2 3,0 10 1,0-2-1,0 7-45,0-2 0,0-3 0,0 6 0,0-6 0,0 0-62,0 1 1,0-11 0,3 0 0,2-11-81,3-4 1,-1 5 0,-7-8 0,0-3-297,0-2 0,0-11 131,0 1 0,0-14 1,3-2 231,5-13 0,-6-10 0,6-8 0,-5-7 127,-3-6 0,0-3 0,0 1 0</inkml:trace>
  <inkml:trace contextRef="#ctx0" brushRef="#br0" timeOffset="57868">1533 2447 7170,'0'-23'-87,"10"2"1,3 3 518,0 3 1,8 10-208,-6-3 1,6 5 0,2 6-44,0 5 0,-7-3 1,-1 10-79,3 3 1,-8 3 0,-2 2-1,-5 1-103,-3-1 1,0 0 0,-3 0-201,-5 0 161,6 1 0,-19-1 0,8 0-148,0 0 0,-5-7 0,8-1 0,-3 1-229,-5-3 0,5 5-714,-2-11 1129,10 11 0,-6-15 0,22-3 0,1-13 0</inkml:trace>
  <inkml:trace contextRef="#ctx0" brushRef="#br0" timeOffset="58238">1927 2540 7569,'21'-15'-257,"-6"-1"515,6 11 1,-21-5-35,0 10 0,-10 2-146,-13 6 0,-1 2 0,4 8-158,4-2 1,-2-8 126,10 7-238,1 1 0,9 4 147,6-4 1,5-6 0,8-7 0,-3 2 89,-3 2 0,1 1 0,7-8 66,0 0 1,0 8 0,0 0 0,1-3 70,-1-3 1,-3 1 0,-2 2 35,-2 3 1,-13 10-224,-3-3 0,-11 6 0,-12 2 1,0-2-154,0-6 1,-8 6 0,0-6 0,2 4-141,4-4 0,4 6 0,3-8 0,5 2-244,3 0 0,-6-7 541,8 8 0,-10-11 0,6 5 0</inkml:trace>
  <inkml:trace contextRef="#ctx0" brushRef="#br0" timeOffset="58618">2740 2308 7537,'0'-23'262,"0"10"0,0 5 0,0 16 0,0 7-78,0 6 1,0 2-1,0 3 1,0 2-56,0 3 1,0 11-1,0-4 1,0 4-224,0-4 1,-8 4-1,0-9 1,3 1-67,2-1 0,3 6 1,0-8-1,0-3-118,0-2 1,11-5 0,4-6-170,6-7 1,2-8 0,0-8 446,1-7 0,-1-6 0,0-2 0</inkml:trace>
  <inkml:trace contextRef="#ctx0" brushRef="#br0" timeOffset="58902">2647 2540 7585,'-13'-2'172,"5"-6"0,16 5 1,7-7-1,6 2-251,2 0 1,3 1 0,2 7 0,6 0-106,2 0 1,-5 0-1,5 0 1,-2-3-271,-6-5 0,5 6 454,-2-6 0,0-5 0,-7 0 0</inkml:trace>
  <inkml:trace contextRef="#ctx0" brushRef="#br0" timeOffset="59298">3157 1797 7527,'-7'-10'-149,"-1"10"1,3 13 466,2 8 0,-5 12 0,1 6 0,2 5-131,2 2 0,3 3 1,0 3-1,-3 4-103,-4 4 0,4-9 0,-7 6 0,2-3-101,0 0 0,-7 1 0,5-9 0,-1-2 50,1-6 1,-6 4 0,9-11-279,2-3 64,2-12 0,13-9 1,6-14 60,4-9 1,1-5 0,-3-4 0,-2-4 75,2-2 0,0 0 1,0 8-1,-3-3 162,3-5 0,0 6 0,0-4 0,-5 9 9,-2 4 0,7 11-49,-3-3 0,-5 8-20,-2 8 1,-5 5 0,-3 13 0,0 2 14,0 3 0,0 10 1,0-5-1,-3 3 14,-5 0 1,6-8-1,-6 5 1,8-3-4,8-4 0,-3-4 0,10-4-26,3-5 1,3 2 0,2-11-107,1-1 1,-1-4 0,0-4 0,0-6-138,0-8 0,1-4 0,-1-4 0,-3-1 48,-4-6 1,5 2 0,-9-7-1,4 3 82,-1 4 1,-9-4 0,1 2 0,-4 3 70,-3 2 1,0 3 0,0-1 0,-3 4 5,-4 4 1,1-2-1,-9 10 1,-3 3 106,-3 3 1,-2 2 0,2 2 0,3 6-74,3 7 0,7 9 1,-5 4-1,3 6 112,5 2 1,2-5 0,3 5 0,0-3-118,0-4 0,10-4 0,9-4 0,6-3-298,6-2 0,8-11 0,-6 2 1,4-4-148,4-3 1,3 0 0,2 0 190,0 0-27,1 0 162,-1 0-497,1 0 565,-1 0 0,-7-8 0,0 1 0,2 1 0,3 4 0,2 2 0</inkml:trace>
  <inkml:trace contextRef="#ctx0" brushRef="#br0" timeOffset="60321">5061 1914 7569,'0'-13'-505,"-3"2"468,-5 11 0,6 5 1,-6 11 159,5 15 0,11 13 0,0 10 0,0 5-2,2 1 0,-8 4 0,6-10 0,-5 0-31,-3 3 0,0-8 0,0 3 0,0-9-26,0-4 0,-8 0 0,-2 7 1,-1-2-56,1-5 1,2 2-1,6-10 1,-3-3-48,-3-2 0,0-3-6,8 1 1,3-14-23,4-10 1,6-21 0,11-15 0,-1-3-9,0 1 0,0-1 0,0-7 0,-2 2 93,-5 5 0,4-2 1,-4 10-1,2 3 113,-3 2 0,6 5-104,-6 6 1,-2 4-1,0 14 85,-3 5 1,-2 5-1,-8 10 1,0 0-59,0 0 1,0 0-1,0 1 1,0-1 27,0 0 1,0 0 0,0 0-9,0 1 0,8-1 1,2 0-64,3 0 0,-5-10 0,5-3 0,0-2-44,-1 0 1,4 0 0,7-8-32,0 0 1,-2-11 0,-3-4 0,-3-6-27,4-2 0,-7 0 1,1 0-1,0-1 71,0 1 1,-8 0-1,3 0-11,-5 0 1,-3-1 0,0 1 56,0 0 1,-3 2 8,-5 6 1,-5 5 13,-10 10 1,0 10-1,2 5 30,6 6 0,-3 2 0,10 3 0,3 2-26,2 3 1,3 0 0,0-8-1,0 1-64,0-1 0,0 0 0,3 0-59,5 0 1,5-10 0,10-5 0,0-5-114,0-3 1,0 0 0,1 0 0,-1 0-58,0 0 1,0-11 0,0-4-1,1-6-56,-1-2 1,0 0 0,0 0 0,-2-1 293,-6 1 0,3 0 0,-7 2 0,-1 3-58,0 3 0,-2-1 1,-8-7 48,0 0 1,0 7 0,-2 4 1015,-6 1-409,5-7 1,-7 18 0,10 0-194,0 13 0,0 8 1,2-1-1,6 1-262,8 2 1,-3-5 0,2 13 0,3-5-106,3-3 0,2 0 0,0-2 0,-2-3-430,-6-2 1,6-1 0,-6 6 0,3-3-361,-2-3 1,5-7 0,-6 5-676,6-3 1427,-9-2 0,9-8 0,-8 0 0</inkml:trace>
  <inkml:trace contextRef="#ctx0" brushRef="#br0" timeOffset="60655">6291 2424 7565,'0'-23'0,"0"0"140,0-1 0,-3 12 1,-5 6 36,-7 12 0,-8 6 1,-6 12-1,-4 1-138,-3 6 0,5-5 0,-5 5 0,0-5-53,-1-3 0,9 3 1,-3 2-1,5 3-203,3-2 1,8-6 0,2-5 0,2-3-638,6 3 0,3-5 854,2 3 0,10-1 0,3 8 0</inkml:trace>
  <inkml:trace contextRef="#ctx0" brushRef="#br0" timeOffset="61207">6476 2587 7569,'13'-16'-16,"-5"1"99,-5-3 0,-3 5 0,-3 0 202,-5 2 0,3 4 0,-10 7-111,-3 0 1,-3 0 0,-2 0 0,-1 0-81,1 0 0,8 10 0,-1 3 0,1 2-62,2 1 1,-5-1 0,10 9-87,3-1 1,2 0 0,3 0 0,0 0-68,0 1 1,0-1 0,3 0-237,5 0 0,5-10 150,10-5 1,0-6 0,0-4 151,0-6 0,1-5 1,-4-10-1,-2 0 17,-2 0 0,-11-1 1,3 1-1,-3 0 212,3 0 1,-6 7 359,6 1-74,-5-1-255,-3 3 0,0 6 0,0 14-126,0 9 0,7 5 0,1 2-119,-3 0 1,0-8 0,0 1 0,6-1-165,2-2 1,-6 5-222,9-10 228,-11 0 1,16 2-1,-19-7 112,19 7 22,-19-10 1,19-8 0,-8-2 0,2-3-2,1-5 130,-11 8-162,16-11 28,-19 8 263,9-10-120,-1 0 1,-7 0-93,7-1 309,-10 11-149,10-7-1,-7 7 203,7 0-158,-10-8 37,0 19-174,0-8 114,0-1 88,0 9-175,0-9 143,0 11 30,0 11-83,0 2-58,0 20 151,0 3-119,0 11-476,0-1 465,0 11-95,0-8-58,0 18 189,0-8-489,0 11-702,10-1 898,-7 1 220,7-11-571,-10 8 570,11-18-60,-9 8-687,8-11-42,1 1 737,-9-11-284,9-2-441,-11-11 1170,10 0-722,-7-10 634,7-3-924,-10-10-47,0 0 440,0-10 1,0-6-1,0-12 1,0-6 133,0-2 0,-3-2 0,-2-11 0,-3-5 0,-10-6 0,5-9 0</inkml:trace>
  <inkml:trace contextRef="#ctx0" brushRef="#br0" timeOffset="61523">6755 2633 7569,'2'-52'-32,"6"6"1,-5 15 0,7 0 0,-2 5-1,2 6 1,3 2 232,5 2 0,-5 11 0,2-3 0,3 6 102,3 2-127,2 0-44,1 0 1,1 0 33,6 0 1,-5 0 83,8 0-138,-11 10 1,-3-5 0,-4 11 0,-8 2-37,-6 2 0,-4 4 0,-9-1 1,-9 3-226,-9 4 1,-9-4-1,7 8 241,2-1-100,4-17 89,-9 25-1416,19-25 662,-16 17 230,18-20 197,0 8 54,2-9 0,4 4-284,-1-1 476,0-9 0,8 14 0,0-7 0</inkml:trace>
  <inkml:trace contextRef="#ctx0" brushRef="#br0" timeOffset="61886">7057 2656 7569,'20'-15'-95,"-2"2"-54,-2 3 0,-1-6 478,8 8 1,-10 11-233,-5 12 0,-5 6 1,-3 2-1,2 0-73,6 1 0,-6-9 0,9 1-31,-1 2 0,3 0 0,8 0-25,-6-3 0,6-10 0,-6 3 4,6-5 1,-6-3 0,1-3 0,-1-5 14,-2-7 1,0-3 0,-8 0 0,3 2 40,-3-2-25,-2-2-2,-3-4 0,0 1-2,0 0 3,0 0 148,0 10 20,-11-8-104,-2 19 1,-10-16 0,-3 10-50,-4 3 0,4 5-273,-5 7 129,5-4 1,11 18-1,2-6-149,2 6 1,4 2 0,9-2 101,6-6 1,5 3-1,10-10 1,0-3-362,0-2 535,11-3 0,-8 0 0,10 0 0,-5 0 0,-5-11 0,7-2 0</inkml:trace>
  <inkml:trace contextRef="#ctx0" brushRef="#br0" timeOffset="62290">7614 2610 7569,'12'-11'0,"9"9"0,-18-19 0,17 19-333,-17-19 235,7 18 118,-10-17 1,0 17 274,0-7-184,0 0 74,0 7 6,0-7-41,0 10 0,-10 0 37,7 0-47,-17 0 11,17 0 1,-18 0-108,9 10 1,-4 3-1,3 10 1,3 0 45,5 1 0,0-1 0,-1 0 0,-1 0-72,2 0 0,2 1 0,6-4 0,2-2-39,2-2 0,9-8 0,-6 4-23,3-1 1,3-4-1,7-7 1,0-2-38,0-6 106,0-5-126,1-10 116,-1 0-20,0 0 16,0-11-103,0-2 0,-2-3 68,-5 1-171,4-1 178,-7-7 0,8 7-51,-6 0 0,-2 0 0,-8-10-62,3-5 48,0 5 1,-6-10 0,3 7-12,3-2 122,0 0-79,-8 8-336,0-1 333,0 1 246,0 20-111,-10-5 7,7 18 65,-7 0-71,-1 3 1,9 13 237,-6 4-85,-5 17 1,11 12 0,-9 13 0,4 5 28,-1 8 0,0 5 1,8 2-1,0 1-60,0 0 0,0-11 0,0-5 0,3-5-52,4-2 1,6-11 0,10-5-1,-2-6-136,-5-1 0,12-1 1,-5-3-1,3-2-652,0-2 449,7-11 116,-7 5-31,18-10-16,-8 0 1,0-2-1,-2-3 1,-3-6-299,0-2 1,-1-2 0,-6-8 0,-1 2-254,0 6 1,-7-6 0,-1 6 667,3-6 0,3-13 0,2-2 0</inkml:trace>
  <inkml:trace contextRef="#ctx0" brushRef="#br0" timeOffset="63705">9215 2308 7456,'0'-15'408,"0"-1"-232,0 11 0,3-3 1,2 16-1,2 7-43,-1 6 0,-1 2 0,0 0 0,3 1-56,-3-1 0,5 8 1,-2 2-1,-3 1-22,-2-1 1,4 1 0,1-6 0,-3 3-88,-2-2 0,-3-4 0,2-1 0,4-1-622,1 0 301,1 0 272,-8-10 1,8-13-1,2-15 1,0-9 18,1-6 0,4 1 0,-4-7 0,-1 0 154,0 0 0,6 0 0,-6-3 1,0 8 79,1 5 1,-1 6 0,-2 2-110,7 2 1,-2 11 0,0 0-11,-3 10 1,6 8-1,-9 13 1,-1 2 11,-4 3 1,1 8-1,2-6 1,3 1-64,-3-1 0,0-2 0,0-8 0,5 1-31,3-1 1,-5-10-1,5-3 1,0-2-31,0 0 1,-6-1 0,9-7 0,-1-2 2,-2-6 0,5-5 0,-7-10 0,-1 0-34,0-1 0,1 1 0,-6 0 1,2-3 85,-1-5 0,-4 5 1,-2-7-1,0 2 15,0 0 0,-10 0 0,-6 10 1,-4 6-6,-3 7 1,-1 6-1,1 2-55,0 0 0,0 10 0,2 5 0,6 6-108,7 2 0,-2 1 0,2-1 1,3 0-403,2 0 0,3-7 559,0-1 0,0-10 0,0 6 0</inkml:trace>
  <inkml:trace contextRef="#ctx0" brushRef="#br0" timeOffset="64137">9795 1914 7569,'3'-37'0,"2"6"11,3 6 171,-1 12 0,-7 5 0,0 18 0,0 11 31,0 7 1,0 14 0,0-4 0,0 6-19,0 3 0,0 7 0,0 0 0,0-3-45,0-2 1,0-2-1,0-1 1,0 1-212,0-1 1,0-7 0,3-3 0,2-3-45,3-4 0,0-3 0,-6-6-1074,6-4 980,-5 4 0,17-20 0,-7 0 74,0-13 1,8-5-1,-9 0 1,4 3 37,-1-3 0,1-3 1,5-2-1,-3 0 223,-3 0 1,1 2-1,7 5 1,0 6 18,0 0 1,-7 7 0,-1-5-69,3 6 0,-5 2 1,0 2-1,0 4 0,-3 4 46,0 3 0,-2 2 0,-8 9 0,0-1-45,0 0 1,0 0-1,0 0 1,-2 1-88,-6-1 1,3 8 0,-11 0 0,-2-6-217,-2-6 0,-4 1 0,1-7 1,0 3-73,0-1 1,7-10 0,1 3-1293,-3-6 1579,-3-2 0,8-10 0,-7-3 0,7-10 0</inkml:trace>
  <inkml:trace contextRef="#ctx0" brushRef="#br0" timeOffset="64479">10167 2540 7569,'23'-15'-24,"0"-1"1,0 11 43,0-3 1,-2 8 0,-3 5-1,-5 6 1,0 4 192,0 11 0,-8-3 1,3 8-1,-3-5-79,3-3 1,-6-7-1,8-1 1,-2 3-106,0 3 0,7-6 0,-4-2-64,2-2 0,-6-4 0,9-7-41,2 0 0,-5-7 0,0-4 26,-3-2 0,0-2 0,-5-8 0,3-1 0,-3 1 15,-2 0 1,-3 0 0,0 0 0,0-1 21,0 1 0,-3 0 0,-2 0 0,-5 2-13,-3 6 1,-5-3-1,-10 10 1,-3 3-13,2 2 0,3 3 1,6 3-1,2 4 12,2 9 1,1 2 0,-6 0-1,3-3-369,3 4 1,10 1-588,-3 3 982,16-10 0,15-2 0,13-11 0</inkml:trace>
  <inkml:trace contextRef="#ctx0" brushRef="#br0" timeOffset="64838">10863 1774 7414,'0'13'649,"-10"8"-515,7 2 453,-18 13-201,19 21-228,-9-8-20,1 8 336,8-1-168,-19 4-663,18 9 323,-7-9 1,10-1 194,0-5 33,0-5-435,0-3 0,0-4 211,0-11-222,0 0 333,10-8-73,-7 0 714,18 0-1632,-19-10 505,19 8-108,-8-19-269,10 9 432,0-11-209,0 0 121,-10-11 91,8-2 347,-19-10 0,9 10 0,-11-7 0,0-4 0,0-12 0</inkml:trace>
  <inkml:trace contextRef="#ctx0" brushRef="#br0" timeOffset="65151">10584 2331 7419,'-10'-13'-134,"-3"-5"1117,-10 11-763,10-1 1,5 8 0,16-3-112,7-4 0,14 4 1,4-5-1,1 6 44,-1 2 0,16 0 0,-2 0 104,2 0-220,0 0 64,-3 0 55,1 0-24,-1 0-281,1 0 131,-11 0 0,-3 0 98,-10 0-689,1 0 325,-1 0 129,-10 0-734,7 0 385,-17 0 247,7 0 16,-10 0 25,0 0 0,0 10 0,0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15:58.524"/>
    </inkml:context>
    <inkml:brush xml:id="br0">
      <inkml:brushProperty name="width" value="0.17143" units="cm"/>
      <inkml:brushProperty name="height" value="0.17143" units="cm"/>
      <inkml:brushProperty name="color" value="#5B2D90"/>
    </inkml:brush>
  </inkml:definitions>
  <inkml:trace contextRef="#ctx0" brushRef="#br0">186 23 7992,'13'-10'1103,"0"7"-635,-6-4-209,-4 4-200,7 3 0,-10 3 1,0 4-1,0 11-39,0 11 0,-2 9 1,-6 14-100,-8 2 0,4 8 0,-4-8 1,1-2 45,2-3 0,-5-3 0,7-2 0,1-3 0,-3-2-89,0 2 1,8-7 0,-5-1 0,2-2-178,0 0 1,-2-2 0,5-11 0,-3-3 298,3 3 0,-8-8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17:51.954"/>
    </inkml:context>
    <inkml:brush xml:id="br0">
      <inkml:brushProperty name="width" value="0.17143" units="cm"/>
      <inkml:brushProperty name="height" value="0.17143" units="cm"/>
      <inkml:brushProperty name="color" value="#5B2D90"/>
    </inkml:brush>
  </inkml:definitions>
  <inkml:trace contextRef="#ctx0" brushRef="#br0">1 0 9805,'8'23'0,"-1"1"0,-1 1 0,-4 4 0,-2 7 0,0 5 0,0 8 268,0 0 1,0 3 0,0-1-1,0 3 1,0-2-55,0-3-394,10-3 1,-7-7 0,5-3-1,-6 0 1,-2-2 0,0-1-1,0-4-1448,0-4 1157,0-1 1,0-9-833,0 1 1303,0-11 0,0 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17:52.338"/>
    </inkml:context>
    <inkml:brush xml:id="br0">
      <inkml:brushProperty name="width" value="0.17143" units="cm"/>
      <inkml:brushProperty name="height" value="0.17143" units="cm"/>
      <inkml:brushProperty name="color" value="#5B2D90"/>
    </inkml:brush>
  </inkml:definitions>
  <inkml:trace contextRef="#ctx0" brushRef="#br0">0 1 7462,'23'0'-325,"1"0"547,-1 0 0,0 3 1,0 2 12,0 2 1,-7 1 0,-1-5-16,3 5 0,0-3 1,1 8-22,-4-3 0,-10 0-78,3-2 1,-6 5 0,-2 10-76,0 0 0,0 0 0,0 1 0,-2-1-27,-6 0 0,3 0 0,-8 1 1,0-4-330,0-4 1,-2 4-1,-8-4-162,-1 4 1,9-7 0,2-2 0,0-4-576,0 1 1047,8 0 0,-16-8 0,9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7T04:18:34.142"/>
    </inkml:context>
    <inkml:brush xml:id="br0">
      <inkml:brushProperty name="width" value="0.17143" units="cm"/>
      <inkml:brushProperty name="height" value="0.17143" units="cm"/>
      <inkml:brushProperty name="color" value="#5B2D90"/>
    </inkml:brush>
  </inkml:definitions>
  <inkml:trace contextRef="#ctx0" brushRef="#br0">186 70 7687,'-3'-23'425,"-4"0"1,1 10-1,-9 5-358,-3 5 0,-3 3 0,-2 0-420,0 0 1,7 8 352,1 0 0,-1 20 0,-7-2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defRPr sz="1200" noProof="1"/>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defRPr sz="1200" noProof="1" smtClean="0">
                <a:latin typeface="+mn-lt"/>
                <a:ea typeface="+mn-ea"/>
              </a:defRPr>
            </a:lvl1pPr>
          </a:lstStyle>
          <a:p>
            <a:fld id="{6A9DA659-D0E8-46C5-8FFA-43097ADBEC8E}" type="datetimeFigureOut">
              <a:rPr lang="zh-CN" altLang="en-US"/>
              <a:pPr/>
              <a:t>2020/6/23</a:t>
            </a:fld>
            <a:endParaRPr lang="zh-CN" altLang="en-US"/>
          </a:p>
        </p:txBody>
      </p:sp>
      <p:sp>
        <p:nvSpPr>
          <p:cNvPr id="3076" name="幻灯片图像占位符 3"/>
          <p:cNvSpPr>
            <a:spLocks noGrp="1" noRot="1" noChangeAspect="1" noChangeArrowheads="1"/>
          </p:cNvSpPr>
          <p:nvPr>
            <p:ph type="sldImg" idx="4294967295"/>
          </p:nvPr>
        </p:nvSpPr>
        <p:spPr bwMode="auto">
          <a:xfrm>
            <a:off x="381000" y="685800"/>
            <a:ext cx="6096000" cy="34290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defRPr sz="1200" noProof="1">
                <a:latin typeface="+mn-lt"/>
                <a:ea typeface="+mn-ea"/>
              </a:defRPr>
            </a:lvl1pPr>
          </a:lstStyle>
          <a:p>
            <a:r>
              <a:rPr lang="zh-CN" altLang="en-US"/>
              <a:t>1</a:t>
            </a: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defRPr sz="1200" noProof="1" smtClean="0">
                <a:latin typeface="+mn-lt"/>
                <a:ea typeface="+mn-ea"/>
              </a:defRPr>
            </a:lvl1pPr>
          </a:lstStyle>
          <a:p>
            <a:fld id="{23B4DFB1-84AF-4F25-85BA-4872943E0331}" type="slidenum">
              <a:rPr lang="zh-CN" altLang="en-US"/>
              <a:pPr/>
              <a:t>‹#›</a:t>
            </a:fld>
            <a:endParaRPr lang="zh-CN" altLang="en-US"/>
          </a:p>
        </p:txBody>
      </p:sp>
    </p:spTree>
    <p:extLst>
      <p:ext uri="{BB962C8B-B14F-4D97-AF65-F5344CB8AC3E}">
        <p14:creationId xmlns:p14="http://schemas.microsoft.com/office/powerpoint/2010/main" val="1325756851"/>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ChangeArrowheads="1"/>
          </p:cNvSpPr>
          <p:nvPr>
            <p:ph type="sldImg" idx="4294967295"/>
          </p:nvPr>
        </p:nvSpPr>
        <p:spPr>
          <a:ln>
            <a:miter lim="800000"/>
          </a:ln>
        </p:spPr>
      </p:sp>
      <p:sp>
        <p:nvSpPr>
          <p:cNvPr id="5122" name="备注占位符 2"/>
          <p:cNvSpPr>
            <a:spLocks noGrp="1" noChangeArrowheads="1"/>
          </p:cNvSpPr>
          <p:nvPr>
            <p:ph type="body" idx="4294967295"/>
          </p:nvPr>
        </p:nvSpPr>
        <p:spPr/>
        <p:txBody>
          <a:bodyPr/>
          <a:lstStyle/>
          <a:p>
            <a:r>
              <a:rPr lang="zh-CN" altLang="en-US"/>
              <a:t>打招呼 （很高兴。。。） 介绍组员   谁说哪一份部分（目录）</a:t>
            </a:r>
          </a:p>
        </p:txBody>
      </p:sp>
      <p:sp>
        <p:nvSpPr>
          <p:cNvPr id="51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DC2F83B7-6F05-49FE-BEB5-D188C662EC73}" type="slidenum">
              <a:rPr lang="zh-CN" altLang="en-US">
                <a:solidFill>
                  <a:srgbClr val="000000"/>
                </a:solidFill>
              </a:rPr>
              <a:pPr fontAlgn="base"/>
              <a:t>1</a:t>
            </a:fld>
            <a:endParaRPr lang="zh-CN" altLang="en-US">
              <a:solidFill>
                <a:srgbClr val="000000"/>
              </a:solidFill>
            </a:endParaRPr>
          </a:p>
        </p:txBody>
      </p:sp>
      <p:sp>
        <p:nvSpPr>
          <p:cNvPr id="5124" name="页脚占位符 4"/>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r>
              <a:rPr lang="zh-CN" altLang="en-US"/>
              <a:t>1</a:t>
            </a:r>
          </a:p>
        </p:txBody>
      </p:sp>
    </p:spTree>
    <p:extLst>
      <p:ext uri="{BB962C8B-B14F-4D97-AF65-F5344CB8AC3E}">
        <p14:creationId xmlns:p14="http://schemas.microsoft.com/office/powerpoint/2010/main" val="4259318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ChangeArrowheads="1"/>
          </p:cNvSpPr>
          <p:nvPr>
            <p:ph type="sldImg" idx="4294967295"/>
          </p:nvPr>
        </p:nvSpPr>
        <p:spPr>
          <a:ln>
            <a:miter lim="800000"/>
          </a:ln>
        </p:spPr>
      </p:sp>
      <p:sp>
        <p:nvSpPr>
          <p:cNvPr id="3" name="文本占位符 2"/>
          <p:cNvSpPr>
            <a:spLocks noGrp="1"/>
          </p:cNvSpPr>
          <p:nvPr>
            <p:ph type="body" idx="3"/>
          </p:nvPr>
        </p:nvSpPr>
        <p:spPr>
          <a:noFill/>
          <a:ln/>
        </p:spPr>
        <p:txBody>
          <a:bodyPr rtlCol="0">
            <a:normAutofit/>
          </a:bodyPr>
          <a:lstStyle/>
          <a:p>
            <a:pPr fontAlgn="auto"/>
            <a:r>
              <a:rPr lang="zh-CN" altLang="en-US" noProof="1"/>
              <a:t>现有整体机器人的结构，调辨识字号和箭头等，考虑</a:t>
            </a:r>
            <a:r>
              <a:rPr lang="zh-CN" altLang="en-US" u="heavy" noProof="1"/>
              <a:t>现场观看</a:t>
            </a:r>
            <a:r>
              <a:rPr lang="en-US" altLang="zh-CN" noProof="1"/>
              <a:t>Firstly, we should define the mecanical element of a leg. There are three joints installed in a leg, coxa joint, ankle joint and knee joint. besides, three connecting bar are basipodite, femur and tibia.</a:t>
            </a:r>
          </a:p>
        </p:txBody>
      </p:sp>
      <p:sp>
        <p:nvSpPr>
          <p:cNvPr id="256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CF7EB14E-2B09-4CD3-9F57-35B5630602AB}" type="slidenum">
              <a:rPr lang="zh-CN" altLang="en-US"/>
              <a:pPr fontAlgn="base"/>
              <a:t>12</a:t>
            </a:fld>
            <a:endParaRPr lang="zh-CN" altLang="en-US"/>
          </a:p>
        </p:txBody>
      </p:sp>
      <p:sp>
        <p:nvSpPr>
          <p:cNvPr id="25604" name="页脚占位符 4"/>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r>
              <a:rPr lang="zh-CN" altLang="en-US"/>
              <a:t>1</a:t>
            </a:r>
          </a:p>
        </p:txBody>
      </p:sp>
    </p:spTree>
    <p:extLst>
      <p:ext uri="{BB962C8B-B14F-4D97-AF65-F5344CB8AC3E}">
        <p14:creationId xmlns:p14="http://schemas.microsoft.com/office/powerpoint/2010/main" val="3551726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p:cNvSpPr>
          <p:nvPr>
            <p:ph type="sldImg" idx="4294967295"/>
          </p:nvPr>
        </p:nvSpPr>
        <p:spPr>
          <a:ln>
            <a:miter lim="800000"/>
          </a:ln>
        </p:spPr>
      </p:sp>
      <p:sp>
        <p:nvSpPr>
          <p:cNvPr id="27650" name="文本占位符 2"/>
          <p:cNvSpPr>
            <a:spLocks noGrp="1" noChangeArrowheads="1"/>
          </p:cNvSpPr>
          <p:nvPr>
            <p:ph type="body" idx="4294967295"/>
          </p:nvPr>
        </p:nvSpPr>
        <p:spPr/>
        <p:txBody>
          <a:bodyPr/>
          <a:lstStyle/>
          <a:p>
            <a:r>
              <a:rPr lang="zh-CN" altLang="en-US"/>
              <a:t>有正逆解，能干嘛，</a:t>
            </a:r>
            <a:r>
              <a:rPr lang="en-US" altLang="zh-CN"/>
              <a:t>In the part of kinematic analysis, we have obtained the relationship between joints' angles in each leg and the foothold positions of hexapod robot. Defining the robot's structure and the joints' angle in fig, we can solve the robot's foot position in plateform coordinate system when each joint angle are known. on the contrary, if the robot's foot position is knowm, we can solve each joint's angle in legs, which can help control the robot to accomplish different action.</a:t>
            </a:r>
          </a:p>
        </p:txBody>
      </p:sp>
      <p:sp>
        <p:nvSpPr>
          <p:cNvPr id="276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606CD199-1459-4E1F-881D-3655E6FB311F}" type="slidenum">
              <a:rPr lang="zh-CN" altLang="en-US"/>
              <a:pPr fontAlgn="base"/>
              <a:t>13</a:t>
            </a:fld>
            <a:endParaRPr lang="zh-CN" altLang="en-US"/>
          </a:p>
        </p:txBody>
      </p:sp>
      <p:sp>
        <p:nvSpPr>
          <p:cNvPr id="27652" name="页脚占位符 4"/>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r>
              <a:rPr lang="zh-CN" altLang="en-US"/>
              <a:t>1</a:t>
            </a:r>
          </a:p>
        </p:txBody>
      </p:sp>
    </p:spTree>
    <p:extLst>
      <p:ext uri="{BB962C8B-B14F-4D97-AF65-F5344CB8AC3E}">
        <p14:creationId xmlns:p14="http://schemas.microsoft.com/office/powerpoint/2010/main" val="287145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ChangeArrowheads="1"/>
          </p:cNvSpPr>
          <p:nvPr>
            <p:ph type="sldImg" idx="4294967295"/>
          </p:nvPr>
        </p:nvSpPr>
        <p:spPr>
          <a:ln>
            <a:miter lim="800000"/>
          </a:ln>
        </p:spPr>
      </p:sp>
      <p:sp>
        <p:nvSpPr>
          <p:cNvPr id="29698" name="文本占位符 2"/>
          <p:cNvSpPr>
            <a:spLocks noGrp="1" noChangeArrowheads="1"/>
          </p:cNvSpPr>
          <p:nvPr>
            <p:ph type="body" idx="4294967295"/>
          </p:nvPr>
        </p:nvSpPr>
        <p:spPr/>
        <p:txBody>
          <a:bodyPr/>
          <a:lstStyle/>
          <a:p>
            <a:r>
              <a:rPr lang="zh-CN" altLang="en-US"/>
              <a:t>要有表述，对每个步态的分析的结论、特点！然后跟动图合并！</a:t>
            </a:r>
            <a:r>
              <a:rPr lang="en-US" altLang="zh-CN"/>
              <a:t>in our work, we have analyze the characteristic of different gait and present the result in this table. we found that the tripod gait can provide a higher speed for walking while the quadruped gait help cross the obstacle. then the maximum step length of each gait is limited due to the robot's structure. in order to compare the gait characteristic, we analyze the robot's structure, the duty-factor, step length and stability margin.</a:t>
            </a:r>
          </a:p>
        </p:txBody>
      </p:sp>
      <p:sp>
        <p:nvSpPr>
          <p:cNvPr id="296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4D6553D6-53E6-4F19-AFF1-6F34304A2322}" type="slidenum">
              <a:rPr lang="zh-CN" altLang="en-US"/>
              <a:pPr fontAlgn="base"/>
              <a:t>14</a:t>
            </a:fld>
            <a:endParaRPr lang="zh-CN" altLang="en-US"/>
          </a:p>
        </p:txBody>
      </p:sp>
      <p:sp>
        <p:nvSpPr>
          <p:cNvPr id="29700" name="页脚占位符 4"/>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r>
              <a:rPr lang="zh-CN" altLang="en-US"/>
              <a:t>1</a:t>
            </a:r>
          </a:p>
        </p:txBody>
      </p:sp>
    </p:spTree>
    <p:extLst>
      <p:ext uri="{BB962C8B-B14F-4D97-AF65-F5344CB8AC3E}">
        <p14:creationId xmlns:p14="http://schemas.microsoft.com/office/powerpoint/2010/main" val="923576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ChangeArrowheads="1"/>
          </p:cNvSpPr>
          <p:nvPr>
            <p:ph type="sldImg" idx="4294967295"/>
          </p:nvPr>
        </p:nvSpPr>
        <p:spPr>
          <a:ln>
            <a:miter lim="800000"/>
          </a:ln>
        </p:spPr>
      </p:sp>
      <p:sp>
        <p:nvSpPr>
          <p:cNvPr id="31746" name="文本占位符 2"/>
          <p:cNvSpPr>
            <a:spLocks noGrp="1" noChangeArrowheads="1"/>
          </p:cNvSpPr>
          <p:nvPr>
            <p:ph type="body" idx="4294967295"/>
          </p:nvPr>
        </p:nvSpPr>
        <p:spPr/>
        <p:txBody>
          <a:bodyPr/>
          <a:lstStyle/>
          <a:p>
            <a:r>
              <a:rPr lang="en-US" altLang="zh-CN">
                <a:sym typeface="宋体" panose="02010600030101010101" pitchFamily="2" charset="-122"/>
              </a:rPr>
              <a:t>4</a:t>
            </a:r>
            <a:r>
              <a:rPr lang="zh-CN" altLang="en-US">
                <a:sym typeface="宋体" panose="02010600030101010101" pitchFamily="2" charset="-122"/>
              </a:rPr>
              <a:t>页要讲什么，有什么作用，最终结论！</a:t>
            </a:r>
            <a:r>
              <a:rPr lang="en-US" altLang="zh-CN">
                <a:sym typeface="宋体" panose="02010600030101010101" pitchFamily="2" charset="-122"/>
              </a:rPr>
              <a:t>Each time, before the robot accomplish a gait movement, it needs to calculate the kinematic direct and inverse solution. The calculation cost much time and also energy of the Hexapod robot. So we want to find a way to simplify the procedure in gait realization.</a:t>
            </a:r>
            <a:endParaRPr lang="en-US" altLang="zh-CN"/>
          </a:p>
          <a:p>
            <a:r>
              <a:rPr lang="en-US" altLang="zh-CN"/>
              <a:t>We use the CPG bionic system to control the gait movement. </a:t>
            </a:r>
            <a:r>
              <a:rPr lang="en-US" altLang="zh-CN">
                <a:sym typeface="宋体" panose="02010600030101010101" pitchFamily="2" charset="-122"/>
              </a:rPr>
              <a:t>CPG system can use a rhythmic signal to simulate the joint's movement in each leg, so that the central control system don't need to calculate again when it do the same movement. The CPG system runs by the oscillators so that we set six of them in each leg to control its movement.</a:t>
            </a:r>
            <a:endParaRPr lang="en-US" altLang="zh-CN"/>
          </a:p>
        </p:txBody>
      </p:sp>
      <p:sp>
        <p:nvSpPr>
          <p:cNvPr id="3174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E8AB1E2D-3F05-44A8-A40F-6FD9445B9749}" type="slidenum">
              <a:rPr lang="zh-CN" altLang="en-US"/>
              <a:pPr fontAlgn="base"/>
              <a:t>15</a:t>
            </a:fld>
            <a:endParaRPr lang="zh-CN" altLang="en-US"/>
          </a:p>
        </p:txBody>
      </p:sp>
      <p:sp>
        <p:nvSpPr>
          <p:cNvPr id="31748" name="页脚占位符 4"/>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r>
              <a:rPr lang="zh-CN" altLang="en-US"/>
              <a:t>1</a:t>
            </a:r>
          </a:p>
        </p:txBody>
      </p:sp>
    </p:spTree>
    <p:extLst>
      <p:ext uri="{BB962C8B-B14F-4D97-AF65-F5344CB8AC3E}">
        <p14:creationId xmlns:p14="http://schemas.microsoft.com/office/powerpoint/2010/main" val="3370421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p:cNvSpPr>
          <p:nvPr>
            <p:ph type="sldImg" idx="4294967295"/>
          </p:nvPr>
        </p:nvSpPr>
        <p:spPr>
          <a:ln>
            <a:miter lim="800000"/>
          </a:ln>
        </p:spPr>
      </p:sp>
      <p:sp>
        <p:nvSpPr>
          <p:cNvPr id="33794" name="文本占位符 2"/>
          <p:cNvSpPr>
            <a:spLocks noGrp="1" noChangeArrowheads="1"/>
          </p:cNvSpPr>
          <p:nvPr>
            <p:ph type="body" idx="4294967295"/>
          </p:nvPr>
        </p:nvSpPr>
        <p:spPr/>
        <p:txBody>
          <a:bodyPr/>
          <a:lstStyle/>
          <a:p>
            <a:r>
              <a:rPr lang="zh-CN" altLang="en-US"/>
              <a:t>突出的地方高亮！标出来</a:t>
            </a:r>
            <a:r>
              <a:rPr lang="en-US" altLang="zh-CN"/>
              <a:t>having the gait's signal, we can calculate the energy variation with the discrete solution from the Hopf function mentioned before. We found that tripod gait cost less energy in a period, then quadruped stairs gait save more energy for the crossing action which is more suitable for the movement in nuclear power plant, when it need to climb the stiars.</a:t>
            </a:r>
          </a:p>
        </p:txBody>
      </p:sp>
      <p:sp>
        <p:nvSpPr>
          <p:cNvPr id="3379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935387A6-93FF-4276-BAF9-0BA8BD5C4797}" type="slidenum">
              <a:rPr lang="zh-CN" altLang="en-US"/>
              <a:pPr fontAlgn="base"/>
              <a:t>16</a:t>
            </a:fld>
            <a:endParaRPr lang="zh-CN" altLang="en-US"/>
          </a:p>
        </p:txBody>
      </p:sp>
      <p:sp>
        <p:nvSpPr>
          <p:cNvPr id="33796" name="页脚占位符 4"/>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r>
              <a:rPr lang="zh-CN" altLang="en-US"/>
              <a:t>1</a:t>
            </a:r>
          </a:p>
        </p:txBody>
      </p:sp>
    </p:spTree>
    <p:extLst>
      <p:ext uri="{BB962C8B-B14F-4D97-AF65-F5344CB8AC3E}">
        <p14:creationId xmlns:p14="http://schemas.microsoft.com/office/powerpoint/2010/main" val="2403573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noChangeArrowheads="1"/>
          </p:cNvSpPr>
          <p:nvPr>
            <p:ph type="sldImg" idx="4294967295"/>
          </p:nvPr>
        </p:nvSpPr>
        <p:spPr>
          <a:ln>
            <a:miter lim="800000"/>
          </a:ln>
        </p:spPr>
      </p:sp>
      <p:sp>
        <p:nvSpPr>
          <p:cNvPr id="36866" name="文本占位符 2"/>
          <p:cNvSpPr>
            <a:spLocks noGrp="1" noChangeArrowheads="1"/>
          </p:cNvSpPr>
          <p:nvPr>
            <p:ph type="body" idx="4294967295"/>
          </p:nvPr>
        </p:nvSpPr>
        <p:spPr/>
        <p:txBody>
          <a:bodyPr/>
          <a:lstStyle/>
          <a:p>
            <a:r>
              <a:rPr lang="zh-CN" altLang="en-US"/>
              <a:t>简化二维</a:t>
            </a:r>
          </a:p>
        </p:txBody>
      </p:sp>
    </p:spTree>
    <p:extLst>
      <p:ext uri="{BB962C8B-B14F-4D97-AF65-F5344CB8AC3E}">
        <p14:creationId xmlns:p14="http://schemas.microsoft.com/office/powerpoint/2010/main" val="2613208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noChangeArrowheads="1"/>
          </p:cNvSpPr>
          <p:nvPr>
            <p:ph type="sldImg" idx="4294967295"/>
          </p:nvPr>
        </p:nvSpPr>
        <p:spPr>
          <a:ln>
            <a:miter lim="800000"/>
          </a:ln>
        </p:spPr>
      </p:sp>
      <p:sp>
        <p:nvSpPr>
          <p:cNvPr id="38914" name="备注占位符 2"/>
          <p:cNvSpPr>
            <a:spLocks noGrp="1" noChangeArrowheads="1"/>
          </p:cNvSpPr>
          <p:nvPr>
            <p:ph type="body" idx="4294967295"/>
          </p:nvPr>
        </p:nvSpPr>
        <p:spPr/>
        <p:txBody>
          <a:bodyPr/>
          <a:lstStyle/>
          <a:p>
            <a:endParaRPr lang="en-US" altLang="zh-CN"/>
          </a:p>
        </p:txBody>
      </p:sp>
      <p:sp>
        <p:nvSpPr>
          <p:cNvPr id="389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726A94EE-5506-4B5A-970F-ED629B94A01C}" type="slidenum">
              <a:rPr lang="zh-CN" altLang="en-US"/>
              <a:pPr fontAlgn="base"/>
              <a:t>19</a:t>
            </a:fld>
            <a:endParaRPr lang="zh-CN" altLang="en-US"/>
          </a:p>
        </p:txBody>
      </p:sp>
    </p:spTree>
    <p:extLst>
      <p:ext uri="{BB962C8B-B14F-4D97-AF65-F5344CB8AC3E}">
        <p14:creationId xmlns:p14="http://schemas.microsoft.com/office/powerpoint/2010/main" val="2566045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ChangeArrowheads="1" noTextEdit="1"/>
          </p:cNvSpPr>
          <p:nvPr>
            <p:ph type="sldImg" idx="4294967295"/>
          </p:nvPr>
        </p:nvSpPr>
        <p:spPr>
          <a:ln>
            <a:miter lim="800000"/>
          </a:ln>
        </p:spPr>
      </p:sp>
      <p:sp>
        <p:nvSpPr>
          <p:cNvPr id="53250" name="文本占位符 2"/>
          <p:cNvSpPr>
            <a:spLocks noGrp="1" noChangeArrowheads="1"/>
          </p:cNvSpPr>
          <p:nvPr>
            <p:ph type="body" idx="4294967295"/>
          </p:nvPr>
        </p:nvSpPr>
        <p:spPr/>
        <p:txBody>
          <a:bodyPr/>
          <a:lstStyle/>
          <a:p>
            <a:r>
              <a:rPr lang="zh-CN" altLang="en-US"/>
              <a:t>空白太大 字号太小</a:t>
            </a:r>
          </a:p>
        </p:txBody>
      </p:sp>
    </p:spTree>
    <p:extLst>
      <p:ext uri="{BB962C8B-B14F-4D97-AF65-F5344CB8AC3E}">
        <p14:creationId xmlns:p14="http://schemas.microsoft.com/office/powerpoint/2010/main" val="1316456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noChangeArrowheads="1" noTextEdit="1"/>
          </p:cNvSpPr>
          <p:nvPr>
            <p:ph type="sldImg" idx="4294967295"/>
          </p:nvPr>
        </p:nvSpPr>
        <p:spPr>
          <a:ln>
            <a:miter lim="800000"/>
          </a:ln>
        </p:spPr>
      </p:sp>
      <p:sp>
        <p:nvSpPr>
          <p:cNvPr id="55298" name="文本占位符 2"/>
          <p:cNvSpPr>
            <a:spLocks noGrp="1" noChangeArrowheads="1"/>
          </p:cNvSpPr>
          <p:nvPr>
            <p:ph type="body" idx="4294967295"/>
          </p:nvPr>
        </p:nvSpPr>
        <p:spPr/>
        <p:txBody>
          <a:bodyPr/>
          <a:lstStyle/>
          <a:p>
            <a:endParaRPr lang="zh-CN" altLang="en-US"/>
          </a:p>
        </p:txBody>
      </p:sp>
    </p:spTree>
    <p:extLst>
      <p:ext uri="{BB962C8B-B14F-4D97-AF65-F5344CB8AC3E}">
        <p14:creationId xmlns:p14="http://schemas.microsoft.com/office/powerpoint/2010/main" val="63551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noChangeArrowheads="1" noTextEdit="1"/>
          </p:cNvSpPr>
          <p:nvPr>
            <p:ph type="sldImg" idx="4294967295"/>
          </p:nvPr>
        </p:nvSpPr>
        <p:spPr>
          <a:ln>
            <a:miter lim="800000"/>
          </a:ln>
        </p:spPr>
      </p:sp>
      <p:sp>
        <p:nvSpPr>
          <p:cNvPr id="57346" name="文本占位符 2"/>
          <p:cNvSpPr>
            <a:spLocks noGrp="1" noChangeArrowheads="1"/>
          </p:cNvSpPr>
          <p:nvPr>
            <p:ph type="body" idx="4294967295"/>
          </p:nvPr>
        </p:nvSpPr>
        <p:spPr/>
        <p:txBody>
          <a:bodyPr/>
          <a:lstStyle/>
          <a:p>
            <a:endParaRPr lang="zh-CN" altLang="en-US" dirty="0"/>
          </a:p>
        </p:txBody>
      </p:sp>
    </p:spTree>
    <p:extLst>
      <p:ext uri="{BB962C8B-B14F-4D97-AF65-F5344CB8AC3E}">
        <p14:creationId xmlns:p14="http://schemas.microsoft.com/office/powerpoint/2010/main" val="152065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ChangeArrowheads="1"/>
          </p:cNvSpPr>
          <p:nvPr>
            <p:ph type="sldImg" idx="4294967295"/>
          </p:nvPr>
        </p:nvSpPr>
        <p:spPr>
          <a:ln>
            <a:miter lim="800000"/>
          </a:ln>
        </p:spPr>
      </p:sp>
      <p:sp>
        <p:nvSpPr>
          <p:cNvPr id="9218" name="文本占位符 2"/>
          <p:cNvSpPr>
            <a:spLocks noGrp="1" noChangeArrowheads="1"/>
          </p:cNvSpPr>
          <p:nvPr>
            <p:ph type="body" idx="4294967295"/>
          </p:nvPr>
        </p:nvSpPr>
        <p:spPr/>
        <p:txBody>
          <a:bodyPr/>
          <a:lstStyle/>
          <a:p>
            <a:r>
              <a:rPr lang="zh-CN" altLang="en-US"/>
              <a:t>核电站机器人的应用现状，</a:t>
            </a:r>
            <a:r>
              <a:rPr lang="zh-CN" altLang="en-US">
                <a:sym typeface="宋体" panose="02010600030101010101" pitchFamily="2" charset="-122"/>
              </a:rPr>
              <a:t>六足机器人的优势，</a:t>
            </a:r>
            <a:r>
              <a:rPr lang="zh-CN" altLang="en-US"/>
              <a:t>目前机器人运动研究的重点（路径规划和步态规划独立研究），我们的目标是：结合路劲规划和步态规划一起研究，发挥六足机器人的最大优势，实现六足机器人能在核危机时候替代人进行快速安全的救援行动</a:t>
            </a:r>
            <a:endParaRPr lang="en-US" altLang="zh-CN"/>
          </a:p>
        </p:txBody>
      </p:sp>
    </p:spTree>
    <p:extLst>
      <p:ext uri="{BB962C8B-B14F-4D97-AF65-F5344CB8AC3E}">
        <p14:creationId xmlns:p14="http://schemas.microsoft.com/office/powerpoint/2010/main" val="497668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noChangeArrowheads="1" noTextEdit="1"/>
          </p:cNvSpPr>
          <p:nvPr>
            <p:ph type="sldImg" idx="4294967295"/>
          </p:nvPr>
        </p:nvSpPr>
        <p:spPr>
          <a:ln>
            <a:miter lim="800000"/>
          </a:ln>
        </p:spPr>
      </p:sp>
      <p:sp>
        <p:nvSpPr>
          <p:cNvPr id="59394" name="文本占位符 2"/>
          <p:cNvSpPr>
            <a:spLocks noGrp="1" noChangeArrowheads="1"/>
          </p:cNvSpPr>
          <p:nvPr>
            <p:ph type="body" idx="4294967295"/>
          </p:nvPr>
        </p:nvSpPr>
        <p:spPr/>
        <p:txBody>
          <a:bodyPr/>
          <a:lstStyle/>
          <a:p>
            <a:r>
              <a:rPr lang="zh-CN" altLang="en-US"/>
              <a:t>线箭头</a:t>
            </a:r>
          </a:p>
        </p:txBody>
      </p:sp>
    </p:spTree>
    <p:extLst>
      <p:ext uri="{BB962C8B-B14F-4D97-AF65-F5344CB8AC3E}">
        <p14:creationId xmlns:p14="http://schemas.microsoft.com/office/powerpoint/2010/main" val="69589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noChangeArrowheads="1" noTextEdit="1"/>
          </p:cNvSpPr>
          <p:nvPr>
            <p:ph type="sldImg" idx="4294967295"/>
          </p:nvPr>
        </p:nvSpPr>
        <p:spPr>
          <a:ln>
            <a:miter lim="800000"/>
          </a:ln>
        </p:spPr>
      </p:sp>
      <p:sp>
        <p:nvSpPr>
          <p:cNvPr id="61442" name="文本占位符 2"/>
          <p:cNvSpPr>
            <a:spLocks noGrp="1" noChangeArrowheads="1"/>
          </p:cNvSpPr>
          <p:nvPr>
            <p:ph type="body" idx="4294967295"/>
          </p:nvPr>
        </p:nvSpPr>
        <p:spPr/>
        <p:txBody>
          <a:bodyPr/>
          <a:lstStyle/>
          <a:p>
            <a:r>
              <a:rPr lang="zh-CN" altLang="en-US"/>
              <a:t>放流程图（不要放细节，突出关键点）</a:t>
            </a:r>
          </a:p>
        </p:txBody>
      </p:sp>
    </p:spTree>
    <p:extLst>
      <p:ext uri="{BB962C8B-B14F-4D97-AF65-F5344CB8AC3E}">
        <p14:creationId xmlns:p14="http://schemas.microsoft.com/office/powerpoint/2010/main" val="139786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noChangeArrowheads="1" noTextEdit="1"/>
          </p:cNvSpPr>
          <p:nvPr>
            <p:ph type="sldImg" idx="4294967295"/>
          </p:nvPr>
        </p:nvSpPr>
        <p:spPr>
          <a:ln>
            <a:miter lim="800000"/>
          </a:ln>
        </p:spPr>
      </p:sp>
      <p:sp>
        <p:nvSpPr>
          <p:cNvPr id="63490" name="文本占位符 2"/>
          <p:cNvSpPr>
            <a:spLocks noGrp="1" noChangeArrowheads="1"/>
          </p:cNvSpPr>
          <p:nvPr>
            <p:ph type="body" idx="4294967295"/>
          </p:nvPr>
        </p:nvSpPr>
        <p:spPr/>
        <p:txBody>
          <a:bodyPr/>
          <a:lstStyle/>
          <a:p>
            <a:endParaRPr lang="zh-CN" altLang="en-US"/>
          </a:p>
        </p:txBody>
      </p:sp>
    </p:spTree>
    <p:extLst>
      <p:ext uri="{BB962C8B-B14F-4D97-AF65-F5344CB8AC3E}">
        <p14:creationId xmlns:p14="http://schemas.microsoft.com/office/powerpoint/2010/main" val="3085886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noChangeArrowheads="1" noTextEdit="1"/>
          </p:cNvSpPr>
          <p:nvPr>
            <p:ph type="sldImg" idx="4294967295"/>
          </p:nvPr>
        </p:nvSpPr>
        <p:spPr>
          <a:ln>
            <a:miter lim="800000"/>
          </a:ln>
        </p:spPr>
      </p:sp>
      <p:sp>
        <p:nvSpPr>
          <p:cNvPr id="65538" name="文本占位符 2"/>
          <p:cNvSpPr>
            <a:spLocks noGrp="1" noChangeArrowheads="1"/>
          </p:cNvSpPr>
          <p:nvPr>
            <p:ph type="body" idx="4294967295"/>
          </p:nvPr>
        </p:nvSpPr>
        <p:spPr/>
        <p:txBody>
          <a:bodyPr/>
          <a:lstStyle/>
          <a:p>
            <a:r>
              <a:rPr lang="zh-CN" altLang="en-US"/>
              <a:t>放在图下面 ，只提不一样的东西， 把图放在一起</a:t>
            </a:r>
          </a:p>
        </p:txBody>
      </p:sp>
    </p:spTree>
    <p:extLst>
      <p:ext uri="{BB962C8B-B14F-4D97-AF65-F5344CB8AC3E}">
        <p14:creationId xmlns:p14="http://schemas.microsoft.com/office/powerpoint/2010/main" val="3026873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ChangeArrowheads="1" noTextEdit="1"/>
          </p:cNvSpPr>
          <p:nvPr>
            <p:ph type="sldImg" idx="4294967295"/>
          </p:nvPr>
        </p:nvSpPr>
        <p:spPr>
          <a:ln>
            <a:miter lim="800000"/>
          </a:ln>
        </p:spPr>
      </p:sp>
      <p:sp>
        <p:nvSpPr>
          <p:cNvPr id="68610" name="文本占位符 2"/>
          <p:cNvSpPr>
            <a:spLocks noGrp="1" noChangeArrowheads="1"/>
          </p:cNvSpPr>
          <p:nvPr>
            <p:ph type="body" idx="4294967295"/>
          </p:nvPr>
        </p:nvSpPr>
        <p:spPr/>
        <p:txBody>
          <a:bodyPr/>
          <a:lstStyle/>
          <a:p>
            <a:r>
              <a:rPr lang="zh-CN" altLang="en-US"/>
              <a:t>这部分可以详细说  放前面的结论页</a:t>
            </a:r>
          </a:p>
        </p:txBody>
      </p:sp>
    </p:spTree>
    <p:extLst>
      <p:ext uri="{BB962C8B-B14F-4D97-AF65-F5344CB8AC3E}">
        <p14:creationId xmlns:p14="http://schemas.microsoft.com/office/powerpoint/2010/main" val="3159012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noChangeArrowheads="1"/>
          </p:cNvSpPr>
          <p:nvPr>
            <p:ph type="sldImg" idx="4294967295"/>
          </p:nvPr>
        </p:nvSpPr>
        <p:spPr>
          <a:ln>
            <a:miter lim="800000"/>
          </a:ln>
        </p:spPr>
      </p:sp>
      <p:sp>
        <p:nvSpPr>
          <p:cNvPr id="71682" name="文本占位符 2"/>
          <p:cNvSpPr>
            <a:spLocks noGrp="1" noChangeArrowheads="1"/>
          </p:cNvSpPr>
          <p:nvPr>
            <p:ph type="body" idx="4294967295"/>
          </p:nvPr>
        </p:nvSpPr>
        <p:spPr/>
        <p:txBody>
          <a:bodyPr/>
          <a:lstStyle/>
          <a:p>
            <a:r>
              <a:rPr lang="en-US" altLang="zh-CN"/>
              <a:t>conclusion </a:t>
            </a:r>
            <a:r>
              <a:rPr lang="zh-CN" altLang="en-US"/>
              <a:t>贡献点   加</a:t>
            </a:r>
            <a:r>
              <a:rPr lang="en-US" altLang="zh-CN"/>
              <a:t>thank </a:t>
            </a:r>
            <a:r>
              <a:rPr lang="zh-CN" altLang="en-US"/>
              <a:t>致谢</a:t>
            </a:r>
          </a:p>
        </p:txBody>
      </p:sp>
      <p:sp>
        <p:nvSpPr>
          <p:cNvPr id="716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71784E46-F114-49DB-812B-417CB6DEB8BE}" type="slidenum">
              <a:rPr lang="zh-CN" altLang="en-US"/>
              <a:pPr fontAlgn="base"/>
              <a:t>42</a:t>
            </a:fld>
            <a:endParaRPr lang="zh-CN" altLang="en-US"/>
          </a:p>
        </p:txBody>
      </p:sp>
      <p:sp>
        <p:nvSpPr>
          <p:cNvPr id="71684" name="页脚占位符 4"/>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r>
              <a:rPr lang="zh-CN" altLang="en-US"/>
              <a:t>1</a:t>
            </a:r>
          </a:p>
        </p:txBody>
      </p:sp>
    </p:spTree>
    <p:extLst>
      <p:ext uri="{BB962C8B-B14F-4D97-AF65-F5344CB8AC3E}">
        <p14:creationId xmlns:p14="http://schemas.microsoft.com/office/powerpoint/2010/main" val="3047040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ChangeArrowheads="1" noTextEdit="1"/>
          </p:cNvSpPr>
          <p:nvPr>
            <p:ph type="sldImg" idx="4294967295"/>
          </p:nvPr>
        </p:nvSpPr>
        <p:spPr>
          <a:ln>
            <a:miter lim="800000"/>
          </a:ln>
        </p:spPr>
      </p:sp>
      <p:sp>
        <p:nvSpPr>
          <p:cNvPr id="11266" name="文本占位符 2"/>
          <p:cNvSpPr>
            <a:spLocks noGrp="1" noChangeArrowheads="1"/>
          </p:cNvSpPr>
          <p:nvPr>
            <p:ph type="body" idx="4294967295"/>
          </p:nvPr>
        </p:nvSpPr>
        <p:spPr/>
        <p:txBody>
          <a:bodyPr/>
          <a:lstStyle/>
          <a:p>
            <a:r>
              <a:rPr lang="zh-CN" altLang="en-US"/>
              <a:t>改成图对应不同的特性，一页字体不超过三种，颜色一样。 </a:t>
            </a:r>
            <a:r>
              <a:rPr lang="en-US" altLang="zh-CN"/>
              <a:t>Introduction</a:t>
            </a:r>
            <a:r>
              <a:rPr lang="zh-CN" altLang="en-US"/>
              <a:t>！</a:t>
            </a:r>
          </a:p>
        </p:txBody>
      </p:sp>
    </p:spTree>
    <p:extLst>
      <p:ext uri="{BB962C8B-B14F-4D97-AF65-F5344CB8AC3E}">
        <p14:creationId xmlns:p14="http://schemas.microsoft.com/office/powerpoint/2010/main" val="1499904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ChangeArrowheads="1"/>
          </p:cNvSpPr>
          <p:nvPr>
            <p:ph type="sldImg" idx="4294967295"/>
          </p:nvPr>
        </p:nvSpPr>
        <p:spPr>
          <a:ln>
            <a:miter lim="800000"/>
          </a:ln>
        </p:spPr>
      </p:sp>
      <p:sp>
        <p:nvSpPr>
          <p:cNvPr id="13314" name="文本占位符 2"/>
          <p:cNvSpPr>
            <a:spLocks noGrp="1" noChangeArrowheads="1"/>
          </p:cNvSpPr>
          <p:nvPr>
            <p:ph type="body" idx="4294967295"/>
          </p:nvPr>
        </p:nvSpPr>
        <p:spPr/>
        <p:txBody>
          <a:bodyPr/>
          <a:lstStyle/>
          <a:p>
            <a:r>
              <a:rPr lang="zh-CN" altLang="en-US"/>
              <a:t>改成图对应不同的特性，一页字体不超过三种，颜色一样。 </a:t>
            </a:r>
            <a:r>
              <a:rPr lang="en-US" altLang="zh-CN"/>
              <a:t>Introduction</a:t>
            </a:r>
            <a:r>
              <a:rPr lang="zh-CN" altLang="en-US"/>
              <a:t>！</a:t>
            </a:r>
          </a:p>
        </p:txBody>
      </p:sp>
    </p:spTree>
    <p:extLst>
      <p:ext uri="{BB962C8B-B14F-4D97-AF65-F5344CB8AC3E}">
        <p14:creationId xmlns:p14="http://schemas.microsoft.com/office/powerpoint/2010/main" val="328560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a:ln>
            <a:miter lim="800000"/>
          </a:ln>
        </p:spPr>
      </p:sp>
      <p:sp>
        <p:nvSpPr>
          <p:cNvPr id="15362" name="文本占位符 2"/>
          <p:cNvSpPr>
            <a:spLocks noGrp="1" noChangeArrowheads="1"/>
          </p:cNvSpPr>
          <p:nvPr>
            <p:ph type="body" idx="4294967295"/>
          </p:nvPr>
        </p:nvSpPr>
        <p:spPr/>
        <p:txBody>
          <a:bodyPr/>
          <a:lstStyle/>
          <a:p>
            <a:r>
              <a:rPr lang="zh-CN" altLang="en-US"/>
              <a:t>改成图对应不同的特性，一页字体不超过三种，颜色一样。 </a:t>
            </a:r>
            <a:r>
              <a:rPr lang="en-US" altLang="zh-CN"/>
              <a:t>Introduction</a:t>
            </a:r>
            <a:r>
              <a:rPr lang="zh-CN" altLang="en-US"/>
              <a:t>！</a:t>
            </a:r>
          </a:p>
        </p:txBody>
      </p:sp>
    </p:spTree>
    <p:extLst>
      <p:ext uri="{BB962C8B-B14F-4D97-AF65-F5344CB8AC3E}">
        <p14:creationId xmlns:p14="http://schemas.microsoft.com/office/powerpoint/2010/main" val="33598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p:cNvSpPr>
          <p:nvPr>
            <p:ph type="sldImg" idx="4294967295"/>
          </p:nvPr>
        </p:nvSpPr>
        <p:spPr>
          <a:ln>
            <a:miter lim="800000"/>
          </a:ln>
        </p:spPr>
      </p:sp>
      <p:sp>
        <p:nvSpPr>
          <p:cNvPr id="17410" name="文本占位符 2"/>
          <p:cNvSpPr>
            <a:spLocks noGrp="1" noChangeArrowheads="1"/>
          </p:cNvSpPr>
          <p:nvPr>
            <p:ph type="body" idx="4294967295"/>
          </p:nvPr>
        </p:nvSpPr>
        <p:spPr/>
        <p:txBody>
          <a:bodyPr/>
          <a:lstStyle/>
          <a:p>
            <a:r>
              <a:rPr lang="zh-CN" altLang="en-US"/>
              <a:t>六足应用在核电领域</a:t>
            </a:r>
            <a:r>
              <a:rPr lang="en-US" altLang="zh-CN"/>
              <a:t>——gait,path</a:t>
            </a:r>
          </a:p>
          <a:p>
            <a:r>
              <a:rPr lang="en-US" altLang="zh-CN"/>
              <a:t>path gait </a:t>
            </a:r>
            <a:r>
              <a:rPr lang="zh-CN" altLang="en-US"/>
              <a:t>图  </a:t>
            </a:r>
            <a:r>
              <a:rPr lang="en-US" altLang="zh-CN"/>
              <a:t>continuation </a:t>
            </a:r>
          </a:p>
        </p:txBody>
      </p:sp>
    </p:spTree>
    <p:extLst>
      <p:ext uri="{BB962C8B-B14F-4D97-AF65-F5344CB8AC3E}">
        <p14:creationId xmlns:p14="http://schemas.microsoft.com/office/powerpoint/2010/main" val="3381515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p:cNvSpPr>
          <p:nvPr>
            <p:ph type="sldImg" idx="4294967295"/>
          </p:nvPr>
        </p:nvSpPr>
        <p:spPr>
          <a:ln>
            <a:miter lim="800000"/>
          </a:ln>
        </p:spPr>
      </p:sp>
      <p:sp>
        <p:nvSpPr>
          <p:cNvPr id="19458" name="文本占位符 2"/>
          <p:cNvSpPr>
            <a:spLocks noGrp="1" noChangeArrowheads="1"/>
          </p:cNvSpPr>
          <p:nvPr>
            <p:ph type="body" idx="4294967295"/>
          </p:nvPr>
        </p:nvSpPr>
        <p:spPr/>
        <p:txBody>
          <a:bodyPr/>
          <a:lstStyle/>
          <a:p>
            <a:r>
              <a:rPr lang="zh-CN" altLang="en-US"/>
              <a:t>分解任务 </a:t>
            </a:r>
          </a:p>
        </p:txBody>
      </p:sp>
      <p:sp>
        <p:nvSpPr>
          <p:cNvPr id="194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3AF45AE0-AD27-4903-81F0-0EEA8A0F391D}" type="slidenum">
              <a:rPr lang="zh-CN" altLang="en-US"/>
              <a:pPr fontAlgn="base"/>
              <a:t>9</a:t>
            </a:fld>
            <a:endParaRPr lang="zh-CN" altLang="en-US"/>
          </a:p>
        </p:txBody>
      </p:sp>
      <p:sp>
        <p:nvSpPr>
          <p:cNvPr id="19460" name="页脚占位符 4"/>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r>
              <a:rPr lang="zh-CN" altLang="en-US"/>
              <a:t>1</a:t>
            </a:r>
          </a:p>
        </p:txBody>
      </p:sp>
    </p:spTree>
    <p:extLst>
      <p:ext uri="{BB962C8B-B14F-4D97-AF65-F5344CB8AC3E}">
        <p14:creationId xmlns:p14="http://schemas.microsoft.com/office/powerpoint/2010/main" val="324794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p:cNvSpPr>
          <p:nvPr>
            <p:ph type="sldImg" idx="4294967295"/>
          </p:nvPr>
        </p:nvSpPr>
        <p:spPr>
          <a:ln>
            <a:miter lim="800000"/>
          </a:ln>
        </p:spPr>
      </p:sp>
      <p:sp>
        <p:nvSpPr>
          <p:cNvPr id="21506" name="文本占位符 2"/>
          <p:cNvSpPr>
            <a:spLocks noGrp="1" noChangeArrowheads="1"/>
          </p:cNvSpPr>
          <p:nvPr>
            <p:ph type="body" idx="4294967295"/>
          </p:nvPr>
        </p:nvSpPr>
        <p:spPr/>
        <p:txBody>
          <a:bodyPr/>
          <a:lstStyle/>
          <a:p>
            <a:endParaRPr lang="zh-CN" altLang="en-US"/>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89334DD2-9D4E-415F-8CAC-9811F21022B2}" type="slidenum">
              <a:rPr lang="zh-CN" altLang="en-US"/>
              <a:pPr fontAlgn="base"/>
              <a:t>10</a:t>
            </a:fld>
            <a:endParaRPr lang="zh-CN" altLang="en-US"/>
          </a:p>
        </p:txBody>
      </p:sp>
      <p:sp>
        <p:nvSpPr>
          <p:cNvPr id="21508" name="页脚占位符 4"/>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r>
              <a:rPr lang="zh-CN" altLang="en-US"/>
              <a:t>1</a:t>
            </a:r>
          </a:p>
        </p:txBody>
      </p:sp>
    </p:spTree>
    <p:extLst>
      <p:ext uri="{BB962C8B-B14F-4D97-AF65-F5344CB8AC3E}">
        <p14:creationId xmlns:p14="http://schemas.microsoft.com/office/powerpoint/2010/main" val="2020961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ChangeArrowheads="1"/>
          </p:cNvSpPr>
          <p:nvPr>
            <p:ph type="sldImg" idx="4294967295"/>
          </p:nvPr>
        </p:nvSpPr>
        <p:spPr>
          <a:ln>
            <a:miter lim="800000"/>
          </a:ln>
        </p:spPr>
      </p:sp>
      <p:sp>
        <p:nvSpPr>
          <p:cNvPr id="23554" name="文本占位符 2"/>
          <p:cNvSpPr>
            <a:spLocks noGrp="1" noChangeArrowheads="1"/>
          </p:cNvSpPr>
          <p:nvPr>
            <p:ph type="body" idx="4294967295"/>
          </p:nvPr>
        </p:nvSpPr>
        <p:spPr/>
        <p:txBody>
          <a:bodyPr/>
          <a:lstStyle/>
          <a:p>
            <a:r>
              <a:rPr lang="en-US" altLang="zh-CN"/>
              <a:t>in order to control the hexapod robot's movement, it need to study the gait planning which include the kinematic analysis to define the robot's posture and position, the basic gait for building the athletic ability, the gait generation for realizing different gaits and the energy concumption compared between different gaits.</a:t>
            </a:r>
          </a:p>
        </p:txBody>
      </p:sp>
      <p:sp>
        <p:nvSpPr>
          <p:cNvPr id="2355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A2479141-5828-4831-816D-FCAD8590E350}" type="slidenum">
              <a:rPr lang="zh-CN" altLang="en-US"/>
              <a:pPr fontAlgn="base"/>
              <a:t>11</a:t>
            </a:fld>
            <a:endParaRPr lang="zh-CN" altLang="en-US"/>
          </a:p>
        </p:txBody>
      </p:sp>
      <p:sp>
        <p:nvSpPr>
          <p:cNvPr id="23556" name="页脚占位符 4"/>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r>
              <a:rPr lang="zh-CN" altLang="en-US"/>
              <a:t>1</a:t>
            </a:r>
          </a:p>
        </p:txBody>
      </p:sp>
    </p:spTree>
    <p:extLst>
      <p:ext uri="{BB962C8B-B14F-4D97-AF65-F5344CB8AC3E}">
        <p14:creationId xmlns:p14="http://schemas.microsoft.com/office/powerpoint/2010/main" val="2327333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fld id="{EAE82AFA-8874-467B-84E2-67411E01FFF3}" type="datetimeFigureOut">
              <a:rPr lang="zh-CN" altLang="en-US"/>
              <a:pPr/>
              <a:t>2020/6/23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652969A-2537-4FB0-8BD1-2AEF74D0324F}" type="slidenum">
              <a:rPr lang="zh-CN" altLang="en-US"/>
              <a:pPr/>
              <a:t>‹#›</a:t>
            </a:fld>
            <a:endParaRPr lang="zh-CN" altLang="en-US"/>
          </a:p>
        </p:txBody>
      </p:sp>
    </p:spTree>
    <p:extLst>
      <p:ext uri="{BB962C8B-B14F-4D97-AF65-F5344CB8AC3E}">
        <p14:creationId xmlns:p14="http://schemas.microsoft.com/office/powerpoint/2010/main" val="371318299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fld id="{EAE82AFA-8874-467B-84E2-67411E01FFF3}" type="datetimeFigureOut">
              <a:rPr lang="zh-CN" altLang="en-US"/>
              <a:pPr/>
              <a:t>2020/6/23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E1C2505-930A-457D-806A-E2CAAE9C7DA6}" type="slidenum">
              <a:rPr lang="zh-CN" altLang="en-US"/>
              <a:pPr/>
              <a:t>‹#›</a:t>
            </a:fld>
            <a:endParaRPr lang="zh-CN" altLang="en-US"/>
          </a:p>
        </p:txBody>
      </p:sp>
    </p:spTree>
    <p:extLst>
      <p:ext uri="{BB962C8B-B14F-4D97-AF65-F5344CB8AC3E}">
        <p14:creationId xmlns:p14="http://schemas.microsoft.com/office/powerpoint/2010/main" val="201203022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fld id="{EAE82AFA-8874-467B-84E2-67411E01FFF3}" type="datetimeFigureOut">
              <a:rPr lang="zh-CN" altLang="en-US"/>
              <a:pPr/>
              <a:t>2020/6/23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0A55004-07F5-47F9-A433-A9FB9F9F0D40}" type="slidenum">
              <a:rPr lang="zh-CN" altLang="en-US"/>
              <a:pPr/>
              <a:t>‹#›</a:t>
            </a:fld>
            <a:endParaRPr lang="zh-CN" altLang="en-US"/>
          </a:p>
        </p:txBody>
      </p:sp>
    </p:spTree>
    <p:extLst>
      <p:ext uri="{BB962C8B-B14F-4D97-AF65-F5344CB8AC3E}">
        <p14:creationId xmlns:p14="http://schemas.microsoft.com/office/powerpoint/2010/main" val="239970946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fld id="{EAE82AFA-8874-467B-84E2-67411E01FFF3}" type="datetimeFigureOut">
              <a:rPr lang="zh-CN" altLang="en-US"/>
              <a:pPr/>
              <a:t>2020/6/23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DE05E950-C352-46EE-8446-D4FC5092045B}" type="slidenum">
              <a:rPr lang="zh-CN" altLang="en-US"/>
              <a:pPr/>
              <a:t>‹#›</a:t>
            </a:fld>
            <a:endParaRPr lang="zh-CN" altLang="en-US"/>
          </a:p>
        </p:txBody>
      </p:sp>
    </p:spTree>
    <p:extLst>
      <p:ext uri="{BB962C8B-B14F-4D97-AF65-F5344CB8AC3E}">
        <p14:creationId xmlns:p14="http://schemas.microsoft.com/office/powerpoint/2010/main" val="270283249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lvl1pPr>
              <a:defRPr/>
            </a:lvl1pPr>
          </a:lstStyle>
          <a:p>
            <a:fld id="{EAE82AFA-8874-467B-84E2-67411E01FFF3}" type="datetimeFigureOut">
              <a:rPr lang="zh-CN" altLang="en-US"/>
              <a:pPr/>
              <a:t>2020/6/23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92AEC0A7-2000-4CE4-8DFE-D7AE3B4B97BB}" type="slidenum">
              <a:rPr lang="zh-CN" altLang="en-US"/>
              <a:pPr/>
              <a:t>‹#›</a:t>
            </a:fld>
            <a:endParaRPr lang="zh-CN" altLang="en-US"/>
          </a:p>
        </p:txBody>
      </p:sp>
    </p:spTree>
    <p:extLst>
      <p:ext uri="{BB962C8B-B14F-4D97-AF65-F5344CB8AC3E}">
        <p14:creationId xmlns:p14="http://schemas.microsoft.com/office/powerpoint/2010/main" val="278311005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fld id="{EAE82AFA-8874-467B-84E2-67411E01FFF3}" type="datetimeFigureOut">
              <a:rPr lang="zh-CN" altLang="en-US"/>
              <a:pPr/>
              <a:t>2020/6/23</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75A27942-628B-479F-9BC8-E9E4F4F435EA}" type="slidenum">
              <a:rPr lang="zh-CN" altLang="en-US"/>
              <a:pPr/>
              <a:t>‹#›</a:t>
            </a:fld>
            <a:endParaRPr lang="zh-CN" altLang="en-US"/>
          </a:p>
        </p:txBody>
      </p:sp>
    </p:spTree>
    <p:extLst>
      <p:ext uri="{BB962C8B-B14F-4D97-AF65-F5344CB8AC3E}">
        <p14:creationId xmlns:p14="http://schemas.microsoft.com/office/powerpoint/2010/main" val="15553325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fld id="{EAE82AFA-8874-467B-84E2-67411E01FFF3}" type="datetimeFigureOut">
              <a:rPr lang="zh-CN" altLang="en-US"/>
              <a:pPr/>
              <a:t>2020/6/23</a:t>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3A32FE00-FAA4-44F1-A339-E754262A85CC}" type="slidenum">
              <a:rPr lang="zh-CN" altLang="en-US"/>
              <a:pPr/>
              <a:t>‹#›</a:t>
            </a:fld>
            <a:endParaRPr lang="zh-CN" altLang="en-US"/>
          </a:p>
        </p:txBody>
      </p:sp>
    </p:spTree>
    <p:extLst>
      <p:ext uri="{BB962C8B-B14F-4D97-AF65-F5344CB8AC3E}">
        <p14:creationId xmlns:p14="http://schemas.microsoft.com/office/powerpoint/2010/main" val="40377391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fld id="{EAE82AFA-8874-467B-84E2-67411E01FFF3}" type="datetimeFigureOut">
              <a:rPr lang="zh-CN" altLang="en-US"/>
              <a:pPr/>
              <a:t>2020/6/23</a:t>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6D47BEC8-12E7-402B-8B96-5D23F850F392}" type="slidenum">
              <a:rPr lang="zh-CN" altLang="en-US"/>
              <a:pPr/>
              <a:t>‹#›</a:t>
            </a:fld>
            <a:endParaRPr lang="zh-CN" altLang="en-US"/>
          </a:p>
        </p:txBody>
      </p:sp>
    </p:spTree>
    <p:extLst>
      <p:ext uri="{BB962C8B-B14F-4D97-AF65-F5344CB8AC3E}">
        <p14:creationId xmlns:p14="http://schemas.microsoft.com/office/powerpoint/2010/main" val="226702054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EAE82AFA-8874-467B-84E2-67411E01FFF3}" type="datetimeFigureOut">
              <a:rPr lang="zh-CN" altLang="en-US"/>
              <a:pPr/>
              <a:t>2020/6/23</a:t>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F1B1E800-FE99-4543-B422-8548BC36430D}" type="slidenum">
              <a:rPr lang="zh-CN" altLang="en-US"/>
              <a:pPr/>
              <a:t>‹#›</a:t>
            </a:fld>
            <a:endParaRPr lang="zh-CN" altLang="en-US"/>
          </a:p>
        </p:txBody>
      </p:sp>
    </p:spTree>
    <p:extLst>
      <p:ext uri="{BB962C8B-B14F-4D97-AF65-F5344CB8AC3E}">
        <p14:creationId xmlns:p14="http://schemas.microsoft.com/office/powerpoint/2010/main" val="366109246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fld id="{EAE82AFA-8874-467B-84E2-67411E01FFF3}" type="datetimeFigureOut">
              <a:rPr lang="zh-CN" altLang="en-US"/>
              <a:pPr/>
              <a:t>2020/6/23</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19C4F81C-FE69-4FFF-A998-799AA174E251}" type="slidenum">
              <a:rPr lang="zh-CN" altLang="en-US"/>
              <a:pPr/>
              <a:t>‹#›</a:t>
            </a:fld>
            <a:endParaRPr lang="zh-CN" altLang="en-US"/>
          </a:p>
        </p:txBody>
      </p:sp>
    </p:spTree>
    <p:extLst>
      <p:ext uri="{BB962C8B-B14F-4D97-AF65-F5344CB8AC3E}">
        <p14:creationId xmlns:p14="http://schemas.microsoft.com/office/powerpoint/2010/main" val="182432569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noProof="1"/>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p:cNvSpPr>
            <a:spLocks noGrp="1"/>
          </p:cNvSpPr>
          <p:nvPr>
            <p:ph type="dt" sz="half" idx="10"/>
          </p:nvPr>
        </p:nvSpPr>
        <p:spPr/>
        <p:txBody>
          <a:bodyPr/>
          <a:lstStyle>
            <a:lvl1pPr>
              <a:defRPr/>
            </a:lvl1pPr>
          </a:lstStyle>
          <a:p>
            <a:fld id="{EAE82AFA-8874-467B-84E2-67411E01FFF3}" type="datetimeFigureOut">
              <a:rPr lang="zh-CN" altLang="en-US"/>
              <a:pPr/>
              <a:t>2020/6/23</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7D351EB2-840C-4BED-9BEB-346CCB4923BE}" type="slidenum">
              <a:rPr lang="zh-CN" altLang="en-US"/>
              <a:pPr/>
              <a:t>‹#›</a:t>
            </a:fld>
            <a:endParaRPr lang="zh-CN" altLang="en-US"/>
          </a:p>
        </p:txBody>
      </p:sp>
    </p:spTree>
    <p:extLst>
      <p:ext uri="{BB962C8B-B14F-4D97-AF65-F5344CB8AC3E}">
        <p14:creationId xmlns:p14="http://schemas.microsoft.com/office/powerpoint/2010/main" val="159408609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fontAlgn="auto">
              <a:defRPr sz="1200" noProof="1" smtClean="0">
                <a:solidFill>
                  <a:schemeClr val="tx1">
                    <a:tint val="75000"/>
                  </a:schemeClr>
                </a:solidFill>
                <a:latin typeface="+mn-lt"/>
                <a:ea typeface="+mn-ea"/>
              </a:defRPr>
            </a:lvl1pPr>
          </a:lstStyle>
          <a:p>
            <a:fld id="{EAE82AFA-8874-467B-84E2-67411E01FFF3}" type="datetimeFigureOut">
              <a:rPr lang="zh-CN" altLang="en-US"/>
              <a:pPr/>
              <a:t>2020/6/23</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fontAlgn="auto">
              <a:defRPr sz="1200" noProof="1" smtClean="0">
                <a:solidFill>
                  <a:schemeClr val="tx1">
                    <a:tint val="75000"/>
                  </a:schemeClr>
                </a:solidFill>
                <a:latin typeface="+mn-lt"/>
                <a:ea typeface="+mn-ea"/>
              </a:defRPr>
            </a:lvl1pPr>
          </a:lstStyle>
          <a:p>
            <a:fld id="{4F7B38B4-E611-4D47-8BF4-9DE040DFC76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0.wmf"/><Relationship Id="rId18" Type="http://schemas.openxmlformats.org/officeDocument/2006/relationships/image" Target="../media/image25.gif"/><Relationship Id="rId3" Type="http://schemas.openxmlformats.org/officeDocument/2006/relationships/notesSlide" Target="../notesSlides/notesSlide12.xml"/><Relationship Id="rId21" Type="http://schemas.openxmlformats.org/officeDocument/2006/relationships/image" Target="../media/image5.jpeg"/><Relationship Id="rId7" Type="http://schemas.openxmlformats.org/officeDocument/2006/relationships/image" Target="../media/image17.wmf"/><Relationship Id="rId12" Type="http://schemas.openxmlformats.org/officeDocument/2006/relationships/oleObject" Target="../embeddings/oleObject5.bin"/><Relationship Id="rId17" Type="http://schemas.openxmlformats.org/officeDocument/2006/relationships/image" Target="../media/image24.gif"/><Relationship Id="rId2" Type="http://schemas.openxmlformats.org/officeDocument/2006/relationships/slideLayout" Target="../slideLayouts/slideLayout2.xml"/><Relationship Id="rId16" Type="http://schemas.openxmlformats.org/officeDocument/2006/relationships/image" Target="../media/image23.gif"/><Relationship Id="rId20" Type="http://schemas.openxmlformats.org/officeDocument/2006/relationships/image" Target="../media/image27.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image" Target="../media/image22.gif"/><Relationship Id="rId10" Type="http://schemas.openxmlformats.org/officeDocument/2006/relationships/oleObject" Target="../embeddings/oleObject4.bin"/><Relationship Id="rId19" Type="http://schemas.openxmlformats.org/officeDocument/2006/relationships/image" Target="../media/image26.gif"/><Relationship Id="rId4" Type="http://schemas.openxmlformats.org/officeDocument/2006/relationships/oleObject" Target="../embeddings/oleObject1.bin"/><Relationship Id="rId9" Type="http://schemas.openxmlformats.org/officeDocument/2006/relationships/image" Target="../media/image18.wmf"/><Relationship Id="rId14" Type="http://schemas.openxmlformats.org/officeDocument/2006/relationships/image" Target="../media/image21.gif"/></Relationships>
</file>

<file path=ppt/slides/_rels/slide1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13.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6.bin"/><Relationship Id="rId4" Type="http://schemas.openxmlformats.org/officeDocument/2006/relationships/image" Target="../media/image29.gif"/><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notesSlide" Target="../notesSlides/notesSlide14.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5.png"/><Relationship Id="rId11" Type="http://schemas.openxmlformats.org/officeDocument/2006/relationships/image" Target="../media/image5.jpeg"/><Relationship Id="rId5" Type="http://schemas.openxmlformats.org/officeDocument/2006/relationships/image" Target="../media/image34.png"/><Relationship Id="rId10" Type="http://schemas.openxmlformats.org/officeDocument/2006/relationships/image" Target="../media/image32.wmf"/><Relationship Id="rId4" Type="http://schemas.openxmlformats.org/officeDocument/2006/relationships/image" Target="../media/image33.png"/><Relationship Id="rId9"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36.gif"/><Relationship Id="rId7" Type="http://schemas.openxmlformats.org/officeDocument/2006/relationships/image" Target="../media/image25.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gif"/><Relationship Id="rId5" Type="http://schemas.openxmlformats.org/officeDocument/2006/relationships/image" Target="../media/image22.gif"/><Relationship Id="rId10" Type="http://schemas.openxmlformats.org/officeDocument/2006/relationships/image" Target="../media/image5.jpeg"/><Relationship Id="rId4" Type="http://schemas.openxmlformats.org/officeDocument/2006/relationships/image" Target="../media/image21.gif"/><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gif"/><Relationship Id="rId7"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40.gif"/><Relationship Id="rId4" Type="http://schemas.openxmlformats.org/officeDocument/2006/relationships/image" Target="../media/image3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45.jpe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7.gif"/></Relationships>
</file>

<file path=ppt/slides/_rels/slide22.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jpe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jpe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7.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5.jpeg"/><Relationship Id="rId7" Type="http://schemas.openxmlformats.org/officeDocument/2006/relationships/image" Target="../media/image70.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64.jpeg"/><Relationship Id="rId4" Type="http://schemas.openxmlformats.org/officeDocument/2006/relationships/image" Target="../media/image67.png"/><Relationship Id="rId9"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790.png"/><Relationship Id="rId7" Type="http://schemas.openxmlformats.org/officeDocument/2006/relationships/image" Target="../media/image81.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80.png"/><Relationship Id="rId4" Type="http://schemas.openxmlformats.org/officeDocument/2006/relationships/customXml" Target="../ink/ink3.xml"/><Relationship Id="rId9"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87.png"/><Relationship Id="rId18" Type="http://schemas.openxmlformats.org/officeDocument/2006/relationships/customXml" Target="../ink/ink13.xml"/><Relationship Id="rId3" Type="http://schemas.openxmlformats.org/officeDocument/2006/relationships/image" Target="../media/image5.jpeg"/><Relationship Id="rId21" Type="http://schemas.openxmlformats.org/officeDocument/2006/relationships/image" Target="../media/image91.png"/><Relationship Id="rId7" Type="http://schemas.openxmlformats.org/officeDocument/2006/relationships/image" Target="../media/image84.png"/><Relationship Id="rId12" Type="http://schemas.openxmlformats.org/officeDocument/2006/relationships/customXml" Target="../ink/ink10.xml"/><Relationship Id="rId17" Type="http://schemas.openxmlformats.org/officeDocument/2006/relationships/image" Target="../media/image89.png"/><Relationship Id="rId2" Type="http://schemas.openxmlformats.org/officeDocument/2006/relationships/notesSlide" Target="../notesSlides/notesSlide17.xml"/><Relationship Id="rId16" Type="http://schemas.openxmlformats.org/officeDocument/2006/relationships/customXml" Target="../ink/ink12.xml"/><Relationship Id="rId20" Type="http://schemas.openxmlformats.org/officeDocument/2006/relationships/customXml" Target="../ink/ink14.xml"/><Relationship Id="rId1" Type="http://schemas.openxmlformats.org/officeDocument/2006/relationships/slideLayout" Target="../slideLayouts/slideLayout1.xml"/><Relationship Id="rId6" Type="http://schemas.openxmlformats.org/officeDocument/2006/relationships/customXml" Target="../ink/ink7.xml"/><Relationship Id="rId11" Type="http://schemas.openxmlformats.org/officeDocument/2006/relationships/image" Target="../media/image86.png"/><Relationship Id="rId5" Type="http://schemas.openxmlformats.org/officeDocument/2006/relationships/image" Target="../media/image83.png"/><Relationship Id="rId15" Type="http://schemas.openxmlformats.org/officeDocument/2006/relationships/image" Target="../media/image88.png"/><Relationship Id="rId10" Type="http://schemas.openxmlformats.org/officeDocument/2006/relationships/customXml" Target="../ink/ink9.xml"/><Relationship Id="rId19" Type="http://schemas.openxmlformats.org/officeDocument/2006/relationships/image" Target="../media/image90.png"/><Relationship Id="rId4" Type="http://schemas.openxmlformats.org/officeDocument/2006/relationships/customXml" Target="../ink/ink6.xml"/><Relationship Id="rId9" Type="http://schemas.openxmlformats.org/officeDocument/2006/relationships/image" Target="../media/image85.png"/><Relationship Id="rId14" Type="http://schemas.openxmlformats.org/officeDocument/2006/relationships/customXml" Target="../ink/ink11.xml"/></Relationships>
</file>

<file path=ppt/slides/_rels/slide33.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93.png"/><Relationship Id="rId3" Type="http://schemas.openxmlformats.org/officeDocument/2006/relationships/image" Target="../media/image80.gif"/><Relationship Id="rId7" Type="http://schemas.openxmlformats.org/officeDocument/2006/relationships/image" Target="../media/image94.png"/><Relationship Id="rId12" Type="http://schemas.openxmlformats.org/officeDocument/2006/relationships/customXml" Target="../ink/ink18.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customXml" Target="../ink/ink15.xml"/><Relationship Id="rId11" Type="http://schemas.openxmlformats.org/officeDocument/2006/relationships/image" Target="../media/image96.png"/><Relationship Id="rId5" Type="http://schemas.openxmlformats.org/officeDocument/2006/relationships/image" Target="../media/image81.gif"/><Relationship Id="rId10" Type="http://schemas.openxmlformats.org/officeDocument/2006/relationships/customXml" Target="../ink/ink17.xml"/><Relationship Id="rId4" Type="http://schemas.openxmlformats.org/officeDocument/2006/relationships/image" Target="../media/image64.jpeg"/><Relationship Id="rId9" Type="http://schemas.openxmlformats.org/officeDocument/2006/relationships/image" Target="../media/image95.png"/></Relationships>
</file>

<file path=ppt/slides/_rels/slide34.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customXml" Target="../ink/ink21.xml"/><Relationship Id="rId3" Type="http://schemas.openxmlformats.org/officeDocument/2006/relationships/image" Target="../media/image82.gif"/><Relationship Id="rId7" Type="http://schemas.openxmlformats.org/officeDocument/2006/relationships/image" Target="../media/image92.png"/><Relationship Id="rId12"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4.gif"/><Relationship Id="rId11" Type="http://schemas.openxmlformats.org/officeDocument/2006/relationships/customXml" Target="../ink/ink20.xml"/><Relationship Id="rId5" Type="http://schemas.openxmlformats.org/officeDocument/2006/relationships/image" Target="../media/image80.gif"/><Relationship Id="rId10" Type="http://schemas.openxmlformats.org/officeDocument/2006/relationships/image" Target="../media/image102.png"/><Relationship Id="rId4" Type="http://schemas.openxmlformats.org/officeDocument/2006/relationships/image" Target="../media/image83.gif"/><Relationship Id="rId9" Type="http://schemas.openxmlformats.org/officeDocument/2006/relationships/customXml" Target="../ink/ink19.xml"/><Relationship Id="rId1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0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customXml" Target="../ink/ink23.xml"/><Relationship Id="rId5" Type="http://schemas.openxmlformats.org/officeDocument/2006/relationships/image" Target="../media/image105.png"/><Relationship Id="rId4" Type="http://schemas.openxmlformats.org/officeDocument/2006/relationships/customXml" Target="../ink/ink22.xml"/></Relationships>
</file>

<file path=ppt/slides/_rels/slide3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7.png"/><Relationship Id="rId7" Type="http://schemas.openxmlformats.org/officeDocument/2006/relationships/customXml" Target="../ink/ink25.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customXml" Target="../ink/ink24.xml"/><Relationship Id="rId4" Type="http://schemas.openxmlformats.org/officeDocument/2006/relationships/image" Target="../media/image5.jpeg"/></Relationships>
</file>

<file path=ppt/slides/_rels/slide37.xml.rels><?xml version="1.0" encoding="UTF-8" standalone="yes"?>
<Relationships xmlns="http://schemas.openxmlformats.org/package/2006/relationships"><Relationship Id="rId8" Type="http://schemas.openxmlformats.org/officeDocument/2006/relationships/image" Target="../media/image1120.png"/><Relationship Id="rId13" Type="http://schemas.openxmlformats.org/officeDocument/2006/relationships/customXml" Target="../ink/ink29.xml"/><Relationship Id="rId3" Type="http://schemas.openxmlformats.org/officeDocument/2006/relationships/image" Target="../media/image83.gif"/><Relationship Id="rId7" Type="http://schemas.openxmlformats.org/officeDocument/2006/relationships/customXml" Target="../ink/ink26.xml"/><Relationship Id="rId12"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customXml" Target="../ink/ink28.xml"/><Relationship Id="rId5" Type="http://schemas.openxmlformats.org/officeDocument/2006/relationships/image" Target="../media/image101.png"/><Relationship Id="rId10" Type="http://schemas.openxmlformats.org/officeDocument/2006/relationships/image" Target="../media/image108.png"/><Relationship Id="rId4" Type="http://schemas.openxmlformats.org/officeDocument/2006/relationships/image" Target="../media/image98.png"/><Relationship Id="rId9" Type="http://schemas.openxmlformats.org/officeDocument/2006/relationships/customXml" Target="../ink/ink27.xml"/><Relationship Id="rId14" Type="http://schemas.openxmlformats.org/officeDocument/2006/relationships/image" Target="../media/image115.png"/></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customXml" Target="../ink/ink30.xml"/><Relationship Id="rId5" Type="http://schemas.openxmlformats.org/officeDocument/2006/relationships/image" Target="../media/image5.jpeg"/><Relationship Id="rId4" Type="http://schemas.openxmlformats.org/officeDocument/2006/relationships/image" Target="../media/image82.gif"/></Relationships>
</file>

<file path=ppt/slides/_rels/slide39.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82.gif"/><Relationship Id="rId7"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09.png"/><Relationship Id="rId5" Type="http://schemas.openxmlformats.org/officeDocument/2006/relationships/image" Target="../media/image84.gif"/><Relationship Id="rId4" Type="http://schemas.openxmlformats.org/officeDocument/2006/relationships/image" Target="../media/image83.gif"/><Relationship Id="rId9"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3" Type="http://schemas.openxmlformats.org/officeDocument/2006/relationships/customXml" Target="../ink/ink36.xml"/><Relationship Id="rId18" Type="http://schemas.openxmlformats.org/officeDocument/2006/relationships/image" Target="../media/image126.png"/><Relationship Id="rId26" Type="http://schemas.openxmlformats.org/officeDocument/2006/relationships/image" Target="../media/image130.png"/><Relationship Id="rId39" Type="http://schemas.openxmlformats.org/officeDocument/2006/relationships/customXml" Target="../ink/ink49.xml"/><Relationship Id="rId21" Type="http://schemas.openxmlformats.org/officeDocument/2006/relationships/customXml" Target="../ink/ink40.xml"/><Relationship Id="rId34" Type="http://schemas.openxmlformats.org/officeDocument/2006/relationships/image" Target="../media/image134.png"/><Relationship Id="rId42" Type="http://schemas.openxmlformats.org/officeDocument/2006/relationships/image" Target="../media/image138.png"/><Relationship Id="rId47" Type="http://schemas.openxmlformats.org/officeDocument/2006/relationships/customXml" Target="../ink/ink53.xml"/><Relationship Id="rId50" Type="http://schemas.openxmlformats.org/officeDocument/2006/relationships/image" Target="../media/image142.png"/><Relationship Id="rId7" Type="http://schemas.openxmlformats.org/officeDocument/2006/relationships/customXml" Target="../ink/ink33.xml"/><Relationship Id="rId2" Type="http://schemas.openxmlformats.org/officeDocument/2006/relationships/notesSlide" Target="../notesSlides/notesSlide24.xml"/><Relationship Id="rId16" Type="http://schemas.openxmlformats.org/officeDocument/2006/relationships/image" Target="../media/image125.png"/><Relationship Id="rId29" Type="http://schemas.openxmlformats.org/officeDocument/2006/relationships/customXml" Target="../ink/ink44.xml"/><Relationship Id="rId11" Type="http://schemas.openxmlformats.org/officeDocument/2006/relationships/customXml" Target="../ink/ink35.xml"/><Relationship Id="rId24" Type="http://schemas.openxmlformats.org/officeDocument/2006/relationships/image" Target="../media/image129.png"/><Relationship Id="rId32" Type="http://schemas.openxmlformats.org/officeDocument/2006/relationships/image" Target="../media/image133.png"/><Relationship Id="rId37" Type="http://schemas.openxmlformats.org/officeDocument/2006/relationships/customXml" Target="../ink/ink48.xml"/><Relationship Id="rId40" Type="http://schemas.openxmlformats.org/officeDocument/2006/relationships/image" Target="../media/image137.png"/><Relationship Id="rId45" Type="http://schemas.openxmlformats.org/officeDocument/2006/relationships/customXml" Target="../ink/ink52.xml"/><Relationship Id="rId53" Type="http://schemas.openxmlformats.org/officeDocument/2006/relationships/customXml" Target="../ink/ink56.xml"/><Relationship Id="rId5" Type="http://schemas.openxmlformats.org/officeDocument/2006/relationships/customXml" Target="../ink/ink32.xml"/><Relationship Id="rId10" Type="http://schemas.openxmlformats.org/officeDocument/2006/relationships/image" Target="../media/image122.png"/><Relationship Id="rId19" Type="http://schemas.openxmlformats.org/officeDocument/2006/relationships/customXml" Target="../ink/ink39.xml"/><Relationship Id="rId31" Type="http://schemas.openxmlformats.org/officeDocument/2006/relationships/customXml" Target="../ink/ink45.xml"/><Relationship Id="rId44" Type="http://schemas.openxmlformats.org/officeDocument/2006/relationships/image" Target="../media/image139.png"/><Relationship Id="rId52" Type="http://schemas.openxmlformats.org/officeDocument/2006/relationships/image" Target="../media/image143.png"/><Relationship Id="rId4" Type="http://schemas.openxmlformats.org/officeDocument/2006/relationships/image" Target="../media/image5.jpeg"/><Relationship Id="rId9" Type="http://schemas.openxmlformats.org/officeDocument/2006/relationships/customXml" Target="../ink/ink34.xml"/><Relationship Id="rId14" Type="http://schemas.openxmlformats.org/officeDocument/2006/relationships/image" Target="../media/image124.png"/><Relationship Id="rId22" Type="http://schemas.openxmlformats.org/officeDocument/2006/relationships/image" Target="../media/image128.png"/><Relationship Id="rId27" Type="http://schemas.openxmlformats.org/officeDocument/2006/relationships/customXml" Target="../ink/ink43.xml"/><Relationship Id="rId30" Type="http://schemas.openxmlformats.org/officeDocument/2006/relationships/image" Target="../media/image132.png"/><Relationship Id="rId35" Type="http://schemas.openxmlformats.org/officeDocument/2006/relationships/customXml" Target="../ink/ink47.xml"/><Relationship Id="rId43" Type="http://schemas.openxmlformats.org/officeDocument/2006/relationships/customXml" Target="../ink/ink51.xml"/><Relationship Id="rId48" Type="http://schemas.openxmlformats.org/officeDocument/2006/relationships/image" Target="../media/image141.png"/><Relationship Id="rId8" Type="http://schemas.openxmlformats.org/officeDocument/2006/relationships/image" Target="../media/image121.png"/><Relationship Id="rId51" Type="http://schemas.openxmlformats.org/officeDocument/2006/relationships/customXml" Target="../ink/ink55.xml"/><Relationship Id="rId3" Type="http://schemas.openxmlformats.org/officeDocument/2006/relationships/image" Target="../media/image80.gif"/><Relationship Id="rId12" Type="http://schemas.openxmlformats.org/officeDocument/2006/relationships/image" Target="../media/image123.png"/><Relationship Id="rId17" Type="http://schemas.openxmlformats.org/officeDocument/2006/relationships/customXml" Target="../ink/ink38.xml"/><Relationship Id="rId25" Type="http://schemas.openxmlformats.org/officeDocument/2006/relationships/customXml" Target="../ink/ink42.xml"/><Relationship Id="rId33" Type="http://schemas.openxmlformats.org/officeDocument/2006/relationships/customXml" Target="../ink/ink46.xml"/><Relationship Id="rId38" Type="http://schemas.openxmlformats.org/officeDocument/2006/relationships/image" Target="../media/image136.png"/><Relationship Id="rId46" Type="http://schemas.openxmlformats.org/officeDocument/2006/relationships/image" Target="../media/image140.png"/><Relationship Id="rId20" Type="http://schemas.openxmlformats.org/officeDocument/2006/relationships/image" Target="../media/image127.png"/><Relationship Id="rId41" Type="http://schemas.openxmlformats.org/officeDocument/2006/relationships/customXml" Target="../ink/ink50.xml"/><Relationship Id="rId54"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120.png"/><Relationship Id="rId15" Type="http://schemas.openxmlformats.org/officeDocument/2006/relationships/customXml" Target="../ink/ink37.xml"/><Relationship Id="rId23" Type="http://schemas.openxmlformats.org/officeDocument/2006/relationships/customXml" Target="../ink/ink41.xml"/><Relationship Id="rId28" Type="http://schemas.openxmlformats.org/officeDocument/2006/relationships/image" Target="../media/image131.png"/><Relationship Id="rId36" Type="http://schemas.openxmlformats.org/officeDocument/2006/relationships/image" Target="../media/image135.png"/><Relationship Id="rId49" Type="http://schemas.openxmlformats.org/officeDocument/2006/relationships/customXml" Target="../ink/ink54.xml"/></Relationships>
</file>

<file path=ppt/slides/_rels/slide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Box 4"/>
          <p:cNvSpPr txBox="1">
            <a:spLocks noChangeArrowheads="1"/>
          </p:cNvSpPr>
          <p:nvPr/>
        </p:nvSpPr>
        <p:spPr bwMode="auto">
          <a:xfrm>
            <a:off x="1868488" y="2006600"/>
            <a:ext cx="84296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rgbClr val="000000"/>
                </a:solidFill>
              </a:rPr>
              <a:t>Gait planning of the Hexapod robot working for Nuclear Power Plant Emergency Environment</a:t>
            </a:r>
            <a:endParaRPr lang="fr-FR" altLang="zh-CN" sz="3200" b="1">
              <a:solidFill>
                <a:srgbClr val="000000"/>
              </a:solidFill>
            </a:endParaRPr>
          </a:p>
        </p:txBody>
      </p:sp>
      <p:sp>
        <p:nvSpPr>
          <p:cNvPr id="4098" name="TextBox 5"/>
          <p:cNvSpPr txBox="1">
            <a:spLocks noChangeArrowheads="1"/>
          </p:cNvSpPr>
          <p:nvPr/>
        </p:nvSpPr>
        <p:spPr bwMode="auto">
          <a:xfrm>
            <a:off x="2006600" y="4017963"/>
            <a:ext cx="4906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solidFill>
                  <a:srgbClr val="000000"/>
                </a:solidFill>
              </a:rPr>
              <a:t>Supervisor: LIU YANG </a:t>
            </a:r>
          </a:p>
        </p:txBody>
      </p:sp>
      <p:sp>
        <p:nvSpPr>
          <p:cNvPr id="4099" name="TextBox 6"/>
          <p:cNvSpPr txBox="1">
            <a:spLocks noChangeArrowheads="1"/>
          </p:cNvSpPr>
          <p:nvPr/>
        </p:nvSpPr>
        <p:spPr bwMode="auto">
          <a:xfrm>
            <a:off x="5102225" y="4017963"/>
            <a:ext cx="5700713"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solidFill>
                  <a:srgbClr val="000000"/>
                </a:solidFill>
              </a:rPr>
              <a:t>Group member:  FENG Xuebin (Lambert)</a:t>
            </a:r>
          </a:p>
          <a:p>
            <a:pPr algn="ctr"/>
            <a:r>
              <a:rPr lang="en-US" altLang="zh-CN" sz="2400">
                <a:solidFill>
                  <a:srgbClr val="000000"/>
                </a:solidFill>
              </a:rPr>
              <a:t>    	          HE Lemin    (Salomé)</a:t>
            </a:r>
          </a:p>
          <a:p>
            <a:pPr algn="ctr"/>
            <a:r>
              <a:rPr lang="en-US" altLang="zh-CN" sz="2400">
                <a:solidFill>
                  <a:srgbClr val="000000"/>
                </a:solidFill>
              </a:rPr>
              <a:t>	             LU Shengbo (Édouard)</a:t>
            </a:r>
            <a:endParaRPr lang="zh-CN" altLang="en-US" sz="2400">
              <a:solidFill>
                <a:srgbClr val="000000"/>
              </a:solidFill>
            </a:endParaRPr>
          </a:p>
        </p:txBody>
      </p:sp>
      <p:pic>
        <p:nvPicPr>
          <p:cNvPr id="4100" name="内容占位符 1" descr="`T}IE3D38KL2)Z]UBVGX6@T.png"/>
          <p:cNvPicPr>
            <a:picLocks noGrp="1" noChangeAspect="1" noChangeArrowheads="1"/>
          </p:cNvPicPr>
          <p:nvPr>
            <p:ph type="subTitle"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4379" b="75339"/>
          <a:stretch>
            <a:fillRect/>
          </a:stretch>
        </p:blipFill>
        <p:spPr>
          <a:xfrm>
            <a:off x="73025" y="1588"/>
            <a:ext cx="12020550" cy="1820862"/>
          </a:xfrm>
        </p:spPr>
      </p:pic>
      <p:grpSp>
        <p:nvGrpSpPr>
          <p:cNvPr id="4101" name="组合 10"/>
          <p:cNvGrpSpPr>
            <a:grpSpLocks/>
          </p:cNvGrpSpPr>
          <p:nvPr/>
        </p:nvGrpSpPr>
        <p:grpSpPr bwMode="auto">
          <a:xfrm>
            <a:off x="-377825" y="5756275"/>
            <a:ext cx="12947650" cy="1081088"/>
            <a:chOff x="-13" y="9423"/>
            <a:chExt cx="14426" cy="1204"/>
          </a:xfrm>
        </p:grpSpPr>
        <p:grpSp>
          <p:nvGrpSpPr>
            <p:cNvPr id="4102" name="组合 8"/>
            <p:cNvGrpSpPr>
              <a:grpSpLocks/>
            </p:cNvGrpSpPr>
            <p:nvPr/>
          </p:nvGrpSpPr>
          <p:grpSpPr bwMode="auto">
            <a:xfrm>
              <a:off x="-13" y="9423"/>
              <a:ext cx="14426" cy="1204"/>
              <a:chOff x="-13" y="9449"/>
              <a:chExt cx="14426" cy="1204"/>
            </a:xfrm>
          </p:grpSpPr>
          <p:pic>
            <p:nvPicPr>
              <p:cNvPr id="4103" name="内容占位符 5" descr="`T}IE3D38KL2)Z]UBVGX6@T.png"/>
              <p:cNvPicPr>
                <a:picLocks noGrp="1" noChangeAspect="1" noChangeArrowheads="1"/>
              </p:cNvPicPr>
              <p:nvPr/>
            </p:nvPicPr>
            <p:blipFill>
              <a:blip r:embed="rId3">
                <a:extLst>
                  <a:ext uri="{28A0092B-C50C-407E-A947-70E740481C1C}">
                    <a14:useLocalDpi xmlns:a14="http://schemas.microsoft.com/office/drawing/2010/main" val="0"/>
                  </a:ext>
                </a:extLst>
              </a:blip>
              <a:srcRect t="87372" b="1447"/>
              <a:stretch>
                <a:fillRect/>
              </a:stretch>
            </p:blipFill>
            <p:spPr bwMode="auto">
              <a:xfrm>
                <a:off x="-13" y="9449"/>
                <a:ext cx="14427" cy="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椭圆 3"/>
              <p:cNvSpPr/>
              <p:nvPr/>
            </p:nvSpPr>
            <p:spPr>
              <a:xfrm>
                <a:off x="6793" y="9684"/>
                <a:ext cx="773" cy="774"/>
              </a:xfrm>
              <a:prstGeom prst="ellipse">
                <a:avLst/>
              </a:prstGeom>
              <a:solidFill>
                <a:srgbClr val="005724"/>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endParaRPr lang="zh-CN" altLang="en-US" noProof="1">
                  <a:solidFill>
                    <a:prstClr val="white"/>
                  </a:solidFill>
                </a:endParaRPr>
              </a:p>
            </p:txBody>
          </p:sp>
        </p:grpSp>
        <p:sp>
          <p:nvSpPr>
            <p:cNvPr id="10" name="文本框 9"/>
            <p:cNvSpPr txBox="1"/>
            <p:nvPr/>
          </p:nvSpPr>
          <p:spPr>
            <a:xfrm>
              <a:off x="6817" y="9700"/>
              <a:ext cx="768" cy="650"/>
            </a:xfrm>
            <a:prstGeom prst="rect">
              <a:avLst/>
            </a:prstGeom>
            <a:noFill/>
            <a:effectLst>
              <a:softEdge rad="31750"/>
            </a:effectLst>
          </p:spPr>
          <p:txBody>
            <a:bodyPr>
              <a:spAutoFit/>
            </a:bodyPr>
            <a:lstStyle/>
            <a:p>
              <a:pPr fontAlgn="auto"/>
              <a:r>
                <a:rPr lang="en-US" altLang="fr-CA" sz="3200" b="1" noProof="1">
                  <a:solidFill>
                    <a:schemeClr val="bg1"/>
                  </a:solidFill>
                  <a:latin typeface="新宋体" panose="02010609030101010101" charset="-122"/>
                  <a:ea typeface="新宋体" panose="02010609030101010101" charset="-122"/>
                  <a:cs typeface="Algerian" charset="0"/>
                </a:rPr>
                <a:t>19</a:t>
              </a:r>
            </a:p>
          </p:txBody>
        </p:sp>
      </p:gr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DCAC45E8-8417-F643-9E0B-E79D957F64C4}"/>
                  </a:ext>
                </a:extLst>
              </p14:cNvPr>
              <p14:cNvContentPartPr/>
              <p14:nvPr/>
            </p14:nvContentPartPr>
            <p14:xfrm>
              <a:off x="8667720" y="1770120"/>
              <a:ext cx="360" cy="360"/>
            </p14:xfrm>
          </p:contentPart>
        </mc:Choice>
        <mc:Fallback xmlns="">
          <p:pic>
            <p:nvPicPr>
              <p:cNvPr id="2" name="墨迹 1">
                <a:extLst>
                  <a:ext uri="{FF2B5EF4-FFF2-40B4-BE49-F238E27FC236}">
                    <a16:creationId xmlns:a16="http://schemas.microsoft.com/office/drawing/2014/main" id="{DCAC45E8-8417-F643-9E0B-E79D957F64C4}"/>
                  </a:ext>
                </a:extLst>
              </p:cNvPr>
              <p:cNvPicPr/>
              <p:nvPr/>
            </p:nvPicPr>
            <p:blipFill>
              <a:blip r:embed="rId5"/>
              <a:stretch>
                <a:fillRect/>
              </a:stretch>
            </p:blipFill>
            <p:spPr>
              <a:xfrm>
                <a:off x="8658360" y="1760760"/>
                <a:ext cx="19080" cy="1908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1" name="组合 9"/>
          <p:cNvGrpSpPr>
            <a:grpSpLocks/>
          </p:cNvGrpSpPr>
          <p:nvPr/>
        </p:nvGrpSpPr>
        <p:grpSpPr bwMode="auto">
          <a:xfrm>
            <a:off x="3124200" y="2457450"/>
            <a:ext cx="5737225" cy="1943100"/>
            <a:chOff x="3004" y="3359"/>
            <a:chExt cx="9035" cy="3062"/>
          </a:xfrm>
        </p:grpSpPr>
        <p:sp>
          <p:nvSpPr>
            <p:cNvPr id="4" name="椭圆 3"/>
            <p:cNvSpPr/>
            <p:nvPr/>
          </p:nvSpPr>
          <p:spPr>
            <a:xfrm>
              <a:off x="3004" y="3359"/>
              <a:ext cx="3063" cy="3062"/>
            </a:xfrm>
            <a:prstGeom prst="ellipse">
              <a:avLst/>
            </a:prstGeom>
            <a:solidFill>
              <a:srgbClr val="005724"/>
            </a:solidFill>
            <a:ln>
              <a:solidFill>
                <a:srgbClr val="0057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3600" noProof="1"/>
                <a:t>Part 2</a:t>
              </a:r>
            </a:p>
          </p:txBody>
        </p:sp>
        <p:cxnSp>
          <p:nvCxnSpPr>
            <p:cNvPr id="5" name="直接连接符 4"/>
            <p:cNvCxnSpPr/>
            <p:nvPr/>
          </p:nvCxnSpPr>
          <p:spPr>
            <a:xfrm>
              <a:off x="6067" y="4745"/>
              <a:ext cx="5960" cy="0"/>
            </a:xfrm>
            <a:prstGeom prst="line">
              <a:avLst/>
            </a:prstGeom>
            <a:ln>
              <a:solidFill>
                <a:srgbClr val="00572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067" y="4890"/>
              <a:ext cx="5960" cy="0"/>
            </a:xfrm>
            <a:prstGeom prst="line">
              <a:avLst/>
            </a:prstGeom>
            <a:ln>
              <a:solidFill>
                <a:srgbClr val="005724"/>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67" y="5038"/>
              <a:ext cx="5972" cy="0"/>
            </a:xfrm>
            <a:prstGeom prst="line">
              <a:avLst/>
            </a:prstGeom>
            <a:ln>
              <a:solidFill>
                <a:srgbClr val="005724"/>
              </a:solidFill>
            </a:ln>
          </p:spPr>
          <p:style>
            <a:lnRef idx="1">
              <a:schemeClr val="accent1"/>
            </a:lnRef>
            <a:fillRef idx="0">
              <a:schemeClr val="accent1"/>
            </a:fillRef>
            <a:effectRef idx="0">
              <a:schemeClr val="accent1"/>
            </a:effectRef>
            <a:fontRef idx="minor">
              <a:schemeClr val="tx1"/>
            </a:fontRef>
          </p:style>
        </p:cxnSp>
      </p:grpSp>
      <p:sp>
        <p:nvSpPr>
          <p:cNvPr id="20486" name="文本框 1"/>
          <p:cNvSpPr txBox="1">
            <a:spLocks noChangeArrowheads="1"/>
          </p:cNvSpPr>
          <p:nvPr/>
        </p:nvSpPr>
        <p:spPr bwMode="auto">
          <a:xfrm>
            <a:off x="5375275" y="2847975"/>
            <a:ext cx="29003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rgbClr val="000000"/>
                </a:solidFill>
              </a:rPr>
              <a:t>Gait planning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9" name="组合 51"/>
          <p:cNvGrpSpPr>
            <a:grpSpLocks/>
          </p:cNvGrpSpPr>
          <p:nvPr/>
        </p:nvGrpSpPr>
        <p:grpSpPr bwMode="auto">
          <a:xfrm>
            <a:off x="82550" y="76200"/>
            <a:ext cx="4581525" cy="890588"/>
            <a:chOff x="-52708" y="160086"/>
            <a:chExt cx="4581525" cy="891692"/>
          </a:xfrm>
        </p:grpSpPr>
        <p:sp>
          <p:nvSpPr>
            <p:cNvPr id="49" name="单圆角矩形 48"/>
            <p:cNvSpPr/>
            <p:nvPr/>
          </p:nvSpPr>
          <p:spPr>
            <a:xfrm>
              <a:off x="841055" y="396917"/>
              <a:ext cx="368776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altLang="zh-CN" sz="2400" b="1" noProof="1">
                  <a:latin typeface="Times New Roman" panose="02020603050405020304" pitchFamily="18" charset="0"/>
                  <a:cs typeface="Times New Roman" panose="02020603050405020304" pitchFamily="18" charset="0"/>
                </a:rPr>
                <a:t>Gait planning</a:t>
              </a:r>
              <a:endParaRPr lang="zh-CN" altLang="en-US" sz="2400" b="1" noProof="1">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3"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grpSp>
        <p:nvGrpSpPr>
          <p:cNvPr id="22532" name="组合 1"/>
          <p:cNvGrpSpPr>
            <a:grpSpLocks/>
          </p:cNvGrpSpPr>
          <p:nvPr/>
        </p:nvGrpSpPr>
        <p:grpSpPr bwMode="auto">
          <a:xfrm>
            <a:off x="661988" y="1308100"/>
            <a:ext cx="10866437" cy="4638675"/>
            <a:chOff x="2860" y="2748"/>
            <a:chExt cx="13476" cy="5754"/>
          </a:xfrm>
        </p:grpSpPr>
        <p:grpSp>
          <p:nvGrpSpPr>
            <p:cNvPr id="16" name="组合 15"/>
            <p:cNvGrpSpPr/>
            <p:nvPr/>
          </p:nvGrpSpPr>
          <p:grpSpPr>
            <a:xfrm>
              <a:off x="3042" y="2748"/>
              <a:ext cx="13115" cy="3485"/>
              <a:chOff x="640" y="1658"/>
              <a:chExt cx="13115" cy="3485"/>
            </a:xfrm>
            <a:solidFill>
              <a:srgbClr val="005724"/>
            </a:solidFill>
          </p:grpSpPr>
          <p:sp>
            <p:nvSpPr>
              <p:cNvPr id="5" name="圆角矩形 4"/>
              <p:cNvSpPr/>
              <p:nvPr/>
            </p:nvSpPr>
            <p:spPr>
              <a:xfrm>
                <a:off x="5216" y="1658"/>
                <a:ext cx="3969" cy="907"/>
              </a:xfrm>
              <a:prstGeom prst="roundRect">
                <a:avLst/>
              </a:prstGeom>
              <a:grpFill/>
              <a:ln>
                <a:solidFill>
                  <a:srgbClr val="005724"/>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r>
                  <a:rPr lang="en-US" altLang="zh-CN" sz="2600" noProof="1"/>
                  <a:t>Gait planning</a:t>
                </a:r>
              </a:p>
            </p:txBody>
          </p:sp>
          <p:sp>
            <p:nvSpPr>
              <p:cNvPr id="7" name="左大括号 6"/>
              <p:cNvSpPr/>
              <p:nvPr/>
            </p:nvSpPr>
            <p:spPr>
              <a:xfrm rot="5400000">
                <a:off x="6719" y="-2911"/>
                <a:ext cx="961" cy="12468"/>
              </a:xfrm>
              <a:prstGeom prst="leftBrace">
                <a:avLst/>
              </a:prstGeom>
              <a:noFill/>
              <a:ln w="28575">
                <a:solidFill>
                  <a:srgbClr val="005724"/>
                </a:solidFill>
              </a:ln>
              <a:extLst>
                <a:ext uri="{909E8E84-426E-40DD-AFC4-6F175D3DCCD1}">
                  <a14:hiddenFill xmlns:a14="http://schemas.microsoft.com/office/drawing/2010/main">
                    <a:grpFill/>
                  </a14:hiddenFill>
                </a:ext>
              </a:extLst>
            </p:spPr>
            <p:style>
              <a:lnRef idx="1">
                <a:schemeClr val="accent1"/>
              </a:lnRef>
              <a:fillRef idx="0">
                <a:schemeClr val="accent1"/>
              </a:fillRef>
              <a:effectRef idx="0">
                <a:schemeClr val="accent1"/>
              </a:effectRef>
              <a:fontRef idx="minor">
                <a:schemeClr val="tx1"/>
              </a:fontRef>
            </p:style>
            <p:txBody>
              <a:bodyPr anchor="ctr"/>
              <a:lstStyle/>
              <a:p>
                <a:pPr algn="ctr" fontAlgn="auto"/>
                <a:endParaRPr lang="zh-CN" altLang="en-US" sz="2600" noProof="1"/>
              </a:p>
            </p:txBody>
          </p:sp>
          <p:sp>
            <p:nvSpPr>
              <p:cNvPr id="8" name="圆角矩形 7"/>
              <p:cNvSpPr/>
              <p:nvPr/>
            </p:nvSpPr>
            <p:spPr>
              <a:xfrm>
                <a:off x="640" y="4039"/>
                <a:ext cx="2799" cy="1105"/>
              </a:xfrm>
              <a:prstGeom prst="roundRect">
                <a:avLst/>
              </a:prstGeom>
              <a:grpFill/>
              <a:ln>
                <a:solidFill>
                  <a:srgbClr val="005724"/>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r>
                  <a:rPr lang="en-US" altLang="zh-CN" sz="2600" noProof="1"/>
                  <a:t>Kinematic analysis</a:t>
                </a:r>
              </a:p>
            </p:txBody>
          </p:sp>
          <p:sp>
            <p:nvSpPr>
              <p:cNvPr id="9" name="圆角矩形 8"/>
              <p:cNvSpPr/>
              <p:nvPr/>
            </p:nvSpPr>
            <p:spPr>
              <a:xfrm>
                <a:off x="4079" y="4039"/>
                <a:ext cx="2799" cy="1105"/>
              </a:xfrm>
              <a:prstGeom prst="roundRect">
                <a:avLst/>
              </a:prstGeom>
              <a:solidFill>
                <a:srgbClr val="005724"/>
              </a:solidFill>
              <a:ln>
                <a:solidFill>
                  <a:srgbClr val="005724"/>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r>
                  <a:rPr lang="en-US" altLang="zh-CN" sz="2600" noProof="1">
                    <a:solidFill>
                      <a:schemeClr val="bg1"/>
                    </a:solidFill>
                  </a:rPr>
                  <a:t>Basic gait</a:t>
                </a:r>
              </a:p>
            </p:txBody>
          </p:sp>
          <p:sp>
            <p:nvSpPr>
              <p:cNvPr id="10" name="圆角矩形 9"/>
              <p:cNvSpPr/>
              <p:nvPr/>
            </p:nvSpPr>
            <p:spPr>
              <a:xfrm>
                <a:off x="7518" y="4039"/>
                <a:ext cx="2799" cy="1105"/>
              </a:xfrm>
              <a:prstGeom prst="roundRect">
                <a:avLst/>
              </a:prstGeom>
              <a:solidFill>
                <a:srgbClr val="005724"/>
              </a:solidFill>
              <a:ln>
                <a:solidFill>
                  <a:srgbClr val="005724"/>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r>
                  <a:rPr lang="en-US" altLang="zh-CN" sz="2600" noProof="1">
                    <a:solidFill>
                      <a:schemeClr val="bg1"/>
                    </a:solidFill>
                  </a:rPr>
                  <a:t>Gait generation</a:t>
                </a:r>
              </a:p>
            </p:txBody>
          </p:sp>
          <p:sp>
            <p:nvSpPr>
              <p:cNvPr id="11" name="圆角矩形 10"/>
              <p:cNvSpPr/>
              <p:nvPr/>
            </p:nvSpPr>
            <p:spPr>
              <a:xfrm>
                <a:off x="10957" y="4039"/>
                <a:ext cx="2799" cy="1105"/>
              </a:xfrm>
              <a:prstGeom prst="roundRect">
                <a:avLst/>
              </a:prstGeom>
              <a:solidFill>
                <a:srgbClr val="005724"/>
              </a:solidFill>
              <a:ln>
                <a:solidFill>
                  <a:srgbClr val="005724"/>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r>
                  <a:rPr lang="en-US" altLang="zh-CN" sz="2600" noProof="1">
                    <a:solidFill>
                      <a:schemeClr val="bg1"/>
                    </a:solidFill>
                  </a:rPr>
                  <a:t>Energy consumption</a:t>
                </a:r>
              </a:p>
            </p:txBody>
          </p:sp>
        </p:grpSp>
        <p:sp>
          <p:nvSpPr>
            <p:cNvPr id="22534" name="文本框 16"/>
            <p:cNvSpPr txBox="1">
              <a:spLocks noChangeArrowheads="1"/>
            </p:cNvSpPr>
            <p:nvPr/>
          </p:nvSpPr>
          <p:spPr bwMode="auto">
            <a:xfrm>
              <a:off x="2860" y="6404"/>
              <a:ext cx="3024" cy="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Char char="•"/>
              </a:pPr>
              <a:r>
                <a:rPr lang="en-US" altLang="zh-CN" sz="2600"/>
                <a:t>Define the robot's posture and position</a:t>
              </a:r>
            </a:p>
          </p:txBody>
        </p:sp>
        <p:sp>
          <p:nvSpPr>
            <p:cNvPr id="22535" name="文本框 17"/>
            <p:cNvSpPr txBox="1">
              <a:spLocks noChangeArrowheads="1"/>
            </p:cNvSpPr>
            <p:nvPr/>
          </p:nvSpPr>
          <p:spPr bwMode="auto">
            <a:xfrm>
              <a:off x="6344" y="6404"/>
              <a:ext cx="3024" cy="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Char char="•"/>
              </a:pPr>
              <a:r>
                <a:rPr lang="en-US" altLang="zh-CN" sz="2600"/>
                <a:t>Build the athletic ability</a:t>
              </a:r>
            </a:p>
          </p:txBody>
        </p:sp>
        <p:sp>
          <p:nvSpPr>
            <p:cNvPr id="22536" name="文本框 18"/>
            <p:cNvSpPr txBox="1">
              <a:spLocks noChangeArrowheads="1"/>
            </p:cNvSpPr>
            <p:nvPr/>
          </p:nvSpPr>
          <p:spPr bwMode="auto">
            <a:xfrm>
              <a:off x="9828" y="6404"/>
              <a:ext cx="3024" cy="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Char char="•"/>
              </a:pPr>
              <a:r>
                <a:rPr lang="en-US" altLang="zh-CN" sz="2600"/>
                <a:t>Control the robot to realize different gaits</a:t>
              </a:r>
            </a:p>
          </p:txBody>
        </p:sp>
        <p:sp>
          <p:nvSpPr>
            <p:cNvPr id="22537" name="文本框 19"/>
            <p:cNvSpPr txBox="1">
              <a:spLocks noChangeArrowheads="1"/>
            </p:cNvSpPr>
            <p:nvPr/>
          </p:nvSpPr>
          <p:spPr bwMode="auto">
            <a:xfrm>
              <a:off x="13312" y="6404"/>
              <a:ext cx="3024" cy="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Char char="•"/>
              </a:pPr>
              <a:r>
                <a:rPr lang="en-US" altLang="zh-CN" sz="2600"/>
                <a:t>Comparasion between different gaits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18213" y="1354138"/>
            <a:ext cx="5087937" cy="431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箭头连接符 4"/>
          <p:cNvCxnSpPr>
            <a:endCxn id="11" idx="2"/>
          </p:cNvCxnSpPr>
          <p:nvPr/>
        </p:nvCxnSpPr>
        <p:spPr>
          <a:xfrm flipH="1" flipV="1">
            <a:off x="7232650" y="2481263"/>
            <a:ext cx="158750" cy="876300"/>
          </a:xfrm>
          <a:prstGeom prst="straightConnector1">
            <a:avLst/>
          </a:prstGeom>
          <a:ln w="38100">
            <a:tailEnd type="arrow" w="med" len="med"/>
          </a:ln>
        </p:spPr>
        <p:style>
          <a:lnRef idx="2">
            <a:schemeClr val="accent2"/>
          </a:lnRef>
          <a:fillRef idx="0">
            <a:schemeClr val="accent2"/>
          </a:fillRef>
          <a:effectRef idx="1">
            <a:schemeClr val="accent2"/>
          </a:effectRef>
          <a:fontRef idx="minor">
            <a:schemeClr val="tx1"/>
          </a:fontRef>
        </p:style>
      </p:cxnSp>
      <p:cxnSp>
        <p:nvCxnSpPr>
          <p:cNvPr id="6" name="直接箭头连接符 5"/>
          <p:cNvCxnSpPr>
            <a:endCxn id="11" idx="2"/>
          </p:cNvCxnSpPr>
          <p:nvPr/>
        </p:nvCxnSpPr>
        <p:spPr>
          <a:xfrm flipH="1" flipV="1">
            <a:off x="8256588" y="2276475"/>
            <a:ext cx="360362" cy="1584325"/>
          </a:xfrm>
          <a:prstGeom prst="straightConnector1">
            <a:avLst/>
          </a:prstGeom>
          <a:ln w="38100">
            <a:tailEnd type="arrow" w="med" len="med"/>
          </a:ln>
        </p:spPr>
        <p:style>
          <a:lnRef idx="2">
            <a:schemeClr val="accent2"/>
          </a:lnRef>
          <a:fillRef idx="0">
            <a:schemeClr val="accent2"/>
          </a:fillRef>
          <a:effectRef idx="1">
            <a:schemeClr val="accent2"/>
          </a:effectRef>
          <a:fontRef idx="minor">
            <a:schemeClr val="tx1"/>
          </a:fontRef>
        </p:style>
      </p:cxnSp>
      <p:cxnSp>
        <p:nvCxnSpPr>
          <p:cNvPr id="7" name="直接箭头连接符 6"/>
          <p:cNvCxnSpPr>
            <a:endCxn id="11" idx="2"/>
          </p:cNvCxnSpPr>
          <p:nvPr/>
        </p:nvCxnSpPr>
        <p:spPr>
          <a:xfrm flipH="1" flipV="1">
            <a:off x="9409113" y="1701800"/>
            <a:ext cx="215900" cy="1222375"/>
          </a:xfrm>
          <a:prstGeom prst="straightConnector1">
            <a:avLst/>
          </a:prstGeom>
          <a:ln w="38100">
            <a:tailEnd type="arrow" w="med" len="med"/>
          </a:ln>
        </p:spPr>
        <p:style>
          <a:lnRef idx="2">
            <a:schemeClr val="accent2"/>
          </a:lnRef>
          <a:fillRef idx="0">
            <a:schemeClr val="accent2"/>
          </a:fillRef>
          <a:effectRef idx="1">
            <a:schemeClr val="accent2"/>
          </a:effectRef>
          <a:fontRef idx="minor">
            <a:schemeClr val="tx1"/>
          </a:fontRef>
        </p:style>
      </p:cxnSp>
      <p:cxnSp>
        <p:nvCxnSpPr>
          <p:cNvPr id="8" name="直接箭头连接符 7"/>
          <p:cNvCxnSpPr>
            <a:endCxn id="11" idx="2"/>
          </p:cNvCxnSpPr>
          <p:nvPr/>
        </p:nvCxnSpPr>
        <p:spPr>
          <a:xfrm>
            <a:off x="7134225" y="4311650"/>
            <a:ext cx="401638" cy="1062038"/>
          </a:xfrm>
          <a:prstGeom prst="straightConnector1">
            <a:avLst/>
          </a:prstGeom>
          <a:ln w="38100">
            <a:tailEnd type="arrow" w="med" len="med"/>
          </a:ln>
        </p:spPr>
        <p:style>
          <a:lnRef idx="2">
            <a:schemeClr val="accent2"/>
          </a:lnRef>
          <a:fillRef idx="0">
            <a:schemeClr val="accent2"/>
          </a:fillRef>
          <a:effectRef idx="1">
            <a:schemeClr val="accent2"/>
          </a:effectRef>
          <a:fontRef idx="minor">
            <a:schemeClr val="tx1"/>
          </a:fontRef>
        </p:style>
      </p:cxnSp>
      <p:cxnSp>
        <p:nvCxnSpPr>
          <p:cNvPr id="9" name="直接箭头连接符 8"/>
          <p:cNvCxnSpPr>
            <a:endCxn id="11" idx="2"/>
          </p:cNvCxnSpPr>
          <p:nvPr/>
        </p:nvCxnSpPr>
        <p:spPr>
          <a:xfrm>
            <a:off x="7751763" y="3573463"/>
            <a:ext cx="433387" cy="1295400"/>
          </a:xfrm>
          <a:prstGeom prst="straightConnector1">
            <a:avLst/>
          </a:prstGeom>
          <a:ln w="38100">
            <a:tailEnd type="arrow" w="med" len="med"/>
          </a:ln>
        </p:spPr>
        <p:style>
          <a:lnRef idx="2">
            <a:schemeClr val="accent2"/>
          </a:lnRef>
          <a:fillRef idx="0">
            <a:schemeClr val="accent2"/>
          </a:fillRef>
          <a:effectRef idx="1">
            <a:schemeClr val="accent2"/>
          </a:effectRef>
          <a:fontRef idx="minor">
            <a:schemeClr val="tx1"/>
          </a:fontRef>
        </p:style>
      </p:cxnSp>
      <p:cxnSp>
        <p:nvCxnSpPr>
          <p:cNvPr id="10" name="直接箭头连接符 9"/>
          <p:cNvCxnSpPr>
            <a:endCxn id="11" idx="2"/>
          </p:cNvCxnSpPr>
          <p:nvPr/>
        </p:nvCxnSpPr>
        <p:spPr>
          <a:xfrm>
            <a:off x="9221788" y="3573463"/>
            <a:ext cx="187325" cy="863600"/>
          </a:xfrm>
          <a:prstGeom prst="straightConnector1">
            <a:avLst/>
          </a:prstGeom>
          <a:ln w="38100">
            <a:tailEnd type="arrow" w="med" len="med"/>
          </a:ln>
        </p:spPr>
        <p:style>
          <a:lnRef idx="2">
            <a:schemeClr val="accent2"/>
          </a:lnRef>
          <a:fillRef idx="0">
            <a:schemeClr val="accent2"/>
          </a:fillRef>
          <a:effectRef idx="1">
            <a:schemeClr val="accent2"/>
          </a:effectRef>
          <a:fontRef idx="minor">
            <a:schemeClr val="tx1"/>
          </a:fontRef>
        </p:style>
      </p:cxnSp>
      <p:sp>
        <p:nvSpPr>
          <p:cNvPr id="11" name="文本框 10"/>
          <p:cNvSpPr txBox="1">
            <a:spLocks noChangeArrowheads="1"/>
          </p:cNvSpPr>
          <p:nvPr/>
        </p:nvSpPr>
        <p:spPr bwMode="auto">
          <a:xfrm>
            <a:off x="6438900" y="2020888"/>
            <a:ext cx="1587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t>Ankle</a:t>
            </a:r>
          </a:p>
        </p:txBody>
      </p:sp>
      <p:sp>
        <p:nvSpPr>
          <p:cNvPr id="13" name="文本框 12"/>
          <p:cNvSpPr txBox="1">
            <a:spLocks noChangeArrowheads="1"/>
          </p:cNvSpPr>
          <p:nvPr/>
        </p:nvSpPr>
        <p:spPr bwMode="auto">
          <a:xfrm>
            <a:off x="7512050" y="1816100"/>
            <a:ext cx="1587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t>Knee</a:t>
            </a:r>
          </a:p>
        </p:txBody>
      </p:sp>
      <p:sp>
        <p:nvSpPr>
          <p:cNvPr id="14" name="文本框 13"/>
          <p:cNvSpPr txBox="1">
            <a:spLocks noChangeArrowheads="1"/>
          </p:cNvSpPr>
          <p:nvPr/>
        </p:nvSpPr>
        <p:spPr bwMode="auto">
          <a:xfrm>
            <a:off x="8616950" y="1241425"/>
            <a:ext cx="1585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t>Coxa</a:t>
            </a:r>
          </a:p>
        </p:txBody>
      </p:sp>
      <p:sp>
        <p:nvSpPr>
          <p:cNvPr id="15" name="文本框 14"/>
          <p:cNvSpPr txBox="1">
            <a:spLocks noChangeArrowheads="1"/>
          </p:cNvSpPr>
          <p:nvPr/>
        </p:nvSpPr>
        <p:spPr bwMode="auto">
          <a:xfrm>
            <a:off x="6765925" y="5373688"/>
            <a:ext cx="1587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t>Tibia</a:t>
            </a:r>
          </a:p>
        </p:txBody>
      </p:sp>
      <p:sp>
        <p:nvSpPr>
          <p:cNvPr id="16" name="文本框 15"/>
          <p:cNvSpPr txBox="1">
            <a:spLocks noChangeArrowheads="1"/>
          </p:cNvSpPr>
          <p:nvPr/>
        </p:nvSpPr>
        <p:spPr bwMode="auto">
          <a:xfrm>
            <a:off x="7634288" y="4846638"/>
            <a:ext cx="1587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t>Femur</a:t>
            </a:r>
          </a:p>
        </p:txBody>
      </p:sp>
      <p:sp>
        <p:nvSpPr>
          <p:cNvPr id="17" name="文本框 16"/>
          <p:cNvSpPr txBox="1">
            <a:spLocks noChangeArrowheads="1"/>
          </p:cNvSpPr>
          <p:nvPr/>
        </p:nvSpPr>
        <p:spPr bwMode="auto">
          <a:xfrm>
            <a:off x="8093075" y="4386263"/>
            <a:ext cx="2847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t>Basipodite</a:t>
            </a:r>
          </a:p>
        </p:txBody>
      </p:sp>
      <p:pic>
        <p:nvPicPr>
          <p:cNvPr id="24590" name="图片 17"/>
          <p:cNvPicPr>
            <a:picLocks noChangeAspect="1" noChangeArrowheads="1"/>
          </p:cNvPicPr>
          <p:nvPr/>
        </p:nvPicPr>
        <p:blipFill>
          <a:blip r:embed="rId4">
            <a:extLst>
              <a:ext uri="{28A0092B-C50C-407E-A947-70E740481C1C}">
                <a14:useLocalDpi xmlns:a14="http://schemas.microsoft.com/office/drawing/2010/main" val="0"/>
              </a:ext>
            </a:extLst>
          </a:blip>
          <a:srcRect l="24748" t="13350" r="15152" b="6148"/>
          <a:stretch>
            <a:fillRect/>
          </a:stretch>
        </p:blipFill>
        <p:spPr bwMode="auto">
          <a:xfrm>
            <a:off x="1573213" y="2020888"/>
            <a:ext cx="384651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椭圆 19"/>
          <p:cNvSpPr/>
          <p:nvPr/>
        </p:nvSpPr>
        <p:spPr>
          <a:xfrm>
            <a:off x="3863975" y="3573463"/>
            <a:ext cx="1439863" cy="1439862"/>
          </a:xfrm>
          <a:prstGeom prst="ellipse">
            <a:avLst/>
          </a:prstGeom>
          <a:noFill/>
          <a:ln w="38100">
            <a:prstDash val="dash"/>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anchor="ctr"/>
          <a:lstStyle/>
          <a:p>
            <a:pPr algn="ctr" fontAlgn="auto"/>
            <a:endParaRPr lang="zh-CN" altLang="en-US" noProof="1"/>
          </a:p>
        </p:txBody>
      </p:sp>
      <p:cxnSp>
        <p:nvCxnSpPr>
          <p:cNvPr id="22" name="直接箭头连接符 21"/>
          <p:cNvCxnSpPr>
            <a:stCxn id="20" idx="6"/>
            <a:endCxn id="11" idx="2"/>
          </p:cNvCxnSpPr>
          <p:nvPr/>
        </p:nvCxnSpPr>
        <p:spPr>
          <a:xfrm flipV="1">
            <a:off x="5303838" y="4076700"/>
            <a:ext cx="865187" cy="215900"/>
          </a:xfrm>
          <a:prstGeom prst="straightConnector1">
            <a:avLst/>
          </a:prstGeom>
          <a:ln w="38100">
            <a:tailEnd type="arrow" w="med" len="med"/>
          </a:ln>
        </p:spPr>
        <p:style>
          <a:lnRef idx="2">
            <a:schemeClr val="accent2"/>
          </a:lnRef>
          <a:fillRef idx="0">
            <a:schemeClr val="accent2"/>
          </a:fillRef>
          <a:effectRef idx="1">
            <a:schemeClr val="accent2"/>
          </a:effectRef>
          <a:fontRef idx="minor">
            <a:schemeClr val="tx1"/>
          </a:fontRef>
        </p:style>
      </p:cxnSp>
      <p:grpSp>
        <p:nvGrpSpPr>
          <p:cNvPr id="24593" name="组合 51"/>
          <p:cNvGrpSpPr>
            <a:grpSpLocks/>
          </p:cNvGrpSpPr>
          <p:nvPr/>
        </p:nvGrpSpPr>
        <p:grpSpPr bwMode="auto">
          <a:xfrm>
            <a:off x="82550" y="76200"/>
            <a:ext cx="4581525" cy="890588"/>
            <a:chOff x="-52708" y="160086"/>
            <a:chExt cx="4581525" cy="891692"/>
          </a:xfrm>
        </p:grpSpPr>
        <p:sp>
          <p:nvSpPr>
            <p:cNvPr id="49" name="单圆角矩形 48"/>
            <p:cNvSpPr/>
            <p:nvPr/>
          </p:nvSpPr>
          <p:spPr>
            <a:xfrm>
              <a:off x="841055" y="396917"/>
              <a:ext cx="368776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sz="2400" b="1" noProof="1">
                  <a:latin typeface="Times New Roman" panose="02020603050405020304" pitchFamily="18" charset="0"/>
                  <a:cs typeface="Times New Roman" panose="02020603050405020304" pitchFamily="18" charset="0"/>
                </a:rPr>
                <a:t>Structure of signal leg</a:t>
              </a:r>
            </a:p>
          </p:txBody>
        </p:sp>
        <p:pic>
          <p:nvPicPr>
            <p:cNvPr id="50" name="图片 49"/>
            <p:cNvPicPr>
              <a:picLocks noChangeAspect="1"/>
            </p:cNvPicPr>
            <p:nvPr/>
          </p:nvPicPr>
          <p:blipFill rotWithShape="1">
            <a:blip r:embed="rId5"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par>
                                <p:cTn id="51" presetID="3" presetClass="entr" presetSubtype="1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blinds(horizontal)">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7"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6010275" y="3779838"/>
            <a:ext cx="0" cy="292258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nvGrpSpPr>
          <p:cNvPr id="7" name="组合 6"/>
          <p:cNvGrpSpPr>
            <a:grpSpLocks/>
          </p:cNvGrpSpPr>
          <p:nvPr/>
        </p:nvGrpSpPr>
        <p:grpSpPr bwMode="auto">
          <a:xfrm>
            <a:off x="1931988" y="3648075"/>
            <a:ext cx="3086100" cy="377825"/>
            <a:chOff x="1434" y="5136"/>
            <a:chExt cx="4859" cy="593"/>
          </a:xfrm>
        </p:grpSpPr>
        <p:sp>
          <p:nvSpPr>
            <p:cNvPr id="9" name="圆角矩形 8"/>
            <p:cNvSpPr/>
            <p:nvPr/>
          </p:nvSpPr>
          <p:spPr>
            <a:xfrm>
              <a:off x="1531" y="5161"/>
              <a:ext cx="4649" cy="568"/>
            </a:xfrm>
            <a:prstGeom prst="roundRect">
              <a:avLst/>
            </a:prstGeom>
            <a:noFill/>
            <a:ln w="952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6628" name="文本框 10"/>
            <p:cNvSpPr txBox="1">
              <a:spLocks noChangeArrowheads="1"/>
            </p:cNvSpPr>
            <p:nvPr/>
          </p:nvSpPr>
          <p:spPr bwMode="auto">
            <a:xfrm>
              <a:off x="1434" y="5136"/>
              <a:ext cx="4859"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t>Kinematic direct solution</a:t>
              </a:r>
            </a:p>
          </p:txBody>
        </p:sp>
      </p:grpSp>
      <p:grpSp>
        <p:nvGrpSpPr>
          <p:cNvPr id="33" name="组合 32"/>
          <p:cNvGrpSpPr>
            <a:grpSpLocks/>
          </p:cNvGrpSpPr>
          <p:nvPr/>
        </p:nvGrpSpPr>
        <p:grpSpPr bwMode="auto">
          <a:xfrm>
            <a:off x="7223125" y="3648075"/>
            <a:ext cx="3086100" cy="368300"/>
            <a:chOff x="8410" y="5123"/>
            <a:chExt cx="4859" cy="580"/>
          </a:xfrm>
        </p:grpSpPr>
        <p:sp>
          <p:nvSpPr>
            <p:cNvPr id="10" name="圆角矩形 9"/>
            <p:cNvSpPr/>
            <p:nvPr/>
          </p:nvSpPr>
          <p:spPr>
            <a:xfrm>
              <a:off x="8515" y="5136"/>
              <a:ext cx="4649" cy="567"/>
            </a:xfrm>
            <a:prstGeom prst="roundRect">
              <a:avLst/>
            </a:prstGeom>
            <a:noFill/>
            <a:ln w="952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6631" name="文本框 11"/>
            <p:cNvSpPr txBox="1">
              <a:spLocks noChangeArrowheads="1"/>
            </p:cNvSpPr>
            <p:nvPr/>
          </p:nvSpPr>
          <p:spPr bwMode="auto">
            <a:xfrm>
              <a:off x="8410" y="5123"/>
              <a:ext cx="4859"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t>Kinematic inverse solution</a:t>
              </a:r>
            </a:p>
          </p:txBody>
        </p:sp>
      </p:grpSp>
      <p:grpSp>
        <p:nvGrpSpPr>
          <p:cNvPr id="15" name="组合 14"/>
          <p:cNvGrpSpPr>
            <a:grpSpLocks/>
          </p:cNvGrpSpPr>
          <p:nvPr/>
        </p:nvGrpSpPr>
        <p:grpSpPr bwMode="auto">
          <a:xfrm>
            <a:off x="1114425" y="4138613"/>
            <a:ext cx="447675" cy="431800"/>
            <a:chOff x="146" y="2679"/>
            <a:chExt cx="704" cy="680"/>
          </a:xfrm>
        </p:grpSpPr>
        <p:sp>
          <p:nvSpPr>
            <p:cNvPr id="13" name="椭圆 12"/>
            <p:cNvSpPr/>
            <p:nvPr/>
          </p:nvSpPr>
          <p:spPr>
            <a:xfrm>
              <a:off x="171" y="2679"/>
              <a:ext cx="679" cy="68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altLang="zh-CN" noProof="1"/>
            </a:p>
          </p:txBody>
        </p:sp>
        <p:sp>
          <p:nvSpPr>
            <p:cNvPr id="26634" name="文本框 13"/>
            <p:cNvSpPr txBox="1">
              <a:spLocks noChangeArrowheads="1"/>
            </p:cNvSpPr>
            <p:nvPr/>
          </p:nvSpPr>
          <p:spPr bwMode="auto">
            <a:xfrm>
              <a:off x="146" y="2679"/>
              <a:ext cx="704"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a:t>IF</a:t>
              </a:r>
            </a:p>
          </p:txBody>
        </p:sp>
      </p:grpSp>
      <p:grpSp>
        <p:nvGrpSpPr>
          <p:cNvPr id="19" name="组合 18"/>
          <p:cNvGrpSpPr>
            <a:grpSpLocks/>
          </p:cNvGrpSpPr>
          <p:nvPr/>
        </p:nvGrpSpPr>
        <p:grpSpPr bwMode="auto">
          <a:xfrm>
            <a:off x="6670675" y="4138613"/>
            <a:ext cx="447675" cy="431800"/>
            <a:chOff x="146" y="2679"/>
            <a:chExt cx="704" cy="680"/>
          </a:xfrm>
        </p:grpSpPr>
        <p:sp>
          <p:nvSpPr>
            <p:cNvPr id="20" name="椭圆 19"/>
            <p:cNvSpPr/>
            <p:nvPr/>
          </p:nvSpPr>
          <p:spPr>
            <a:xfrm>
              <a:off x="171" y="2679"/>
              <a:ext cx="679" cy="68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altLang="zh-CN" noProof="1"/>
            </a:p>
          </p:txBody>
        </p:sp>
        <p:sp>
          <p:nvSpPr>
            <p:cNvPr id="26637" name="文本框 20"/>
            <p:cNvSpPr txBox="1">
              <a:spLocks noChangeArrowheads="1"/>
            </p:cNvSpPr>
            <p:nvPr/>
          </p:nvSpPr>
          <p:spPr bwMode="auto">
            <a:xfrm>
              <a:off x="146" y="2679"/>
              <a:ext cx="704"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a:t>IF</a:t>
              </a:r>
            </a:p>
          </p:txBody>
        </p:sp>
      </p:grpSp>
      <p:sp>
        <p:nvSpPr>
          <p:cNvPr id="22" name="文本框 21"/>
          <p:cNvSpPr txBox="1">
            <a:spLocks noChangeArrowheads="1"/>
          </p:cNvSpPr>
          <p:nvPr/>
        </p:nvSpPr>
        <p:spPr bwMode="auto">
          <a:xfrm>
            <a:off x="1673225" y="4175125"/>
            <a:ext cx="3489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Joint's angles are known</a:t>
            </a:r>
          </a:p>
        </p:txBody>
      </p:sp>
      <p:pic>
        <p:nvPicPr>
          <p:cNvPr id="25" name="图片 24" descr="graph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375" y="4987925"/>
            <a:ext cx="37528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a:spLocks noChangeArrowheads="1"/>
          </p:cNvSpPr>
          <p:nvPr/>
        </p:nvSpPr>
        <p:spPr bwMode="auto">
          <a:xfrm>
            <a:off x="7346950" y="4175125"/>
            <a:ext cx="3489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Foot's positions are known</a:t>
            </a:r>
          </a:p>
        </p:txBody>
      </p:sp>
      <p:cxnSp>
        <p:nvCxnSpPr>
          <p:cNvPr id="27" name="直接箭头连接符 26"/>
          <p:cNvCxnSpPr/>
          <p:nvPr/>
        </p:nvCxnSpPr>
        <p:spPr>
          <a:xfrm>
            <a:off x="1114425" y="4795838"/>
            <a:ext cx="5207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a:spLocks noChangeArrowheads="1"/>
          </p:cNvSpPr>
          <p:nvPr/>
        </p:nvSpPr>
        <p:spPr bwMode="auto">
          <a:xfrm>
            <a:off x="1635125" y="4611688"/>
            <a:ext cx="395763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rPr>
              <a:t>Calculate foot's positions in platform coordinate system</a:t>
            </a:r>
          </a:p>
        </p:txBody>
      </p:sp>
      <p:cxnSp>
        <p:nvCxnSpPr>
          <p:cNvPr id="29" name="直接箭头连接符 28"/>
          <p:cNvCxnSpPr/>
          <p:nvPr/>
        </p:nvCxnSpPr>
        <p:spPr>
          <a:xfrm>
            <a:off x="6635750" y="4721225"/>
            <a:ext cx="51911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a:spLocks noChangeArrowheads="1"/>
          </p:cNvSpPr>
          <p:nvPr/>
        </p:nvSpPr>
        <p:spPr bwMode="auto">
          <a:xfrm>
            <a:off x="7346950" y="4537075"/>
            <a:ext cx="3489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FF0000"/>
                </a:solidFill>
              </a:rPr>
              <a:t>Calculate joint's angles</a:t>
            </a:r>
            <a:r>
              <a:rPr lang="en-US" altLang="zh-CN"/>
              <a:t> </a:t>
            </a:r>
          </a:p>
        </p:txBody>
      </p:sp>
      <p:pic>
        <p:nvPicPr>
          <p:cNvPr id="8" name="图片 7"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963" y="809625"/>
            <a:ext cx="332263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组合 17"/>
          <p:cNvGrpSpPr>
            <a:grpSpLocks/>
          </p:cNvGrpSpPr>
          <p:nvPr/>
        </p:nvGrpSpPr>
        <p:grpSpPr bwMode="auto">
          <a:xfrm>
            <a:off x="1060450" y="5340350"/>
            <a:ext cx="4398963" cy="1260475"/>
            <a:chOff x="14866" y="507"/>
            <a:chExt cx="12492" cy="3580"/>
          </a:xfrm>
        </p:grpSpPr>
        <p:pic>
          <p:nvPicPr>
            <p:cNvPr id="26647" name="图片 5"/>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1868"/>
            <a:stretch>
              <a:fillRect/>
            </a:stretch>
          </p:blipFill>
          <p:spPr bwMode="auto">
            <a:xfrm>
              <a:off x="14866" y="507"/>
              <a:ext cx="1422" cy="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8" name="图片 16"/>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88" y="507"/>
              <a:ext cx="11070" cy="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a:grpSpLocks/>
          </p:cNvGrpSpPr>
          <p:nvPr/>
        </p:nvGrpSpPr>
        <p:grpSpPr bwMode="auto">
          <a:xfrm>
            <a:off x="3716338" y="915988"/>
            <a:ext cx="4587875" cy="2657475"/>
            <a:chOff x="850" y="1238"/>
            <a:chExt cx="7226" cy="4185"/>
          </a:xfrm>
        </p:grpSpPr>
        <p:pic>
          <p:nvPicPr>
            <p:cNvPr id="26650" name="图片 31"/>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0" y="1529"/>
              <a:ext cx="7226" cy="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箭头连接符 15"/>
            <p:cNvCxnSpPr/>
            <p:nvPr/>
          </p:nvCxnSpPr>
          <p:spPr>
            <a:xfrm flipV="1">
              <a:off x="2395" y="1553"/>
              <a:ext cx="0" cy="1212"/>
            </a:xfrm>
            <a:prstGeom prst="straightConnector1">
              <a:avLst/>
            </a:prstGeom>
            <a:ln w="19050">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24" name="直接箭头连接符 23"/>
            <p:cNvCxnSpPr/>
            <p:nvPr/>
          </p:nvCxnSpPr>
          <p:spPr>
            <a:xfrm flipV="1">
              <a:off x="2380" y="2793"/>
              <a:ext cx="853" cy="2"/>
            </a:xfrm>
            <a:prstGeom prst="straightConnector1">
              <a:avLst/>
            </a:prstGeom>
            <a:ln w="19050">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sp>
          <p:nvSpPr>
            <p:cNvPr id="26653" name="文本框 30"/>
            <p:cNvSpPr txBox="1">
              <a:spLocks noChangeArrowheads="1"/>
            </p:cNvSpPr>
            <p:nvPr/>
          </p:nvSpPr>
          <p:spPr bwMode="auto">
            <a:xfrm>
              <a:off x="2380" y="1238"/>
              <a:ext cx="1241"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solidFill>
                    <a:srgbClr val="FF0000"/>
                  </a:solidFill>
                </a:rPr>
                <a:t>Z</a:t>
              </a:r>
              <a:r>
                <a:rPr lang="en-US" altLang="zh-CN" sz="2000" b="1" baseline="-25000">
                  <a:solidFill>
                    <a:srgbClr val="FF0000"/>
                  </a:solidFill>
                </a:rPr>
                <a:t>0</a:t>
              </a:r>
            </a:p>
          </p:txBody>
        </p:sp>
        <p:sp>
          <p:nvSpPr>
            <p:cNvPr id="26654" name="文本框 33"/>
            <p:cNvSpPr txBox="1">
              <a:spLocks noChangeArrowheads="1"/>
            </p:cNvSpPr>
            <p:nvPr/>
          </p:nvSpPr>
          <p:spPr bwMode="auto">
            <a:xfrm>
              <a:off x="2530" y="2137"/>
              <a:ext cx="1241"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solidFill>
                    <a:srgbClr val="FF0000"/>
                  </a:solidFill>
                </a:rPr>
                <a:t>x</a:t>
              </a:r>
              <a:r>
                <a:rPr lang="en-US" altLang="zh-CN" sz="2000" b="1" baseline="-25000">
                  <a:solidFill>
                    <a:srgbClr val="FF0000"/>
                  </a:solidFill>
                </a:rPr>
                <a:t>0</a:t>
              </a:r>
            </a:p>
          </p:txBody>
        </p:sp>
        <p:sp>
          <p:nvSpPr>
            <p:cNvPr id="26655" name="文本框 34"/>
            <p:cNvSpPr txBox="1">
              <a:spLocks noChangeArrowheads="1"/>
            </p:cNvSpPr>
            <p:nvPr/>
          </p:nvSpPr>
          <p:spPr bwMode="auto">
            <a:xfrm>
              <a:off x="3986" y="2160"/>
              <a:ext cx="1241"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solidFill>
                    <a:srgbClr val="FF0000"/>
                  </a:solidFill>
                </a:rPr>
                <a:t>x</a:t>
              </a:r>
              <a:r>
                <a:rPr lang="en-US" altLang="zh-CN" sz="2000" b="1" baseline="-25000">
                  <a:solidFill>
                    <a:srgbClr val="FF0000"/>
                  </a:solidFill>
                </a:rPr>
                <a:t>1</a:t>
              </a:r>
            </a:p>
          </p:txBody>
        </p:sp>
        <p:sp>
          <p:nvSpPr>
            <p:cNvPr id="26656" name="文本框 35"/>
            <p:cNvSpPr txBox="1">
              <a:spLocks noChangeArrowheads="1"/>
            </p:cNvSpPr>
            <p:nvPr/>
          </p:nvSpPr>
          <p:spPr bwMode="auto">
            <a:xfrm>
              <a:off x="5052" y="2976"/>
              <a:ext cx="1241"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solidFill>
                    <a:srgbClr val="FF0000"/>
                  </a:solidFill>
                </a:rPr>
                <a:t>x</a:t>
              </a:r>
              <a:r>
                <a:rPr lang="en-US" altLang="zh-CN" sz="2000" b="1" baseline="-25000">
                  <a:solidFill>
                    <a:srgbClr val="FF0000"/>
                  </a:solidFill>
                </a:rPr>
                <a:t>2</a:t>
              </a:r>
            </a:p>
          </p:txBody>
        </p:sp>
        <p:sp>
          <p:nvSpPr>
            <p:cNvPr id="26657" name="文本框 36"/>
            <p:cNvSpPr txBox="1">
              <a:spLocks noChangeArrowheads="1"/>
            </p:cNvSpPr>
            <p:nvPr/>
          </p:nvSpPr>
          <p:spPr bwMode="auto">
            <a:xfrm>
              <a:off x="6118" y="3937"/>
              <a:ext cx="1241"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solidFill>
                    <a:srgbClr val="FF0000"/>
                  </a:solidFill>
                </a:rPr>
                <a:t>x</a:t>
              </a:r>
              <a:r>
                <a:rPr lang="en-US" altLang="zh-CN" sz="2000" b="1" baseline="-25000">
                  <a:solidFill>
                    <a:srgbClr val="FF0000"/>
                  </a:solidFill>
                </a:rPr>
                <a:t>3</a:t>
              </a:r>
            </a:p>
          </p:txBody>
        </p:sp>
        <p:cxnSp>
          <p:nvCxnSpPr>
            <p:cNvPr id="39" name="直接箭头连接符 38"/>
            <p:cNvCxnSpPr/>
            <p:nvPr/>
          </p:nvCxnSpPr>
          <p:spPr>
            <a:xfrm flipV="1">
              <a:off x="3745" y="2788"/>
              <a:ext cx="853" cy="5"/>
            </a:xfrm>
            <a:prstGeom prst="straightConnector1">
              <a:avLst/>
            </a:prstGeom>
            <a:ln w="19050">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40" name="直接箭头连接符 39"/>
            <p:cNvCxnSpPr/>
            <p:nvPr/>
          </p:nvCxnSpPr>
          <p:spPr>
            <a:xfrm>
              <a:off x="5136" y="2865"/>
              <a:ext cx="590" cy="268"/>
            </a:xfrm>
            <a:prstGeom prst="straightConnector1">
              <a:avLst/>
            </a:prstGeom>
            <a:ln w="19050">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cxnSp>
          <p:nvCxnSpPr>
            <p:cNvPr id="41" name="直接箭头连接符 40"/>
            <p:cNvCxnSpPr/>
            <p:nvPr/>
          </p:nvCxnSpPr>
          <p:spPr>
            <a:xfrm>
              <a:off x="6171" y="3385"/>
              <a:ext cx="463" cy="768"/>
            </a:xfrm>
            <a:prstGeom prst="straightConnector1">
              <a:avLst/>
            </a:prstGeom>
            <a:ln w="19050">
              <a:solidFill>
                <a:srgbClr val="FF0000"/>
              </a:solidFill>
              <a:tailEnd type="arrow" w="med" len="med"/>
            </a:ln>
          </p:spPr>
          <p:style>
            <a:lnRef idx="1">
              <a:schemeClr val="accent2"/>
            </a:lnRef>
            <a:fillRef idx="0">
              <a:schemeClr val="accent2"/>
            </a:fillRef>
            <a:effectRef idx="0">
              <a:schemeClr val="accent2"/>
            </a:effectRef>
            <a:fontRef idx="minor">
              <a:schemeClr val="tx1"/>
            </a:fontRef>
          </p:style>
        </p:cxnSp>
      </p:grpSp>
      <p:grpSp>
        <p:nvGrpSpPr>
          <p:cNvPr id="26661" name="组合 1"/>
          <p:cNvGrpSpPr>
            <a:grpSpLocks/>
          </p:cNvGrpSpPr>
          <p:nvPr/>
        </p:nvGrpSpPr>
        <p:grpSpPr bwMode="auto">
          <a:xfrm>
            <a:off x="82550" y="76200"/>
            <a:ext cx="4581525" cy="890588"/>
            <a:chOff x="-52708" y="160086"/>
            <a:chExt cx="4581525" cy="891692"/>
          </a:xfrm>
        </p:grpSpPr>
        <p:sp>
          <p:nvSpPr>
            <p:cNvPr id="3" name="单圆角矩形 2"/>
            <p:cNvSpPr/>
            <p:nvPr/>
          </p:nvSpPr>
          <p:spPr>
            <a:xfrm>
              <a:off x="841055" y="396917"/>
              <a:ext cx="368776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sz="2400" b="1" noProof="1">
                  <a:latin typeface="Times New Roman" panose="02020603050405020304" pitchFamily="18" charset="0"/>
                  <a:cs typeface="Times New Roman" panose="02020603050405020304" pitchFamily="18" charset="0"/>
                </a:rPr>
                <a:t>Kinematic analysis</a:t>
              </a:r>
            </a:p>
          </p:txBody>
        </p:sp>
        <p:pic>
          <p:nvPicPr>
            <p:cNvPr id="4" name="图片 3"/>
            <p:cNvPicPr>
              <a:picLocks noChangeAspect="1"/>
            </p:cNvPicPr>
            <p:nvPr/>
          </p:nvPicPr>
          <p:blipFill rotWithShape="1">
            <a:blip r:embed="rId8"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
        <p:nvSpPr>
          <p:cNvPr id="26664" name="文本框 1"/>
          <p:cNvSpPr txBox="1">
            <a:spLocks noChangeArrowheads="1"/>
          </p:cNvSpPr>
          <p:nvPr/>
        </p:nvSpPr>
        <p:spPr bwMode="auto">
          <a:xfrm>
            <a:off x="2208213" y="1717675"/>
            <a:ext cx="165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zh-CN"/>
              <a:t>platform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xit" presetSubtype="32" fill="hold" nodeType="clickEffect">
                                  <p:stCondLst>
                                    <p:cond delay="0"/>
                                  </p:stCondLst>
                                  <p:childTnLst>
                                    <p:animEffect transition="out" filter="circle(out)">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par>
                                <p:cTn id="8" presetID="6" presetClass="entr" presetSubtype="16"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circle(in)">
                                      <p:cBhvr>
                                        <p:cTn id="10" dur="2000"/>
                                        <p:tgtEl>
                                          <p:spTgt spid="4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horizontal)">
                                      <p:cBhvr>
                                        <p:cTn id="21" dur="500"/>
                                        <p:tgtEl>
                                          <p:spTgt spid="22"/>
                                        </p:tgtEl>
                                      </p:cBhvr>
                                    </p:animEffect>
                                  </p:childTnLst>
                                </p:cTn>
                              </p:par>
                              <p:par>
                                <p:cTn id="22" presetID="3" presetClass="entr" presetSubtype="1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linds(horizontal)">
                                      <p:cBhvr>
                                        <p:cTn id="24" dur="500"/>
                                        <p:tgtEl>
                                          <p:spTgt spid="2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par>
                                <p:cTn id="36" presetID="3" presetClass="entr" presetSubtype="1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linds(horizontal)">
                                      <p:cBhvr>
                                        <p:cTn id="38" dur="500"/>
                                        <p:tgtEl>
                                          <p:spTgt spid="33"/>
                                        </p:tgtEl>
                                      </p:cBhvr>
                                    </p:animEffect>
                                  </p:childTnLst>
                                </p:cTn>
                              </p:par>
                              <p:par>
                                <p:cTn id="39" presetID="3" presetClass="entr" presetSubtype="1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linds(horizontal)">
                                      <p:cBhvr>
                                        <p:cTn id="41" dur="500"/>
                                        <p:tgtEl>
                                          <p:spTgt spid="19"/>
                                        </p:tgtEl>
                                      </p:cBhvr>
                                    </p:animEffect>
                                  </p:childTnLst>
                                </p:cTn>
                              </p:par>
                              <p:par>
                                <p:cTn id="42" presetID="3" presetClass="entr" presetSubtype="1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blinds(horizontal)">
                                      <p:cBhvr>
                                        <p:cTn id="44" dur="500"/>
                                        <p:tgtEl>
                                          <p:spTgt spid="2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par>
                                <p:cTn id="48" presetID="3" presetClass="entr" presetSubtype="1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blinds(horizontal)">
                                      <p:cBhvr>
                                        <p:cTn id="50" dur="500"/>
                                        <p:tgtEl>
                                          <p:spTgt spid="29"/>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blinds(horizontal)">
                                      <p:cBhvr>
                                        <p:cTn id="5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8"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p:nvPr/>
        </p:nvGraphicFramePr>
        <p:xfrm>
          <a:off x="8680450" y="1127125"/>
          <a:ext cx="2406650" cy="4556125"/>
        </p:xfrm>
        <a:graphic>
          <a:graphicData uri="http://schemas.openxmlformats.org/drawingml/2006/table">
            <a:tbl>
              <a:tblPr firstRow="1" bandRow="1">
                <a:tableStyleId>{1FECB4D8-DB02-4DC6-A0A2-4F2EBAE1DC90}</a:tableStyleId>
              </a:tblPr>
              <a:tblGrid>
                <a:gridCol w="2406650">
                  <a:extLst>
                    <a:ext uri="{9D8B030D-6E8A-4147-A177-3AD203B41FA5}">
                      <a16:colId xmlns:a16="http://schemas.microsoft.com/office/drawing/2014/main" val="20000"/>
                    </a:ext>
                  </a:extLst>
                </a:gridCol>
              </a:tblGrid>
              <a:tr h="768350">
                <a:tc>
                  <a:txBody>
                    <a:bodyPr/>
                    <a:lstStyle/>
                    <a:p>
                      <a:pPr algn="ctr">
                        <a:buNone/>
                      </a:pPr>
                      <a:r>
                        <a:rPr lang="en-US" altLang="zh-CN" sz="2300"/>
                        <a:t>Speciality</a:t>
                      </a:r>
                    </a:p>
                  </a:txBody>
                  <a:tcPr marL="68598" marR="68598" marT="34290" marB="34290">
                    <a:solidFill>
                      <a:srgbClr val="005724"/>
                    </a:solidFill>
                  </a:tcPr>
                </a:tc>
                <a:extLst>
                  <a:ext uri="{0D108BD9-81ED-4DB2-BD59-A6C34878D82A}">
                    <a16:rowId xmlns:a16="http://schemas.microsoft.com/office/drawing/2014/main" val="10000"/>
                  </a:ext>
                </a:extLst>
              </a:tr>
              <a:tr h="502920">
                <a:tc>
                  <a:txBody>
                    <a:bodyPr/>
                    <a:lstStyle/>
                    <a:p>
                      <a:pPr algn="ctr">
                        <a:buNone/>
                      </a:pPr>
                      <a:endParaRPr lang="en-US" altLang="zh-CN" sz="1800"/>
                    </a:p>
                  </a:txBody>
                  <a:tcPr marL="68598" marR="68598" marT="34290" marB="34290"/>
                </a:tc>
                <a:extLst>
                  <a:ext uri="{0D108BD9-81ED-4DB2-BD59-A6C34878D82A}">
                    <a16:rowId xmlns:a16="http://schemas.microsoft.com/office/drawing/2014/main" val="10001"/>
                  </a:ext>
                </a:extLst>
              </a:tr>
              <a:tr h="494665">
                <a:tc>
                  <a:txBody>
                    <a:bodyPr/>
                    <a:lstStyle/>
                    <a:p>
                      <a:pPr algn="ctr">
                        <a:buNone/>
                      </a:pPr>
                      <a:endParaRPr lang="en-US" altLang="zh-CN" sz="1800" dirty="0"/>
                    </a:p>
                  </a:txBody>
                  <a:tcPr marL="68598" marR="68598" marT="34290" marB="34290"/>
                </a:tc>
                <a:extLst>
                  <a:ext uri="{0D108BD9-81ED-4DB2-BD59-A6C34878D82A}">
                    <a16:rowId xmlns:a16="http://schemas.microsoft.com/office/drawing/2014/main" val="10002"/>
                  </a:ext>
                </a:extLst>
              </a:tr>
              <a:tr h="886460">
                <a:tc>
                  <a:txBody>
                    <a:bodyPr/>
                    <a:lstStyle/>
                    <a:p>
                      <a:pPr algn="ctr">
                        <a:buNone/>
                      </a:pPr>
                      <a:endParaRPr lang="en-US" altLang="zh-CN" sz="1800"/>
                    </a:p>
                  </a:txBody>
                  <a:tcPr marL="68598" marR="68598" marT="34290" marB="34290"/>
                </a:tc>
                <a:extLst>
                  <a:ext uri="{0D108BD9-81ED-4DB2-BD59-A6C34878D82A}">
                    <a16:rowId xmlns:a16="http://schemas.microsoft.com/office/drawing/2014/main" val="10003"/>
                  </a:ext>
                </a:extLst>
              </a:tr>
              <a:tr h="905510">
                <a:tc>
                  <a:txBody>
                    <a:bodyPr/>
                    <a:lstStyle/>
                    <a:p>
                      <a:pPr algn="ctr">
                        <a:buNone/>
                      </a:pPr>
                      <a:endParaRPr lang="en-US" altLang="zh-CN" sz="1800"/>
                    </a:p>
                  </a:txBody>
                  <a:tcPr marL="68598" marR="68598" marT="34290" marB="34290"/>
                </a:tc>
                <a:extLst>
                  <a:ext uri="{0D108BD9-81ED-4DB2-BD59-A6C34878D82A}">
                    <a16:rowId xmlns:a16="http://schemas.microsoft.com/office/drawing/2014/main" val="10004"/>
                  </a:ext>
                </a:extLst>
              </a:tr>
              <a:tr h="492125">
                <a:tc>
                  <a:txBody>
                    <a:bodyPr/>
                    <a:lstStyle/>
                    <a:p>
                      <a:pPr algn="ctr">
                        <a:buNone/>
                      </a:pPr>
                      <a:endParaRPr lang="en-US" altLang="zh-CN" sz="1800"/>
                    </a:p>
                  </a:txBody>
                  <a:tcPr marL="68598" marR="68598" marT="34290" marB="34290"/>
                </a:tc>
                <a:extLst>
                  <a:ext uri="{0D108BD9-81ED-4DB2-BD59-A6C34878D82A}">
                    <a16:rowId xmlns:a16="http://schemas.microsoft.com/office/drawing/2014/main" val="10005"/>
                  </a:ext>
                </a:extLst>
              </a:tr>
              <a:tr h="506095">
                <a:tc>
                  <a:txBody>
                    <a:bodyPr/>
                    <a:lstStyle/>
                    <a:p>
                      <a:pPr algn="ctr">
                        <a:buNone/>
                      </a:pPr>
                      <a:endParaRPr lang="en-US" altLang="zh-CN" sz="1800"/>
                    </a:p>
                  </a:txBody>
                  <a:tcPr marL="68598" marR="68598" marT="34290" marB="34290"/>
                </a:tc>
                <a:extLst>
                  <a:ext uri="{0D108BD9-81ED-4DB2-BD59-A6C34878D82A}">
                    <a16:rowId xmlns:a16="http://schemas.microsoft.com/office/drawing/2014/main" val="10006"/>
                  </a:ext>
                </a:extLst>
              </a:tr>
            </a:tbl>
          </a:graphicData>
        </a:graphic>
      </p:graphicFrame>
      <p:graphicFrame>
        <p:nvGraphicFramePr>
          <p:cNvPr id="9" name="表格 8"/>
          <p:cNvGraphicFramePr/>
          <p:nvPr/>
        </p:nvGraphicFramePr>
        <p:xfrm>
          <a:off x="4222750" y="1128713"/>
          <a:ext cx="4491038" cy="4556125"/>
        </p:xfrm>
        <a:graphic>
          <a:graphicData uri="http://schemas.openxmlformats.org/drawingml/2006/table">
            <a:tbl>
              <a:tblPr firstRow="1" bandRow="1">
                <a:tableStyleId>{1FECB4D8-DB02-4DC6-A0A2-4F2EBAE1DC90}</a:tableStyleId>
              </a:tblPr>
              <a:tblGrid>
                <a:gridCol w="1046406">
                  <a:extLst>
                    <a:ext uri="{9D8B030D-6E8A-4147-A177-3AD203B41FA5}">
                      <a16:colId xmlns:a16="http://schemas.microsoft.com/office/drawing/2014/main" val="20000"/>
                    </a:ext>
                  </a:extLst>
                </a:gridCol>
                <a:gridCol w="1433729">
                  <a:extLst>
                    <a:ext uri="{9D8B030D-6E8A-4147-A177-3AD203B41FA5}">
                      <a16:colId xmlns:a16="http://schemas.microsoft.com/office/drawing/2014/main" val="20001"/>
                    </a:ext>
                  </a:extLst>
                </a:gridCol>
                <a:gridCol w="2010903">
                  <a:extLst>
                    <a:ext uri="{9D8B030D-6E8A-4147-A177-3AD203B41FA5}">
                      <a16:colId xmlns:a16="http://schemas.microsoft.com/office/drawing/2014/main" val="20002"/>
                    </a:ext>
                  </a:extLst>
                </a:gridCol>
              </a:tblGrid>
              <a:tr h="769727">
                <a:tc>
                  <a:txBody>
                    <a:bodyPr/>
                    <a:lstStyle/>
                    <a:p>
                      <a:pPr algn="ctr">
                        <a:buNone/>
                      </a:pPr>
                      <a:r>
                        <a:rPr lang="en-US" altLang="zh-CN" sz="2300"/>
                        <a:t>Duty factor</a:t>
                      </a:r>
                    </a:p>
                  </a:txBody>
                  <a:tcPr marL="68575" marR="68575" marT="34295" marB="34295">
                    <a:solidFill>
                      <a:srgbClr val="005724"/>
                    </a:solidFill>
                  </a:tcPr>
                </a:tc>
                <a:tc>
                  <a:txBody>
                    <a:bodyPr/>
                    <a:lstStyle/>
                    <a:p>
                      <a:pPr algn="ctr">
                        <a:buNone/>
                      </a:pPr>
                      <a:r>
                        <a:rPr lang="en-US" altLang="zh-CN" sz="2300"/>
                        <a:t>Step length</a:t>
                      </a:r>
                    </a:p>
                  </a:txBody>
                  <a:tcPr marL="68575" marR="68575" marT="34295" marB="34295">
                    <a:solidFill>
                      <a:srgbClr val="005724"/>
                    </a:solidFill>
                  </a:tcPr>
                </a:tc>
                <a:tc>
                  <a:txBody>
                    <a:bodyPr/>
                    <a:lstStyle/>
                    <a:p>
                      <a:pPr algn="ctr">
                        <a:buNone/>
                      </a:pPr>
                      <a:r>
                        <a:rPr lang="en-US" altLang="zh-CN" sz="2300"/>
                        <a:t>Velocity</a:t>
                      </a:r>
                    </a:p>
                  </a:txBody>
                  <a:tcPr marL="68575" marR="68575" marT="34295" marB="34295">
                    <a:solidFill>
                      <a:srgbClr val="005724"/>
                    </a:solidFill>
                  </a:tcPr>
                </a:tc>
                <a:extLst>
                  <a:ext uri="{0D108BD9-81ED-4DB2-BD59-A6C34878D82A}">
                    <a16:rowId xmlns:a16="http://schemas.microsoft.com/office/drawing/2014/main" val="10000"/>
                  </a:ext>
                </a:extLst>
              </a:tr>
              <a:tr h="493464">
                <a:tc>
                  <a:txBody>
                    <a:bodyPr/>
                    <a:lstStyle/>
                    <a:p>
                      <a:pPr algn="ctr">
                        <a:buNone/>
                      </a:pPr>
                      <a:r>
                        <a:rPr lang="en-US" altLang="zh-CN" sz="1800"/>
                        <a:t>1/2</a:t>
                      </a:r>
                    </a:p>
                  </a:txBody>
                  <a:tcPr marL="68575" marR="68575" marT="34295" marB="34295"/>
                </a:tc>
                <a:tc>
                  <a:txBody>
                    <a:bodyPr/>
                    <a:lstStyle/>
                    <a:p>
                      <a:pPr algn="ctr">
                        <a:buNone/>
                      </a:pPr>
                      <a:endParaRPr lang="zh-CN" altLang="en-US" sz="1800"/>
                    </a:p>
                  </a:txBody>
                  <a:tcPr marL="68575" marR="68575" marT="34295" marB="34295"/>
                </a:tc>
                <a:tc>
                  <a:txBody>
                    <a:bodyPr/>
                    <a:lstStyle/>
                    <a:p>
                      <a:pPr algn="ctr">
                        <a:buNone/>
                      </a:pPr>
                      <a:r>
                        <a:rPr lang="en-US" altLang="zh-CN" sz="1800"/>
                        <a:t>0.289(L+R)</a:t>
                      </a:r>
                    </a:p>
                  </a:txBody>
                  <a:tcPr marL="68575" marR="68575" marT="34295" marB="34295"/>
                </a:tc>
                <a:extLst>
                  <a:ext uri="{0D108BD9-81ED-4DB2-BD59-A6C34878D82A}">
                    <a16:rowId xmlns:a16="http://schemas.microsoft.com/office/drawing/2014/main" val="10001"/>
                  </a:ext>
                </a:extLst>
              </a:tr>
              <a:tr h="504260">
                <a:tc>
                  <a:txBody>
                    <a:bodyPr/>
                    <a:lstStyle/>
                    <a:p>
                      <a:pPr algn="ctr">
                        <a:buNone/>
                      </a:pPr>
                      <a:r>
                        <a:rPr lang="en-US" altLang="zh-CN" sz="1800"/>
                        <a:t>1/2</a:t>
                      </a:r>
                    </a:p>
                  </a:txBody>
                  <a:tcPr marL="68575" marR="68575" marT="34295" marB="34295"/>
                </a:tc>
                <a:tc>
                  <a:txBody>
                    <a:bodyPr/>
                    <a:lstStyle/>
                    <a:p>
                      <a:pPr algn="ctr">
                        <a:buNone/>
                      </a:pPr>
                      <a:endParaRPr lang="zh-CN" altLang="en-US" sz="1800"/>
                    </a:p>
                  </a:txBody>
                  <a:tcPr marL="68575" marR="68575" marT="34295" marB="34295"/>
                </a:tc>
                <a:tc>
                  <a:txBody>
                    <a:bodyPr/>
                    <a:lstStyle/>
                    <a:p>
                      <a:pPr algn="ctr">
                        <a:buNone/>
                      </a:pPr>
                      <a:r>
                        <a:rPr lang="en-US" altLang="zh-CN" sz="1800" dirty="0"/>
                        <a:t>0.250(L+R)</a:t>
                      </a:r>
                    </a:p>
                  </a:txBody>
                  <a:tcPr marL="68575" marR="68575" marT="34295" marB="34295"/>
                </a:tc>
                <a:extLst>
                  <a:ext uri="{0D108BD9-81ED-4DB2-BD59-A6C34878D82A}">
                    <a16:rowId xmlns:a16="http://schemas.microsoft.com/office/drawing/2014/main" val="10002"/>
                  </a:ext>
                </a:extLst>
              </a:tr>
              <a:tr h="886584">
                <a:tc>
                  <a:txBody>
                    <a:bodyPr/>
                    <a:lstStyle/>
                    <a:p>
                      <a:pPr algn="ctr">
                        <a:buNone/>
                      </a:pPr>
                      <a:endParaRPr lang="en-US" altLang="zh-CN" sz="1800"/>
                    </a:p>
                    <a:p>
                      <a:pPr algn="ctr">
                        <a:buNone/>
                      </a:pPr>
                      <a:r>
                        <a:rPr lang="en-US" altLang="zh-CN" sz="1800"/>
                        <a:t>4/5</a:t>
                      </a:r>
                    </a:p>
                  </a:txBody>
                  <a:tcPr marL="68575" marR="68575" marT="34295" marB="34295"/>
                </a:tc>
                <a:tc>
                  <a:txBody>
                    <a:bodyPr/>
                    <a:lstStyle/>
                    <a:p>
                      <a:pPr algn="ctr">
                        <a:buNone/>
                      </a:pPr>
                      <a:endParaRPr lang="zh-CN" altLang="en-US" sz="1800"/>
                    </a:p>
                  </a:txBody>
                  <a:tcPr marL="68575" marR="68575" marT="34295" marB="34295"/>
                </a:tc>
                <a:tc>
                  <a:txBody>
                    <a:bodyPr/>
                    <a:lstStyle/>
                    <a:p>
                      <a:pPr algn="ctr">
                        <a:buNone/>
                      </a:pPr>
                      <a:endParaRPr lang="en-US" altLang="zh-CN" sz="1800"/>
                    </a:p>
                    <a:p>
                      <a:pPr algn="ctr">
                        <a:buNone/>
                      </a:pPr>
                      <a:r>
                        <a:rPr lang="en-US" altLang="zh-CN" sz="1800"/>
                        <a:t>0.115(L+R)</a:t>
                      </a:r>
                    </a:p>
                  </a:txBody>
                  <a:tcPr marL="68575" marR="68575" marT="34295" marB="34295"/>
                </a:tc>
                <a:extLst>
                  <a:ext uri="{0D108BD9-81ED-4DB2-BD59-A6C34878D82A}">
                    <a16:rowId xmlns:a16="http://schemas.microsoft.com/office/drawing/2014/main" val="10003"/>
                  </a:ext>
                </a:extLst>
              </a:tr>
              <a:tr h="905636">
                <a:tc>
                  <a:txBody>
                    <a:bodyPr/>
                    <a:lstStyle/>
                    <a:p>
                      <a:pPr algn="ctr">
                        <a:buNone/>
                      </a:pPr>
                      <a:endParaRPr lang="en-US" altLang="zh-CN" sz="1800"/>
                    </a:p>
                    <a:p>
                      <a:pPr algn="ctr">
                        <a:buNone/>
                      </a:pPr>
                      <a:r>
                        <a:rPr lang="en-US" altLang="zh-CN" sz="1800"/>
                        <a:t>3/4</a:t>
                      </a:r>
                    </a:p>
                  </a:txBody>
                  <a:tcPr marL="68575" marR="68575" marT="34295" marB="34295"/>
                </a:tc>
                <a:tc>
                  <a:txBody>
                    <a:bodyPr/>
                    <a:lstStyle/>
                    <a:p>
                      <a:pPr algn="ctr">
                        <a:buNone/>
                      </a:pPr>
                      <a:endParaRPr lang="zh-CN" altLang="en-US" sz="1800"/>
                    </a:p>
                  </a:txBody>
                  <a:tcPr marL="68575" marR="68575" marT="34295" marB="34295"/>
                </a:tc>
                <a:tc>
                  <a:txBody>
                    <a:bodyPr/>
                    <a:lstStyle/>
                    <a:p>
                      <a:pPr algn="ctr">
                        <a:buNone/>
                      </a:pPr>
                      <a:endParaRPr lang="en-US" altLang="zh-CN" sz="1800"/>
                    </a:p>
                    <a:p>
                      <a:pPr algn="ctr">
                        <a:buNone/>
                      </a:pPr>
                      <a:r>
                        <a:rPr lang="en-US" altLang="zh-CN" sz="1800"/>
                        <a:t>0.144(L+R)</a:t>
                      </a:r>
                    </a:p>
                  </a:txBody>
                  <a:tcPr marL="68575" marR="68575" marT="34295" marB="34295"/>
                </a:tc>
                <a:extLst>
                  <a:ext uri="{0D108BD9-81ED-4DB2-BD59-A6C34878D82A}">
                    <a16:rowId xmlns:a16="http://schemas.microsoft.com/office/drawing/2014/main" val="10004"/>
                  </a:ext>
                </a:extLst>
              </a:tr>
              <a:tr h="492194">
                <a:tc>
                  <a:txBody>
                    <a:bodyPr/>
                    <a:lstStyle/>
                    <a:p>
                      <a:pPr algn="ctr">
                        <a:buNone/>
                      </a:pPr>
                      <a:r>
                        <a:rPr lang="en-US" altLang="zh-CN" sz="1800"/>
                        <a:t>5/6</a:t>
                      </a:r>
                    </a:p>
                  </a:txBody>
                  <a:tcPr marL="68575" marR="68575" marT="34295" marB="34295"/>
                </a:tc>
                <a:tc>
                  <a:txBody>
                    <a:bodyPr/>
                    <a:lstStyle/>
                    <a:p>
                      <a:pPr algn="ctr">
                        <a:buNone/>
                      </a:pPr>
                      <a:endParaRPr lang="zh-CN" altLang="en-US" sz="1800"/>
                    </a:p>
                  </a:txBody>
                  <a:tcPr marL="68575" marR="68575" marT="34295" marB="34295"/>
                </a:tc>
                <a:tc>
                  <a:txBody>
                    <a:bodyPr/>
                    <a:lstStyle/>
                    <a:p>
                      <a:pPr algn="ctr">
                        <a:buNone/>
                      </a:pPr>
                      <a:r>
                        <a:rPr lang="en-US" altLang="zh-CN" sz="1800"/>
                        <a:t>0.096(L+R)</a:t>
                      </a:r>
                    </a:p>
                  </a:txBody>
                  <a:tcPr marL="68575" marR="68575" marT="34295" marB="34295"/>
                </a:tc>
                <a:extLst>
                  <a:ext uri="{0D108BD9-81ED-4DB2-BD59-A6C34878D82A}">
                    <a16:rowId xmlns:a16="http://schemas.microsoft.com/office/drawing/2014/main" val="10005"/>
                  </a:ext>
                </a:extLst>
              </a:tr>
              <a:tr h="504260">
                <a:tc>
                  <a:txBody>
                    <a:bodyPr/>
                    <a:lstStyle/>
                    <a:p>
                      <a:pPr algn="ctr">
                        <a:buNone/>
                      </a:pPr>
                      <a:r>
                        <a:rPr lang="en-US" altLang="zh-CN" sz="1800"/>
                        <a:t>1/2</a:t>
                      </a:r>
                    </a:p>
                  </a:txBody>
                  <a:tcPr marL="68575" marR="68575" marT="34295" marB="34295"/>
                </a:tc>
                <a:tc>
                  <a:txBody>
                    <a:bodyPr/>
                    <a:lstStyle/>
                    <a:p>
                      <a:pPr algn="ctr">
                        <a:buNone/>
                      </a:pPr>
                      <a:endParaRPr lang="zh-CN" altLang="en-US" sz="1800"/>
                    </a:p>
                  </a:txBody>
                  <a:tcPr marL="68575" marR="68575" marT="34295" marB="34295"/>
                </a:tc>
                <a:tc>
                  <a:txBody>
                    <a:bodyPr/>
                    <a:lstStyle/>
                    <a:p>
                      <a:pPr algn="ctr">
                        <a:buNone/>
                      </a:pPr>
                      <a:r>
                        <a:rPr lang="en-US" altLang="zh-CN" sz="1800"/>
                        <a:t>0.289(L+R)</a:t>
                      </a:r>
                    </a:p>
                  </a:txBody>
                  <a:tcPr marL="68575" marR="68575" marT="34295" marB="34295"/>
                </a:tc>
                <a:extLst>
                  <a:ext uri="{0D108BD9-81ED-4DB2-BD59-A6C34878D82A}">
                    <a16:rowId xmlns:a16="http://schemas.microsoft.com/office/drawing/2014/main" val="10006"/>
                  </a:ext>
                </a:extLst>
              </a:tr>
            </a:tbl>
          </a:graphicData>
        </a:graphic>
      </p:graphicFrame>
      <p:grpSp>
        <p:nvGrpSpPr>
          <p:cNvPr id="28" name="组合 27"/>
          <p:cNvGrpSpPr>
            <a:grpSpLocks/>
          </p:cNvGrpSpPr>
          <p:nvPr/>
        </p:nvGrpSpPr>
        <p:grpSpPr bwMode="auto">
          <a:xfrm>
            <a:off x="5414963" y="1922463"/>
            <a:ext cx="830262" cy="3279775"/>
            <a:chOff x="6094" y="3154"/>
            <a:chExt cx="1308" cy="5165"/>
          </a:xfrm>
        </p:grpSpPr>
        <p:graphicFrame>
          <p:nvGraphicFramePr>
            <p:cNvPr id="28726" name="对象 10">
              <a:hlinkClick r:id="" action="ppaction://ole?verb=1"/>
            </p:cNvPr>
            <p:cNvGraphicFramePr>
              <a:graphicFrameLocks noChangeAspect="1"/>
            </p:cNvGraphicFramePr>
            <p:nvPr/>
          </p:nvGraphicFramePr>
          <p:xfrm>
            <a:off x="6143" y="3154"/>
            <a:ext cx="1211" cy="816"/>
          </p:xfrm>
          <a:graphic>
            <a:graphicData uri="http://schemas.openxmlformats.org/presentationml/2006/ole">
              <mc:AlternateContent xmlns:mc="http://schemas.openxmlformats.org/markup-compatibility/2006">
                <mc:Choice xmlns:v="urn:schemas-microsoft-com:vml" Requires="v">
                  <p:oleObj spid="_x0000_s1025" r:id="rId4" imgW="736560" imgH="431640" progId="Equation.KSEE3">
                    <p:embed/>
                  </p:oleObj>
                </mc:Choice>
                <mc:Fallback>
                  <p:oleObj r:id="rId4" imgW="736560" imgH="431640" progId="Equation.KSEE3">
                    <p:embed/>
                    <p:pic>
                      <p:nvPicPr>
                        <p:cNvPr id="28726" name="对象 10">
                          <a:hlinkClick r:id="" action="ppaction://ole?verb=1"/>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3" y="3154"/>
                          <a:ext cx="1211"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27" name="对象 11"/>
            <p:cNvGraphicFramePr>
              <a:graphicFrameLocks/>
            </p:cNvGraphicFramePr>
            <p:nvPr/>
          </p:nvGraphicFramePr>
          <p:xfrm>
            <a:off x="6120" y="4997"/>
            <a:ext cx="1258" cy="806"/>
          </p:xfrm>
          <a:graphic>
            <a:graphicData uri="http://schemas.openxmlformats.org/presentationml/2006/ole">
              <mc:AlternateContent xmlns:mc="http://schemas.openxmlformats.org/markup-compatibility/2006">
                <mc:Choice xmlns:v="urn:schemas-microsoft-com:vml" Requires="v">
                  <p:oleObj spid="_x0000_s1026" r:id="rId6" imgW="736560" imgH="431640" progId="Equation.KSEE3">
                    <p:embed/>
                  </p:oleObj>
                </mc:Choice>
                <mc:Fallback>
                  <p:oleObj r:id="rId6" imgW="736560" imgH="431640" progId="Equation.KSEE3">
                    <p:embed/>
                    <p:pic>
                      <p:nvPicPr>
                        <p:cNvPr id="28727" name="对象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0" y="4997"/>
                          <a:ext cx="1258"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28" name="对象 12"/>
            <p:cNvGraphicFramePr>
              <a:graphicFrameLocks/>
            </p:cNvGraphicFramePr>
            <p:nvPr/>
          </p:nvGraphicFramePr>
          <p:xfrm>
            <a:off x="6094" y="6431"/>
            <a:ext cx="1308" cy="838"/>
          </p:xfrm>
          <a:graphic>
            <a:graphicData uri="http://schemas.openxmlformats.org/presentationml/2006/ole">
              <mc:AlternateContent xmlns:mc="http://schemas.openxmlformats.org/markup-compatibility/2006">
                <mc:Choice xmlns:v="urn:schemas-microsoft-com:vml" Requires="v">
                  <p:oleObj spid="_x0000_s1027" r:id="rId8" imgW="736560" imgH="431640" progId="Equation.KSEE3">
                    <p:embed/>
                  </p:oleObj>
                </mc:Choice>
                <mc:Fallback>
                  <p:oleObj r:id="rId8" imgW="736560" imgH="431640" progId="Equation.KSEE3">
                    <p:embed/>
                    <p:pic>
                      <p:nvPicPr>
                        <p:cNvPr id="28728" name="对象 1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4" y="6431"/>
                          <a:ext cx="1308" cy="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29" name="对象 13"/>
            <p:cNvGraphicFramePr>
              <a:graphicFrameLocks/>
            </p:cNvGraphicFramePr>
            <p:nvPr/>
          </p:nvGraphicFramePr>
          <p:xfrm>
            <a:off x="6146" y="7545"/>
            <a:ext cx="1207" cy="774"/>
          </p:xfrm>
          <a:graphic>
            <a:graphicData uri="http://schemas.openxmlformats.org/presentationml/2006/ole">
              <mc:AlternateContent xmlns:mc="http://schemas.openxmlformats.org/markup-compatibility/2006">
                <mc:Choice xmlns:v="urn:schemas-microsoft-com:vml" Requires="v">
                  <p:oleObj spid="_x0000_s1028" r:id="rId10" imgW="736560" imgH="431640" progId="Equation.KSEE3">
                    <p:embed/>
                  </p:oleObj>
                </mc:Choice>
                <mc:Fallback>
                  <p:oleObj r:id="rId10" imgW="736560" imgH="431640" progId="Equation.KSEE3">
                    <p:embed/>
                    <p:pic>
                      <p:nvPicPr>
                        <p:cNvPr id="28729" name="对象 1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6" y="7545"/>
                          <a:ext cx="1207"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30" name="对象 14"/>
            <p:cNvGraphicFramePr>
              <a:graphicFrameLocks/>
            </p:cNvGraphicFramePr>
            <p:nvPr/>
          </p:nvGraphicFramePr>
          <p:xfrm>
            <a:off x="6187" y="3970"/>
            <a:ext cx="1124" cy="762"/>
          </p:xfrm>
          <a:graphic>
            <a:graphicData uri="http://schemas.openxmlformats.org/presentationml/2006/ole">
              <mc:AlternateContent xmlns:mc="http://schemas.openxmlformats.org/markup-compatibility/2006">
                <mc:Choice xmlns:v="urn:schemas-microsoft-com:vml" Requires="v">
                  <p:oleObj spid="_x0000_s1029" r:id="rId12" imgW="634680" imgH="393480" progId="Equation.KSEE3">
                    <p:embed/>
                  </p:oleObj>
                </mc:Choice>
                <mc:Fallback>
                  <p:oleObj r:id="rId12" imgW="634680" imgH="393480" progId="Equation.KSEE3">
                    <p:embed/>
                    <p:pic>
                      <p:nvPicPr>
                        <p:cNvPr id="28730" name="对象 1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87" y="3970"/>
                          <a:ext cx="1124" cy="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36" name="组合 35"/>
          <p:cNvGrpSpPr>
            <a:grpSpLocks/>
          </p:cNvGrpSpPr>
          <p:nvPr/>
        </p:nvGrpSpPr>
        <p:grpSpPr bwMode="auto">
          <a:xfrm>
            <a:off x="7131050" y="1951038"/>
            <a:ext cx="1593850" cy="287337"/>
            <a:chOff x="8205" y="3120"/>
            <a:chExt cx="2510" cy="454"/>
          </a:xfrm>
        </p:grpSpPr>
        <p:sp>
          <p:nvSpPr>
            <p:cNvPr id="34" name="圆角矩形 33"/>
            <p:cNvSpPr/>
            <p:nvPr/>
          </p:nvSpPr>
          <p:spPr>
            <a:xfrm>
              <a:off x="8205" y="3120"/>
              <a:ext cx="1710" cy="454"/>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anchor="ctr"/>
            <a:lstStyle/>
            <a:p>
              <a:pPr algn="ctr" fontAlgn="auto"/>
              <a:endParaRPr lang="zh-CN" altLang="en-US" noProof="1"/>
            </a:p>
          </p:txBody>
        </p:sp>
        <p:cxnSp>
          <p:nvCxnSpPr>
            <p:cNvPr id="35" name="直接箭头连接符 34"/>
            <p:cNvCxnSpPr>
              <a:stCxn id="34" idx="3"/>
            </p:cNvCxnSpPr>
            <p:nvPr/>
          </p:nvCxnSpPr>
          <p:spPr>
            <a:xfrm>
              <a:off x="9915" y="3348"/>
              <a:ext cx="800" cy="10"/>
            </a:xfrm>
            <a:prstGeom prst="straightConnector1">
              <a:avLst/>
            </a:prstGeom>
            <a:ln>
              <a:prstDash val="sysDash"/>
              <a:tailEnd type="arrow" w="med" len="med"/>
            </a:ln>
          </p:spPr>
          <p:style>
            <a:lnRef idx="1">
              <a:schemeClr val="accent2"/>
            </a:lnRef>
            <a:fillRef idx="0">
              <a:schemeClr val="accent2"/>
            </a:fillRef>
            <a:effectRef idx="0">
              <a:schemeClr val="accent2"/>
            </a:effectRef>
            <a:fontRef idx="minor">
              <a:schemeClr val="tx1"/>
            </a:fontRef>
          </p:style>
        </p:cxnSp>
      </p:grpSp>
      <p:grpSp>
        <p:nvGrpSpPr>
          <p:cNvPr id="37" name="组合 36"/>
          <p:cNvGrpSpPr>
            <a:grpSpLocks/>
          </p:cNvGrpSpPr>
          <p:nvPr/>
        </p:nvGrpSpPr>
        <p:grpSpPr bwMode="auto">
          <a:xfrm>
            <a:off x="7194550" y="4073525"/>
            <a:ext cx="1593850" cy="288925"/>
            <a:chOff x="8205" y="3120"/>
            <a:chExt cx="2510" cy="454"/>
          </a:xfrm>
        </p:grpSpPr>
        <p:sp>
          <p:nvSpPr>
            <p:cNvPr id="38" name="圆角矩形 37"/>
            <p:cNvSpPr/>
            <p:nvPr/>
          </p:nvSpPr>
          <p:spPr>
            <a:xfrm>
              <a:off x="8205" y="3120"/>
              <a:ext cx="1710" cy="454"/>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anchor="ctr"/>
            <a:lstStyle/>
            <a:p>
              <a:pPr algn="ctr" fontAlgn="auto"/>
              <a:endParaRPr lang="zh-CN" altLang="en-US" noProof="1"/>
            </a:p>
          </p:txBody>
        </p:sp>
        <p:cxnSp>
          <p:nvCxnSpPr>
            <p:cNvPr id="39" name="直接箭头连接符 38"/>
            <p:cNvCxnSpPr>
              <a:stCxn id="38" idx="3"/>
            </p:cNvCxnSpPr>
            <p:nvPr/>
          </p:nvCxnSpPr>
          <p:spPr>
            <a:xfrm>
              <a:off x="9915" y="3347"/>
              <a:ext cx="800" cy="12"/>
            </a:xfrm>
            <a:prstGeom prst="straightConnector1">
              <a:avLst/>
            </a:prstGeom>
            <a:ln>
              <a:prstDash val="sysDash"/>
              <a:tailEnd type="arrow" w="med" len="med"/>
            </a:ln>
          </p:spPr>
          <p:style>
            <a:lnRef idx="1">
              <a:schemeClr val="accent2"/>
            </a:lnRef>
            <a:fillRef idx="0">
              <a:schemeClr val="accent2"/>
            </a:fillRef>
            <a:effectRef idx="0">
              <a:schemeClr val="accent2"/>
            </a:effectRef>
            <a:fontRef idx="minor">
              <a:schemeClr val="tx1"/>
            </a:fontRef>
          </p:style>
        </p:cxnSp>
      </p:grpSp>
      <p:sp>
        <p:nvSpPr>
          <p:cNvPr id="40" name="文本框 39"/>
          <p:cNvSpPr txBox="1">
            <a:spLocks noChangeArrowheads="1"/>
          </p:cNvSpPr>
          <p:nvPr/>
        </p:nvSpPr>
        <p:spPr bwMode="auto">
          <a:xfrm>
            <a:off x="8610600" y="5108575"/>
            <a:ext cx="25479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t>Maximum angle for a turn : 58.61</a:t>
            </a:r>
            <a:r>
              <a:rPr lang="zh-CN" altLang="en-US"/>
              <a:t>°</a:t>
            </a:r>
          </a:p>
        </p:txBody>
      </p:sp>
      <p:sp>
        <p:nvSpPr>
          <p:cNvPr id="41" name="文本框 40"/>
          <p:cNvSpPr txBox="1">
            <a:spLocks noChangeArrowheads="1"/>
          </p:cNvSpPr>
          <p:nvPr/>
        </p:nvSpPr>
        <p:spPr bwMode="auto">
          <a:xfrm>
            <a:off x="8877300" y="1911350"/>
            <a:ext cx="201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t>Higher velocity</a:t>
            </a:r>
          </a:p>
        </p:txBody>
      </p:sp>
      <p:sp>
        <p:nvSpPr>
          <p:cNvPr id="42" name="文本框 41"/>
          <p:cNvSpPr txBox="1">
            <a:spLocks noChangeArrowheads="1"/>
          </p:cNvSpPr>
          <p:nvPr/>
        </p:nvSpPr>
        <p:spPr bwMode="auto">
          <a:xfrm>
            <a:off x="8877300" y="4702175"/>
            <a:ext cx="201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t>Higher stability</a:t>
            </a:r>
          </a:p>
        </p:txBody>
      </p:sp>
      <p:sp>
        <p:nvSpPr>
          <p:cNvPr id="46" name="文本框 45"/>
          <p:cNvSpPr txBox="1">
            <a:spLocks noChangeArrowheads="1"/>
          </p:cNvSpPr>
          <p:nvPr/>
        </p:nvSpPr>
        <p:spPr bwMode="auto">
          <a:xfrm>
            <a:off x="8877300" y="4033838"/>
            <a:ext cx="201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t>Cross faster</a:t>
            </a:r>
          </a:p>
        </p:txBody>
      </p:sp>
      <p:sp>
        <p:nvSpPr>
          <p:cNvPr id="47" name="文本框 46"/>
          <p:cNvSpPr txBox="1">
            <a:spLocks noChangeArrowheads="1"/>
          </p:cNvSpPr>
          <p:nvPr/>
        </p:nvSpPr>
        <p:spPr bwMode="auto">
          <a:xfrm>
            <a:off x="8877300" y="3079750"/>
            <a:ext cx="201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t>Cross stabler</a:t>
            </a:r>
          </a:p>
        </p:txBody>
      </p:sp>
      <p:grpSp>
        <p:nvGrpSpPr>
          <p:cNvPr id="76" name="组合 75"/>
          <p:cNvGrpSpPr>
            <a:grpSpLocks/>
          </p:cNvGrpSpPr>
          <p:nvPr/>
        </p:nvGrpSpPr>
        <p:grpSpPr bwMode="auto">
          <a:xfrm>
            <a:off x="323850" y="1166813"/>
            <a:ext cx="2079625" cy="5554662"/>
            <a:chOff x="12" y="1858"/>
            <a:chExt cx="3276" cy="8746"/>
          </a:xfrm>
        </p:grpSpPr>
        <p:grpSp>
          <p:nvGrpSpPr>
            <p:cNvPr id="28743" name="组合 7"/>
            <p:cNvGrpSpPr>
              <a:grpSpLocks/>
            </p:cNvGrpSpPr>
            <p:nvPr/>
          </p:nvGrpSpPr>
          <p:grpSpPr bwMode="auto">
            <a:xfrm>
              <a:off x="12" y="1858"/>
              <a:ext cx="3276" cy="8744"/>
              <a:chOff x="-502" y="2444"/>
              <a:chExt cx="2684" cy="7164"/>
            </a:xfrm>
          </p:grpSpPr>
          <p:grpSp>
            <p:nvGrpSpPr>
              <p:cNvPr id="28744" name="组合 6"/>
              <p:cNvGrpSpPr>
                <a:grpSpLocks/>
              </p:cNvGrpSpPr>
              <p:nvPr/>
            </p:nvGrpSpPr>
            <p:grpSpPr bwMode="auto">
              <a:xfrm>
                <a:off x="-466" y="3041"/>
                <a:ext cx="2476" cy="6567"/>
                <a:chOff x="-466" y="3041"/>
                <a:chExt cx="2476" cy="6567"/>
              </a:xfrm>
            </p:grpSpPr>
            <p:pic>
              <p:nvPicPr>
                <p:cNvPr id="28745" name="图片 2" descr="19FB10E78C818713B9C3CFA1E9D4EFF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8" y="3293"/>
                  <a:ext cx="2408" cy="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46" name="图片 3" descr="26B66DEBA1A638D61ED117F61CC9755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6" y="4510"/>
                  <a:ext cx="2475" cy="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47" name="图片 18" descr="B6475D4E19BB8F365DD151BADFC37B4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97" y="5764"/>
                  <a:ext cx="2406" cy="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48" name="图片 20" descr="AD1F8F0122816B377F813776D1A3679A"/>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33" y="8134"/>
                  <a:ext cx="2208"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49" name="图片 21" descr="681CFFE4B43A1FAF3275DF5DE5987F3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56" y="6997"/>
                  <a:ext cx="2131" cy="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1657" y="3042"/>
                  <a:ext cx="340" cy="2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endParaRPr lang="zh-CN" altLang="en-US" noProof="1"/>
                </a:p>
              </p:txBody>
            </p:sp>
            <p:sp>
              <p:nvSpPr>
                <p:cNvPr id="24" name="矩形 23"/>
                <p:cNvSpPr/>
                <p:nvPr/>
              </p:nvSpPr>
              <p:spPr>
                <a:xfrm>
                  <a:off x="1670" y="6779"/>
                  <a:ext cx="340" cy="2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endParaRPr lang="zh-CN" altLang="en-US" noProof="1"/>
                </a:p>
              </p:txBody>
            </p:sp>
            <p:sp>
              <p:nvSpPr>
                <p:cNvPr id="25" name="矩形 24"/>
                <p:cNvSpPr/>
                <p:nvPr/>
              </p:nvSpPr>
              <p:spPr>
                <a:xfrm>
                  <a:off x="1453" y="7687"/>
                  <a:ext cx="340" cy="2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endParaRPr lang="zh-CN" altLang="en-US" noProof="1"/>
                </a:p>
              </p:txBody>
            </p:sp>
            <p:sp>
              <p:nvSpPr>
                <p:cNvPr id="26" name="矩形 25"/>
                <p:cNvSpPr/>
                <p:nvPr/>
              </p:nvSpPr>
              <p:spPr>
                <a:xfrm>
                  <a:off x="1535" y="8889"/>
                  <a:ext cx="340" cy="2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endParaRPr lang="zh-CN" altLang="en-US" noProof="1"/>
                </a:p>
              </p:txBody>
            </p:sp>
            <p:sp>
              <p:nvSpPr>
                <p:cNvPr id="32" name="矩形 31"/>
                <p:cNvSpPr/>
                <p:nvPr/>
              </p:nvSpPr>
              <p:spPr>
                <a:xfrm>
                  <a:off x="1377" y="8086"/>
                  <a:ext cx="621" cy="305"/>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fontAlgn="auto"/>
                  <a:endParaRPr lang="zh-CN" altLang="en-US" noProof="1"/>
                </a:p>
              </p:txBody>
            </p:sp>
            <p:sp>
              <p:nvSpPr>
                <p:cNvPr id="33" name="矩形 32"/>
                <p:cNvSpPr/>
                <p:nvPr/>
              </p:nvSpPr>
              <p:spPr>
                <a:xfrm>
                  <a:off x="1377" y="9194"/>
                  <a:ext cx="514" cy="350"/>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fontAlgn="auto"/>
                  <a:endParaRPr lang="zh-CN" altLang="en-US" noProof="1"/>
                </a:p>
              </p:txBody>
            </p:sp>
          </p:grpSp>
          <p:sp>
            <p:nvSpPr>
              <p:cNvPr id="31" name="矩形 30"/>
              <p:cNvSpPr/>
              <p:nvPr/>
            </p:nvSpPr>
            <p:spPr>
              <a:xfrm>
                <a:off x="1717" y="7142"/>
                <a:ext cx="340" cy="227"/>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fontAlgn="auto"/>
                <a:endParaRPr lang="zh-CN" altLang="en-US" noProof="1"/>
              </a:p>
            </p:txBody>
          </p:sp>
          <p:pic>
            <p:nvPicPr>
              <p:cNvPr id="28757" name="图片 4" descr="pic2gif_20190506_10240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02" y="2444"/>
                <a:ext cx="2684" cy="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 name="矩形 44"/>
            <p:cNvSpPr/>
            <p:nvPr/>
          </p:nvSpPr>
          <p:spPr>
            <a:xfrm>
              <a:off x="2455" y="8802"/>
              <a:ext cx="455" cy="3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75" name="矩形 74"/>
            <p:cNvSpPr/>
            <p:nvPr/>
          </p:nvSpPr>
          <p:spPr>
            <a:xfrm>
              <a:off x="2478" y="9512"/>
              <a:ext cx="455" cy="109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grpSp>
        <p:nvGrpSpPr>
          <p:cNvPr id="18" name="组合 17"/>
          <p:cNvGrpSpPr>
            <a:grpSpLocks/>
          </p:cNvGrpSpPr>
          <p:nvPr/>
        </p:nvGrpSpPr>
        <p:grpSpPr bwMode="auto">
          <a:xfrm>
            <a:off x="2555875" y="5729288"/>
            <a:ext cx="7786688" cy="1135062"/>
            <a:chOff x="4025" y="9023"/>
            <a:chExt cx="12262" cy="1788"/>
          </a:xfrm>
        </p:grpSpPr>
        <p:pic>
          <p:nvPicPr>
            <p:cNvPr id="28761" name="图片 4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025" y="9023"/>
              <a:ext cx="6593" cy="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762" name="组合 79"/>
            <p:cNvGrpSpPr>
              <a:grpSpLocks/>
            </p:cNvGrpSpPr>
            <p:nvPr/>
          </p:nvGrpSpPr>
          <p:grpSpPr bwMode="auto">
            <a:xfrm>
              <a:off x="11509" y="9131"/>
              <a:ext cx="4778" cy="1620"/>
              <a:chOff x="13649" y="9064"/>
              <a:chExt cx="4778" cy="1620"/>
            </a:xfrm>
          </p:grpSpPr>
          <p:cxnSp>
            <p:nvCxnSpPr>
              <p:cNvPr id="55" name="直接连接符 54"/>
              <p:cNvCxnSpPr>
                <a:stCxn id="38" idx="3"/>
              </p:cNvCxnSpPr>
              <p:nvPr/>
            </p:nvCxnSpPr>
            <p:spPr>
              <a:xfrm flipV="1">
                <a:off x="14657" y="9574"/>
                <a:ext cx="152" cy="260"/>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28764" name="组合 52"/>
              <p:cNvGrpSpPr>
                <a:grpSpLocks/>
              </p:cNvGrpSpPr>
              <p:nvPr/>
            </p:nvGrpSpPr>
            <p:grpSpPr bwMode="auto">
              <a:xfrm>
                <a:off x="13649" y="9064"/>
                <a:ext cx="1927" cy="1621"/>
                <a:chOff x="5562" y="4002"/>
                <a:chExt cx="3014" cy="2535"/>
              </a:xfrm>
            </p:grpSpPr>
            <p:sp>
              <p:nvSpPr>
                <p:cNvPr id="49" name="椭圆 48"/>
                <p:cNvSpPr/>
                <p:nvPr/>
              </p:nvSpPr>
              <p:spPr>
                <a:xfrm rot="420000">
                  <a:off x="6040" y="4005"/>
                  <a:ext cx="203" cy="21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endParaRPr lang="zh-CN" altLang="en-US" sz="1350" noProof="1"/>
                </a:p>
              </p:txBody>
            </p:sp>
            <p:sp>
              <p:nvSpPr>
                <p:cNvPr id="65" name="椭圆 64"/>
                <p:cNvSpPr/>
                <p:nvPr/>
              </p:nvSpPr>
              <p:spPr>
                <a:xfrm rot="420000">
                  <a:off x="8374" y="5225"/>
                  <a:ext cx="203" cy="219"/>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endParaRPr lang="zh-CN" altLang="en-US" sz="1350" noProof="1"/>
                </a:p>
              </p:txBody>
            </p:sp>
            <p:sp>
              <p:nvSpPr>
                <p:cNvPr id="67" name="椭圆 66"/>
                <p:cNvSpPr/>
                <p:nvPr/>
              </p:nvSpPr>
              <p:spPr>
                <a:xfrm rot="420000">
                  <a:off x="6040" y="6316"/>
                  <a:ext cx="203" cy="219"/>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endParaRPr lang="zh-CN" altLang="en-US" sz="1350" noProof="1"/>
                </a:p>
              </p:txBody>
            </p:sp>
            <p:sp>
              <p:nvSpPr>
                <p:cNvPr id="50" name="椭圆 49"/>
                <p:cNvSpPr/>
                <p:nvPr/>
              </p:nvSpPr>
              <p:spPr>
                <a:xfrm rot="480000">
                  <a:off x="7972" y="4001"/>
                  <a:ext cx="203" cy="219"/>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endParaRPr lang="zh-CN" altLang="en-US" sz="1350" noProof="1"/>
                </a:p>
              </p:txBody>
            </p:sp>
            <p:sp>
              <p:nvSpPr>
                <p:cNvPr id="66" name="椭圆 65"/>
                <p:cNvSpPr/>
                <p:nvPr/>
              </p:nvSpPr>
              <p:spPr>
                <a:xfrm rot="480000">
                  <a:off x="8003" y="6297"/>
                  <a:ext cx="203" cy="219"/>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endParaRPr lang="zh-CN" altLang="en-US" sz="1350" noProof="1"/>
                </a:p>
              </p:txBody>
            </p:sp>
            <p:sp>
              <p:nvSpPr>
                <p:cNvPr id="68" name="椭圆 67"/>
                <p:cNvSpPr/>
                <p:nvPr/>
              </p:nvSpPr>
              <p:spPr>
                <a:xfrm rot="480000">
                  <a:off x="5563" y="5225"/>
                  <a:ext cx="203" cy="219"/>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fontAlgn="auto"/>
                  <a:endParaRPr lang="zh-CN" altLang="en-US" sz="1350" noProof="1"/>
                </a:p>
              </p:txBody>
            </p:sp>
            <p:cxnSp>
              <p:nvCxnSpPr>
                <p:cNvPr id="179" name="直接连接符 178"/>
                <p:cNvCxnSpPr>
                  <a:stCxn id="177" idx="3"/>
                  <a:endCxn id="68" idx="6"/>
                </p:cNvCxnSpPr>
                <p:nvPr/>
              </p:nvCxnSpPr>
              <p:spPr>
                <a:xfrm flipH="1">
                  <a:off x="5766" y="5335"/>
                  <a:ext cx="575" cy="16"/>
                </a:xfrm>
                <a:prstGeom prst="line">
                  <a:avLst/>
                </a:prstGeom>
              </p:spPr>
              <p:style>
                <a:lnRef idx="2">
                  <a:schemeClr val="dk1"/>
                </a:lnRef>
                <a:fillRef idx="1">
                  <a:schemeClr val="lt1"/>
                </a:fillRef>
                <a:effectRef idx="0">
                  <a:schemeClr val="dk1"/>
                </a:effectRef>
                <a:fontRef idx="minor">
                  <a:schemeClr val="dk1"/>
                </a:fontRef>
              </p:style>
            </p:cxnSp>
            <p:cxnSp>
              <p:nvCxnSpPr>
                <p:cNvPr id="182" name="直接连接符 181"/>
                <p:cNvCxnSpPr>
                  <a:stCxn id="177" idx="0"/>
                  <a:endCxn id="65" idx="2"/>
                </p:cNvCxnSpPr>
                <p:nvPr/>
              </p:nvCxnSpPr>
              <p:spPr>
                <a:xfrm flipV="1">
                  <a:off x="7804" y="5323"/>
                  <a:ext cx="575" cy="12"/>
                </a:xfrm>
                <a:prstGeom prst="line">
                  <a:avLst/>
                </a:prstGeom>
              </p:spPr>
              <p:style>
                <a:lnRef idx="2">
                  <a:schemeClr val="dk1"/>
                </a:lnRef>
                <a:fillRef idx="1">
                  <a:schemeClr val="lt1"/>
                </a:fillRef>
                <a:effectRef idx="0">
                  <a:schemeClr val="dk1"/>
                </a:effectRef>
                <a:fontRef idx="minor">
                  <a:schemeClr val="dk1"/>
                </a:fontRef>
              </p:style>
            </p:cxnSp>
            <p:cxnSp>
              <p:nvCxnSpPr>
                <p:cNvPr id="189" name="直接连接符 188"/>
                <p:cNvCxnSpPr>
                  <a:stCxn id="177" idx="5"/>
                  <a:endCxn id="50" idx="3"/>
                </p:cNvCxnSpPr>
                <p:nvPr/>
              </p:nvCxnSpPr>
              <p:spPr>
                <a:xfrm flipV="1">
                  <a:off x="7487" y="4177"/>
                  <a:ext cx="504" cy="524"/>
                </a:xfrm>
                <a:prstGeom prst="line">
                  <a:avLst/>
                </a:prstGeom>
              </p:spPr>
              <p:style>
                <a:lnRef idx="2">
                  <a:schemeClr val="dk1"/>
                </a:lnRef>
                <a:fillRef idx="1">
                  <a:schemeClr val="lt1"/>
                </a:fillRef>
                <a:effectRef idx="0">
                  <a:schemeClr val="dk1"/>
                </a:effectRef>
                <a:fontRef idx="minor">
                  <a:schemeClr val="dk1"/>
                </a:fontRef>
              </p:style>
            </p:cxnSp>
            <p:cxnSp>
              <p:nvCxnSpPr>
                <p:cNvPr id="193" name="直接连接符 192"/>
                <p:cNvCxnSpPr>
                  <a:stCxn id="177" idx="2"/>
                  <a:endCxn id="67" idx="7"/>
                </p:cNvCxnSpPr>
                <p:nvPr/>
              </p:nvCxnSpPr>
              <p:spPr>
                <a:xfrm flipH="1">
                  <a:off x="6224" y="5964"/>
                  <a:ext cx="430" cy="395"/>
                </a:xfrm>
                <a:prstGeom prst="line">
                  <a:avLst/>
                </a:prstGeom>
              </p:spPr>
              <p:style>
                <a:lnRef idx="2">
                  <a:schemeClr val="dk1"/>
                </a:lnRef>
                <a:fillRef idx="1">
                  <a:schemeClr val="lt1"/>
                </a:fillRef>
                <a:effectRef idx="0">
                  <a:schemeClr val="dk1"/>
                </a:effectRef>
                <a:fontRef idx="minor">
                  <a:schemeClr val="dk1"/>
                </a:fontRef>
              </p:style>
            </p:cxnSp>
            <p:cxnSp>
              <p:nvCxnSpPr>
                <p:cNvPr id="196" name="直接连接符 195"/>
                <p:cNvCxnSpPr>
                  <a:stCxn id="66" idx="1"/>
                  <a:endCxn id="177" idx="1"/>
                </p:cNvCxnSpPr>
                <p:nvPr/>
              </p:nvCxnSpPr>
              <p:spPr>
                <a:xfrm flipH="1" flipV="1">
                  <a:off x="7487" y="5964"/>
                  <a:ext cx="559" cy="356"/>
                </a:xfrm>
                <a:prstGeom prst="line">
                  <a:avLst/>
                </a:prstGeom>
              </p:spPr>
              <p:style>
                <a:lnRef idx="2">
                  <a:schemeClr val="dk1"/>
                </a:lnRef>
                <a:fillRef idx="1">
                  <a:schemeClr val="lt1"/>
                </a:fillRef>
                <a:effectRef idx="0">
                  <a:schemeClr val="dk1"/>
                </a:effectRef>
                <a:fontRef idx="minor">
                  <a:schemeClr val="dk1"/>
                </a:fontRef>
              </p:style>
            </p:cxnSp>
            <p:cxnSp>
              <p:nvCxnSpPr>
                <p:cNvPr id="198" name="直接连接符 197"/>
                <p:cNvCxnSpPr>
                  <a:stCxn id="177" idx="4"/>
                  <a:endCxn id="49" idx="5"/>
                </p:cNvCxnSpPr>
                <p:nvPr/>
              </p:nvCxnSpPr>
              <p:spPr>
                <a:xfrm flipH="1" flipV="1">
                  <a:off x="6204" y="4197"/>
                  <a:ext cx="450" cy="504"/>
                </a:xfrm>
                <a:prstGeom prst="line">
                  <a:avLst/>
                </a:prstGeom>
              </p:spPr>
              <p:style>
                <a:lnRef idx="2">
                  <a:schemeClr val="dk1"/>
                </a:lnRef>
                <a:fillRef idx="1">
                  <a:schemeClr val="lt1"/>
                </a:fillRef>
                <a:effectRef idx="0">
                  <a:schemeClr val="dk1"/>
                </a:effectRef>
                <a:fontRef idx="minor">
                  <a:schemeClr val="dk1"/>
                </a:fontRef>
              </p:style>
            </p:cxnSp>
            <p:grpSp>
              <p:nvGrpSpPr>
                <p:cNvPr id="28777" name="组合 50"/>
                <p:cNvGrpSpPr>
                  <a:grpSpLocks/>
                </p:cNvGrpSpPr>
                <p:nvPr/>
              </p:nvGrpSpPr>
              <p:grpSpPr bwMode="auto">
                <a:xfrm>
                  <a:off x="6338" y="4704"/>
                  <a:ext cx="1464" cy="1262"/>
                  <a:chOff x="6367" y="4729"/>
                  <a:chExt cx="1464" cy="1262"/>
                </a:xfrm>
              </p:grpSpPr>
              <p:sp>
                <p:nvSpPr>
                  <p:cNvPr id="177" name="六边形 176"/>
                  <p:cNvSpPr/>
                  <p:nvPr/>
                </p:nvSpPr>
                <p:spPr>
                  <a:xfrm>
                    <a:off x="6370" y="4726"/>
                    <a:ext cx="1462" cy="1263"/>
                  </a:xfrm>
                  <a:prstGeom prst="hexagon">
                    <a:avLst/>
                  </a:prstGeom>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anchor="ctr"/>
                  <a:lstStyle/>
                  <a:p>
                    <a:pPr algn="ctr" fontAlgn="auto"/>
                    <a:endParaRPr lang="zh-CN" altLang="en-US" sz="1350" noProof="1"/>
                  </a:p>
                </p:txBody>
              </p:sp>
              <p:sp>
                <p:nvSpPr>
                  <p:cNvPr id="52" name="椭圆 51"/>
                  <p:cNvSpPr/>
                  <p:nvPr/>
                </p:nvSpPr>
                <p:spPr>
                  <a:xfrm>
                    <a:off x="6988" y="5227"/>
                    <a:ext cx="227" cy="231"/>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endParaRPr lang="zh-CN" altLang="en-US" noProof="1"/>
                  </a:p>
                </p:txBody>
              </p:sp>
            </p:grpSp>
          </p:grpSp>
          <p:cxnSp>
            <p:nvCxnSpPr>
              <p:cNvPr id="29" name="直接连接符 28"/>
              <p:cNvCxnSpPr>
                <a:stCxn id="52" idx="7"/>
                <a:endCxn id="49" idx="5"/>
              </p:cNvCxnSpPr>
              <p:nvPr/>
            </p:nvCxnSpPr>
            <p:spPr>
              <a:xfrm flipV="1">
                <a:off x="14665" y="9596"/>
                <a:ext cx="152" cy="2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等腰三角形 53"/>
              <p:cNvSpPr/>
              <p:nvPr/>
            </p:nvSpPr>
            <p:spPr>
              <a:xfrm rot="5400000">
                <a:off x="13977" y="9146"/>
                <a:ext cx="1500" cy="1435"/>
              </a:xfrm>
              <a:prstGeom prst="triangle">
                <a:avLst>
                  <a:gd name="adj" fmla="val 54530"/>
                </a:avLst>
              </a:prstGeom>
              <a:noFill/>
              <a:ln>
                <a:solidFill>
                  <a:schemeClr val="tx1"/>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cxnSp>
            <p:nvCxnSpPr>
              <p:cNvPr id="78" name="直接箭头连接符 77"/>
              <p:cNvCxnSpPr>
                <a:stCxn id="52" idx="7"/>
                <a:endCxn id="49" idx="5"/>
              </p:cNvCxnSpPr>
              <p:nvPr/>
            </p:nvCxnSpPr>
            <p:spPr>
              <a:xfrm flipH="1">
                <a:off x="14752" y="9709"/>
                <a:ext cx="120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8783" name="文本框 78"/>
              <p:cNvSpPr txBox="1">
                <a:spLocks noChangeArrowheads="1"/>
              </p:cNvSpPr>
              <p:nvPr/>
            </p:nvSpPr>
            <p:spPr bwMode="auto">
              <a:xfrm>
                <a:off x="15951" y="9218"/>
                <a:ext cx="2477"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static stability margin</a:t>
                </a:r>
              </a:p>
            </p:txBody>
          </p:sp>
        </p:grpSp>
      </p:grpSp>
      <p:grpSp>
        <p:nvGrpSpPr>
          <p:cNvPr id="28784" name="组合 1"/>
          <p:cNvGrpSpPr>
            <a:grpSpLocks/>
          </p:cNvGrpSpPr>
          <p:nvPr/>
        </p:nvGrpSpPr>
        <p:grpSpPr bwMode="auto">
          <a:xfrm>
            <a:off x="82550" y="76200"/>
            <a:ext cx="4581525" cy="890588"/>
            <a:chOff x="-52708" y="160086"/>
            <a:chExt cx="4581525" cy="891692"/>
          </a:xfrm>
        </p:grpSpPr>
        <p:sp>
          <p:nvSpPr>
            <p:cNvPr id="6" name="单圆角矩形 5"/>
            <p:cNvSpPr/>
            <p:nvPr/>
          </p:nvSpPr>
          <p:spPr>
            <a:xfrm>
              <a:off x="841055" y="396917"/>
              <a:ext cx="368776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altLang="zh-CN" sz="2400" b="1" noProof="1">
                  <a:latin typeface="Times New Roman" panose="02020603050405020304" pitchFamily="18" charset="0"/>
                  <a:cs typeface="Times New Roman" panose="02020603050405020304" pitchFamily="18" charset="0"/>
                </a:rPr>
                <a:t>Gait </a:t>
              </a:r>
              <a:r>
                <a:rPr lang="en-US" sz="2400" b="1" noProof="1">
                  <a:latin typeface="Times New Roman" panose="02020603050405020304" pitchFamily="18" charset="0"/>
                  <a:cs typeface="Times New Roman" panose="02020603050405020304" pitchFamily="18" charset="0"/>
                </a:rPr>
                <a:t>types</a:t>
              </a:r>
            </a:p>
          </p:txBody>
        </p:sp>
        <p:pic>
          <p:nvPicPr>
            <p:cNvPr id="10" name="图片 9"/>
            <p:cNvPicPr>
              <a:picLocks noChangeAspect="1"/>
            </p:cNvPicPr>
            <p:nvPr/>
          </p:nvPicPr>
          <p:blipFill rotWithShape="1">
            <a:blip r:embed="rId21"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graphicFrame>
        <p:nvGraphicFramePr>
          <p:cNvPr id="16" name="表格 15"/>
          <p:cNvGraphicFramePr/>
          <p:nvPr/>
        </p:nvGraphicFramePr>
        <p:xfrm>
          <a:off x="2613025" y="1128713"/>
          <a:ext cx="1609725" cy="4553178"/>
        </p:xfrm>
        <a:graphic>
          <a:graphicData uri="http://schemas.openxmlformats.org/drawingml/2006/table">
            <a:tbl>
              <a:tblPr firstRow="1" bandRow="1">
                <a:tableStyleId>{1FECB4D8-DB02-4DC6-A0A2-4F2EBAE1DC90}</a:tableStyleId>
              </a:tblPr>
              <a:tblGrid>
                <a:gridCol w="1609725">
                  <a:extLst>
                    <a:ext uri="{9D8B030D-6E8A-4147-A177-3AD203B41FA5}">
                      <a16:colId xmlns:a16="http://schemas.microsoft.com/office/drawing/2014/main" val="20000"/>
                    </a:ext>
                  </a:extLst>
                </a:gridCol>
              </a:tblGrid>
              <a:tr h="769513">
                <a:tc>
                  <a:txBody>
                    <a:bodyPr/>
                    <a:lstStyle/>
                    <a:p>
                      <a:pPr algn="ctr">
                        <a:buNone/>
                      </a:pPr>
                      <a:r>
                        <a:rPr lang="en-US" altLang="zh-CN" sz="2300" dirty="0"/>
                        <a:t>Gait</a:t>
                      </a:r>
                    </a:p>
                  </a:txBody>
                  <a:tcPr marL="68580" marR="68580" marT="34285" marB="34285">
                    <a:solidFill>
                      <a:srgbClr val="005724"/>
                    </a:solidFill>
                  </a:tcPr>
                </a:tc>
                <a:extLst>
                  <a:ext uri="{0D108BD9-81ED-4DB2-BD59-A6C34878D82A}">
                    <a16:rowId xmlns:a16="http://schemas.microsoft.com/office/drawing/2014/main" val="10000"/>
                  </a:ext>
                </a:extLst>
              </a:tr>
              <a:tr h="499675">
                <a:tc>
                  <a:txBody>
                    <a:bodyPr/>
                    <a:lstStyle/>
                    <a:p>
                      <a:pPr algn="ctr">
                        <a:buNone/>
                      </a:pPr>
                      <a:r>
                        <a:rPr lang="en-US" altLang="zh-CN" sz="1800"/>
                        <a:t>tripod gait</a:t>
                      </a:r>
                    </a:p>
                  </a:txBody>
                  <a:tcPr marL="68580" marR="68580" marT="34285" marB="34285"/>
                </a:tc>
                <a:extLst>
                  <a:ext uri="{0D108BD9-81ED-4DB2-BD59-A6C34878D82A}">
                    <a16:rowId xmlns:a16="http://schemas.microsoft.com/office/drawing/2014/main" val="10001"/>
                  </a:ext>
                </a:extLst>
              </a:tr>
              <a:tr h="500945">
                <a:tc>
                  <a:txBody>
                    <a:bodyPr/>
                    <a:lstStyle/>
                    <a:p>
                      <a:pPr algn="ctr">
                        <a:buNone/>
                      </a:pPr>
                      <a:r>
                        <a:rPr lang="en-US" altLang="zh-CN" sz="1800"/>
                        <a:t>crabsidle gait</a:t>
                      </a:r>
                    </a:p>
                  </a:txBody>
                  <a:tcPr marL="68580" marR="68580" marT="34285" marB="34285"/>
                </a:tc>
                <a:extLst>
                  <a:ext uri="{0D108BD9-81ED-4DB2-BD59-A6C34878D82A}">
                    <a16:rowId xmlns:a16="http://schemas.microsoft.com/office/drawing/2014/main" val="10002"/>
                  </a:ext>
                </a:extLst>
              </a:tr>
              <a:tr h="891416">
                <a:tc>
                  <a:txBody>
                    <a:bodyPr/>
                    <a:lstStyle/>
                    <a:p>
                      <a:pPr algn="ctr">
                        <a:buNone/>
                      </a:pPr>
                      <a:r>
                        <a:rPr lang="zh-CN" altLang="en-US" sz="1800"/>
                        <a:t>quadruped </a:t>
                      </a:r>
                      <a:r>
                        <a:rPr lang="en-US" altLang="zh-CN" sz="1800"/>
                        <a:t>gait</a:t>
                      </a:r>
                    </a:p>
                    <a:p>
                      <a:pPr algn="ctr">
                        <a:buNone/>
                      </a:pPr>
                      <a:r>
                        <a:rPr lang="en-US" altLang="zh-CN" sz="1800"/>
                        <a:t>(cross the obstacle)</a:t>
                      </a:r>
                    </a:p>
                  </a:txBody>
                  <a:tcPr marL="68580" marR="68580" marT="34285" marB="34285"/>
                </a:tc>
                <a:extLst>
                  <a:ext uri="{0D108BD9-81ED-4DB2-BD59-A6C34878D82A}">
                    <a16:rowId xmlns:a16="http://schemas.microsoft.com/office/drawing/2014/main" val="10003"/>
                  </a:ext>
                </a:extLst>
              </a:tr>
              <a:tr h="891416">
                <a:tc>
                  <a:txBody>
                    <a:bodyPr/>
                    <a:lstStyle/>
                    <a:p>
                      <a:pPr algn="ctr">
                        <a:buNone/>
                      </a:pPr>
                      <a:r>
                        <a:rPr lang="en-US" altLang="zh-CN" sz="1800"/>
                        <a:t>quadruped gait</a:t>
                      </a:r>
                    </a:p>
                    <a:p>
                      <a:pPr algn="ctr">
                        <a:buNone/>
                      </a:pPr>
                      <a:r>
                        <a:rPr lang="en-US" altLang="zh-CN" sz="1800"/>
                        <a:t>(go up or down stairs)</a:t>
                      </a:r>
                    </a:p>
                  </a:txBody>
                  <a:tcPr marL="68580" marR="68580" marT="34285" marB="34285"/>
                </a:tc>
                <a:extLst>
                  <a:ext uri="{0D108BD9-81ED-4DB2-BD59-A6C34878D82A}">
                    <a16:rowId xmlns:a16="http://schemas.microsoft.com/office/drawing/2014/main" val="10004"/>
                  </a:ext>
                </a:extLst>
              </a:tr>
              <a:tr h="499040">
                <a:tc>
                  <a:txBody>
                    <a:bodyPr/>
                    <a:lstStyle/>
                    <a:p>
                      <a:pPr algn="ctr">
                        <a:buNone/>
                      </a:pPr>
                      <a:r>
                        <a:rPr lang="en-US" altLang="zh-CN" sz="1800"/>
                        <a:t>one-by-one gait</a:t>
                      </a:r>
                    </a:p>
                  </a:txBody>
                  <a:tcPr marL="68580" marR="68580" marT="34285" marB="34285"/>
                </a:tc>
                <a:extLst>
                  <a:ext uri="{0D108BD9-81ED-4DB2-BD59-A6C34878D82A}">
                    <a16:rowId xmlns:a16="http://schemas.microsoft.com/office/drawing/2014/main" val="10005"/>
                  </a:ext>
                </a:extLst>
              </a:tr>
              <a:tr h="500945">
                <a:tc>
                  <a:txBody>
                    <a:bodyPr/>
                    <a:lstStyle/>
                    <a:p>
                      <a:pPr algn="ctr">
                        <a:buNone/>
                      </a:pPr>
                      <a:r>
                        <a:rPr lang="en-US" altLang="zh-CN" sz="1800"/>
                        <a:t>turning gait</a:t>
                      </a:r>
                    </a:p>
                  </a:txBody>
                  <a:tcPr marL="68580" marR="68580" marT="34285" marB="34285"/>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blinds(horizontal)">
                                      <p:cBhvr>
                                        <p:cTn id="12" dur="500"/>
                                        <p:tgtEl>
                                          <p:spTgt spid="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linds(horizontal)">
                                      <p:cBhvr>
                                        <p:cTn id="20" dur="500"/>
                                        <p:tgtEl>
                                          <p:spTgt spid="28"/>
                                        </p:tgtEl>
                                      </p:cBhvr>
                                    </p:animEffect>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1+#ppt_w/2"/>
                                          </p:val>
                                        </p:tav>
                                        <p:tav tm="100000">
                                          <p:val>
                                            <p:strVal val="#ppt_x"/>
                                          </p:val>
                                        </p:tav>
                                      </p:tavLst>
                                    </p:anim>
                                    <p:anim calcmode="lin" valueType="num">
                                      <p:cBhvr additive="base">
                                        <p:cTn id="30" dur="500" fill="hold"/>
                                        <p:tgtEl>
                                          <p:spTgt spid="36"/>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fill="hold"/>
                                        <p:tgtEl>
                                          <p:spTgt spid="37"/>
                                        </p:tgtEl>
                                        <p:attrNameLst>
                                          <p:attrName>ppt_x</p:attrName>
                                        </p:attrNameLst>
                                      </p:cBhvr>
                                      <p:tavLst>
                                        <p:tav tm="0">
                                          <p:val>
                                            <p:strVal val="1+#ppt_w/2"/>
                                          </p:val>
                                        </p:tav>
                                        <p:tav tm="100000">
                                          <p:val>
                                            <p:strVal val="#ppt_x"/>
                                          </p:val>
                                        </p:tav>
                                      </p:tavLst>
                                    </p:anim>
                                    <p:anim calcmode="lin" valueType="num">
                                      <p:cBhvr additive="base">
                                        <p:cTn id="34" dur="500" fill="hold"/>
                                        <p:tgtEl>
                                          <p:spTgt spid="37"/>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1+#ppt_w/2"/>
                                          </p:val>
                                        </p:tav>
                                        <p:tav tm="100000">
                                          <p:val>
                                            <p:strVal val="#ppt_x"/>
                                          </p:val>
                                        </p:tav>
                                      </p:tavLst>
                                    </p:anim>
                                    <p:anim calcmode="lin" valueType="num">
                                      <p:cBhvr additive="base">
                                        <p:cTn id="42" dur="500" fill="hold"/>
                                        <p:tgtEl>
                                          <p:spTgt spid="41"/>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1+#ppt_w/2"/>
                                          </p:val>
                                        </p:tav>
                                        <p:tav tm="100000">
                                          <p:val>
                                            <p:strVal val="#ppt_x"/>
                                          </p:val>
                                        </p:tav>
                                      </p:tavLst>
                                    </p:anim>
                                    <p:anim calcmode="lin" valueType="num">
                                      <p:cBhvr additive="base">
                                        <p:cTn id="46" dur="500" fill="hold"/>
                                        <p:tgtEl>
                                          <p:spTgt spid="47"/>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additive="base">
                                        <p:cTn id="49" dur="500" fill="hold"/>
                                        <p:tgtEl>
                                          <p:spTgt spid="46"/>
                                        </p:tgtEl>
                                        <p:attrNameLst>
                                          <p:attrName>ppt_x</p:attrName>
                                        </p:attrNameLst>
                                      </p:cBhvr>
                                      <p:tavLst>
                                        <p:tav tm="0">
                                          <p:val>
                                            <p:strVal val="1+#ppt_w/2"/>
                                          </p:val>
                                        </p:tav>
                                        <p:tav tm="100000">
                                          <p:val>
                                            <p:strVal val="#ppt_x"/>
                                          </p:val>
                                        </p:tav>
                                      </p:tavLst>
                                    </p:anim>
                                    <p:anim calcmode="lin" valueType="num">
                                      <p:cBhvr additive="base">
                                        <p:cTn id="50" dur="500" fill="hold"/>
                                        <p:tgtEl>
                                          <p:spTgt spid="46"/>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1+#ppt_w/2"/>
                                          </p:val>
                                        </p:tav>
                                        <p:tav tm="100000">
                                          <p:val>
                                            <p:strVal val="#ppt_x"/>
                                          </p:val>
                                        </p:tav>
                                      </p:tavLst>
                                    </p:anim>
                                    <p:anim calcmode="lin" valueType="num">
                                      <p:cBhvr additive="base">
                                        <p:cTn id="54" dur="500" fill="hold"/>
                                        <p:tgtEl>
                                          <p:spTgt spid="42"/>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fill="hold"/>
                                        <p:tgtEl>
                                          <p:spTgt spid="40"/>
                                        </p:tgtEl>
                                        <p:attrNameLst>
                                          <p:attrName>ppt_x</p:attrName>
                                        </p:attrNameLst>
                                      </p:cBhvr>
                                      <p:tavLst>
                                        <p:tav tm="0">
                                          <p:val>
                                            <p:strVal val="1+#ppt_w/2"/>
                                          </p:val>
                                        </p:tav>
                                        <p:tav tm="100000">
                                          <p:val>
                                            <p:strVal val="#ppt_x"/>
                                          </p:val>
                                        </p:tav>
                                      </p:tavLst>
                                    </p:anim>
                                    <p:anim calcmode="lin" valueType="num">
                                      <p:cBhvr additive="base">
                                        <p:cTn id="5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6" grpId="0"/>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a:grpSpLocks/>
          </p:cNvGrpSpPr>
          <p:nvPr/>
        </p:nvGrpSpPr>
        <p:grpSpPr bwMode="auto">
          <a:xfrm>
            <a:off x="28575" y="3205163"/>
            <a:ext cx="11141075" cy="3357562"/>
            <a:chOff x="902" y="6753"/>
            <a:chExt cx="12027" cy="3625"/>
          </a:xfrm>
        </p:grpSpPr>
        <p:pic>
          <p:nvPicPr>
            <p:cNvPr id="30722" name="图片 46" descr="单腿三角步态运动模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 y="6754"/>
              <a:ext cx="11458" cy="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矩形 47"/>
            <p:cNvSpPr/>
            <p:nvPr/>
          </p:nvSpPr>
          <p:spPr>
            <a:xfrm>
              <a:off x="902" y="6753"/>
              <a:ext cx="5330" cy="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矩形 50"/>
            <p:cNvSpPr/>
            <p:nvPr/>
          </p:nvSpPr>
          <p:spPr>
            <a:xfrm>
              <a:off x="8658" y="6753"/>
              <a:ext cx="4272" cy="3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30725" name="文本框 2"/>
          <p:cNvSpPr txBox="1">
            <a:spLocks noChangeArrowheads="1"/>
          </p:cNvSpPr>
          <p:nvPr/>
        </p:nvSpPr>
        <p:spPr bwMode="auto">
          <a:xfrm>
            <a:off x="555625" y="990600"/>
            <a:ext cx="109220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CPG is a </a:t>
            </a:r>
            <a:r>
              <a:rPr lang="en-US" altLang="zh-CN">
                <a:sym typeface="宋体" panose="02010600030101010101" pitchFamily="2" charset="-122"/>
              </a:rPr>
              <a:t>bionic</a:t>
            </a:r>
            <a:r>
              <a:rPr lang="en-US" altLang="zh-CN"/>
              <a:t> control system that it can use a </a:t>
            </a:r>
            <a:r>
              <a:rPr lang="en-US" altLang="zh-CN">
                <a:solidFill>
                  <a:srgbClr val="FF0000"/>
                </a:solidFill>
              </a:rPr>
              <a:t>rhythmic signal</a:t>
            </a:r>
            <a:r>
              <a:rPr lang="en-US" altLang="zh-CN"/>
              <a:t> to simulate </a:t>
            </a:r>
            <a:r>
              <a:rPr lang="en-US" altLang="zh-CN">
                <a:solidFill>
                  <a:srgbClr val="FF0000"/>
                </a:solidFill>
              </a:rPr>
              <a:t>the joint's movement</a:t>
            </a:r>
            <a:r>
              <a:rPr lang="en-US" altLang="zh-CN"/>
              <a:t> in each leg, so that the central control system </a:t>
            </a:r>
            <a:r>
              <a:rPr lang="en-US" altLang="zh-CN">
                <a:solidFill>
                  <a:srgbClr val="FF0000"/>
                </a:solidFill>
              </a:rPr>
              <a:t>don't need to repeat the calculation</a:t>
            </a:r>
            <a:r>
              <a:rPr lang="en-US" altLang="zh-CN"/>
              <a:t> when it do the same movement.  </a:t>
            </a:r>
          </a:p>
        </p:txBody>
      </p:sp>
      <p:grpSp>
        <p:nvGrpSpPr>
          <p:cNvPr id="30726" name="组合 7"/>
          <p:cNvGrpSpPr>
            <a:grpSpLocks/>
          </p:cNvGrpSpPr>
          <p:nvPr/>
        </p:nvGrpSpPr>
        <p:grpSpPr bwMode="auto">
          <a:xfrm>
            <a:off x="2192338" y="1635125"/>
            <a:ext cx="7307262" cy="1422400"/>
            <a:chOff x="486" y="3138"/>
            <a:chExt cx="13082" cy="2546"/>
          </a:xfrm>
        </p:grpSpPr>
        <p:graphicFrame>
          <p:nvGraphicFramePr>
            <p:cNvPr id="30727" name="对象 26"/>
            <p:cNvGraphicFramePr>
              <a:graphicFrameLocks noChangeAspect="1"/>
            </p:cNvGraphicFramePr>
            <p:nvPr/>
          </p:nvGraphicFramePr>
          <p:xfrm>
            <a:off x="3468" y="3138"/>
            <a:ext cx="10100" cy="2546"/>
          </p:xfrm>
          <a:graphic>
            <a:graphicData uri="http://schemas.openxmlformats.org/presentationml/2006/ole">
              <mc:AlternateContent xmlns:mc="http://schemas.openxmlformats.org/markup-compatibility/2006">
                <mc:Choice xmlns:v="urn:schemas-microsoft-com:vml" Requires="v">
                  <p:oleObj spid="_x0000_s2049" r:id="rId5" imgW="3022560" imgH="761760" progId="Equation.KSEE3">
                    <p:embed/>
                  </p:oleObj>
                </mc:Choice>
                <mc:Fallback>
                  <p:oleObj r:id="rId5" imgW="3022560" imgH="761760" progId="Equation.KSEE3">
                    <p:embed/>
                    <p:pic>
                      <p:nvPicPr>
                        <p:cNvPr id="30727" name="对象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 y="3138"/>
                          <a:ext cx="10100" cy="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 name="双括号 28"/>
            <p:cNvSpPr/>
            <p:nvPr/>
          </p:nvSpPr>
          <p:spPr>
            <a:xfrm>
              <a:off x="509" y="3473"/>
              <a:ext cx="2609" cy="679"/>
            </a:xfrm>
            <a:prstGeom prst="bracketPair">
              <a:avLst/>
            </a:prstGeom>
            <a:ln>
              <a:solidFill>
                <a:srgbClr val="005724"/>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r>
                <a:rPr lang="en-US" altLang="zh-CN" noProof="1"/>
                <a:t>Coxa joint</a:t>
              </a:r>
            </a:p>
          </p:txBody>
        </p:sp>
        <p:sp>
          <p:nvSpPr>
            <p:cNvPr id="30" name="双括号 29"/>
            <p:cNvSpPr/>
            <p:nvPr/>
          </p:nvSpPr>
          <p:spPr>
            <a:xfrm>
              <a:off x="486" y="4695"/>
              <a:ext cx="2609" cy="679"/>
            </a:xfrm>
            <a:prstGeom prst="bracketPair">
              <a:avLst/>
            </a:prstGeom>
            <a:ln>
              <a:solidFill>
                <a:srgbClr val="005724"/>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r>
                <a:rPr lang="en-US" altLang="zh-CN" noProof="1"/>
                <a:t>Knee joint</a:t>
              </a:r>
            </a:p>
          </p:txBody>
        </p:sp>
      </p:grpSp>
      <p:grpSp>
        <p:nvGrpSpPr>
          <p:cNvPr id="31" name="组合 30"/>
          <p:cNvGrpSpPr>
            <a:grpSpLocks/>
          </p:cNvGrpSpPr>
          <p:nvPr/>
        </p:nvGrpSpPr>
        <p:grpSpPr bwMode="auto">
          <a:xfrm>
            <a:off x="833438" y="3070225"/>
            <a:ext cx="3956050" cy="3770313"/>
            <a:chOff x="2849" y="4925"/>
            <a:chExt cx="8663" cy="8255"/>
          </a:xfrm>
        </p:grpSpPr>
        <p:cxnSp>
          <p:nvCxnSpPr>
            <p:cNvPr id="32" name="直接连接符 31"/>
            <p:cNvCxnSpPr/>
            <p:nvPr/>
          </p:nvCxnSpPr>
          <p:spPr>
            <a:xfrm>
              <a:off x="6343" y="6367"/>
              <a:ext cx="0" cy="5457"/>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639" y="10222"/>
              <a:ext cx="0" cy="1602"/>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0733" name="文本框 33"/>
            <p:cNvSpPr txBox="1">
              <a:spLocks noChangeArrowheads="1"/>
            </p:cNvSpPr>
            <p:nvPr/>
          </p:nvSpPr>
          <p:spPr bwMode="auto">
            <a:xfrm>
              <a:off x="7627" y="12306"/>
              <a:ext cx="2606"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a:t>forward</a:t>
              </a:r>
            </a:p>
          </p:txBody>
        </p:sp>
        <p:cxnSp>
          <p:nvCxnSpPr>
            <p:cNvPr id="35" name="直接连接符 34"/>
            <p:cNvCxnSpPr/>
            <p:nvPr/>
          </p:nvCxnSpPr>
          <p:spPr>
            <a:xfrm>
              <a:off x="8929" y="6420"/>
              <a:ext cx="0" cy="540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0735" name="文本框 35"/>
            <p:cNvSpPr txBox="1">
              <a:spLocks noChangeArrowheads="1"/>
            </p:cNvSpPr>
            <p:nvPr/>
          </p:nvSpPr>
          <p:spPr bwMode="auto">
            <a:xfrm>
              <a:off x="4777" y="12307"/>
              <a:ext cx="2860"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a:t>backward</a:t>
              </a:r>
            </a:p>
          </p:txBody>
        </p:sp>
        <p:sp>
          <p:nvSpPr>
            <p:cNvPr id="37" name="左大括号 36"/>
            <p:cNvSpPr/>
            <p:nvPr/>
          </p:nvSpPr>
          <p:spPr>
            <a:xfrm rot="16200000">
              <a:off x="6861" y="11366"/>
              <a:ext cx="247" cy="129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endParaRPr lang="zh-CN" altLang="en-US" noProof="1"/>
            </a:p>
          </p:txBody>
        </p:sp>
        <p:pic>
          <p:nvPicPr>
            <p:cNvPr id="30737" name="图片 37"/>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9" y="5224"/>
              <a:ext cx="8663" cy="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左大括号 38"/>
            <p:cNvSpPr/>
            <p:nvPr/>
          </p:nvSpPr>
          <p:spPr>
            <a:xfrm rot="16200000">
              <a:off x="8156" y="11367"/>
              <a:ext cx="247" cy="1293"/>
            </a:xfrm>
            <a:prstGeom prst="lef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fontAlgn="auto"/>
              <a:endParaRPr lang="zh-CN" altLang="en-US" noProof="1"/>
            </a:p>
          </p:txBody>
        </p:sp>
        <p:cxnSp>
          <p:nvCxnSpPr>
            <p:cNvPr id="40" name="直接连接符 39"/>
            <p:cNvCxnSpPr/>
            <p:nvPr/>
          </p:nvCxnSpPr>
          <p:spPr>
            <a:xfrm>
              <a:off x="6989" y="6329"/>
              <a:ext cx="0" cy="1905"/>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639" y="6367"/>
              <a:ext cx="0" cy="1908"/>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42" name="左大括号 41"/>
            <p:cNvSpPr/>
            <p:nvPr/>
          </p:nvSpPr>
          <p:spPr>
            <a:xfrm rot="5400000">
              <a:off x="7177" y="5763"/>
              <a:ext cx="285" cy="633"/>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endParaRPr lang="zh-CN" altLang="en-US" noProof="1"/>
            </a:p>
          </p:txBody>
        </p:sp>
        <p:sp>
          <p:nvSpPr>
            <p:cNvPr id="30742" name="文本框 42"/>
            <p:cNvSpPr txBox="1">
              <a:spLocks noChangeArrowheads="1"/>
            </p:cNvSpPr>
            <p:nvPr/>
          </p:nvSpPr>
          <p:spPr bwMode="auto">
            <a:xfrm>
              <a:off x="6014" y="4925"/>
              <a:ext cx="3248"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a:t>drop</a:t>
              </a:r>
            </a:p>
          </p:txBody>
        </p:sp>
        <p:sp>
          <p:nvSpPr>
            <p:cNvPr id="44" name="左大括号 43"/>
            <p:cNvSpPr/>
            <p:nvPr/>
          </p:nvSpPr>
          <p:spPr>
            <a:xfrm rot="5400000">
              <a:off x="6510" y="5763"/>
              <a:ext cx="285" cy="63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endParaRPr lang="zh-CN" altLang="en-US" noProof="1"/>
            </a:p>
          </p:txBody>
        </p:sp>
        <p:sp>
          <p:nvSpPr>
            <p:cNvPr id="30744" name="文本框 44"/>
            <p:cNvSpPr txBox="1">
              <a:spLocks noChangeArrowheads="1"/>
            </p:cNvSpPr>
            <p:nvPr/>
          </p:nvSpPr>
          <p:spPr bwMode="auto">
            <a:xfrm>
              <a:off x="4982" y="4925"/>
              <a:ext cx="2721"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a:t>lift</a:t>
              </a:r>
            </a:p>
          </p:txBody>
        </p:sp>
      </p:grpSp>
      <p:grpSp>
        <p:nvGrpSpPr>
          <p:cNvPr id="55" name="组合 54"/>
          <p:cNvGrpSpPr>
            <a:grpSpLocks/>
          </p:cNvGrpSpPr>
          <p:nvPr/>
        </p:nvGrpSpPr>
        <p:grpSpPr bwMode="auto">
          <a:xfrm>
            <a:off x="7588250" y="3206750"/>
            <a:ext cx="3889375" cy="3240088"/>
            <a:chOff x="11950" y="5049"/>
            <a:chExt cx="6124" cy="5103"/>
          </a:xfrm>
        </p:grpSpPr>
        <p:sp>
          <p:nvSpPr>
            <p:cNvPr id="53" name="圆角矩形 52"/>
            <p:cNvSpPr/>
            <p:nvPr/>
          </p:nvSpPr>
          <p:spPr>
            <a:xfrm>
              <a:off x="11950" y="5049"/>
              <a:ext cx="6124" cy="5103"/>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algn="ctr" fontAlgn="auto"/>
              <a:endParaRPr lang="zh-CN" altLang="en-US" noProof="1"/>
            </a:p>
          </p:txBody>
        </p:sp>
        <p:sp>
          <p:nvSpPr>
            <p:cNvPr id="30747" name="文本框 53"/>
            <p:cNvSpPr txBox="1">
              <a:spLocks noChangeArrowheads="1"/>
            </p:cNvSpPr>
            <p:nvPr/>
          </p:nvSpPr>
          <p:spPr bwMode="auto">
            <a:xfrm>
              <a:off x="12202" y="7792"/>
              <a:ext cx="5676"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solidFill>
                    <a:srgbClr val="C00000"/>
                  </a:solidFill>
                </a:rPr>
                <a:t>Simplify the calculation for inverse solution at each step into two equation.</a:t>
              </a:r>
            </a:p>
          </p:txBody>
        </p:sp>
      </p:grpSp>
      <p:grpSp>
        <p:nvGrpSpPr>
          <p:cNvPr id="30748" name="组合 1"/>
          <p:cNvGrpSpPr>
            <a:grpSpLocks/>
          </p:cNvGrpSpPr>
          <p:nvPr/>
        </p:nvGrpSpPr>
        <p:grpSpPr bwMode="auto">
          <a:xfrm>
            <a:off x="82550" y="76200"/>
            <a:ext cx="4581525" cy="890588"/>
            <a:chOff x="-52708" y="160086"/>
            <a:chExt cx="4581525" cy="891692"/>
          </a:xfrm>
        </p:grpSpPr>
        <p:sp>
          <p:nvSpPr>
            <p:cNvPr id="4" name="单圆角矩形 3"/>
            <p:cNvSpPr/>
            <p:nvPr/>
          </p:nvSpPr>
          <p:spPr>
            <a:xfrm>
              <a:off x="841055" y="396917"/>
              <a:ext cx="368776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sz="2400" b="1" noProof="1">
                  <a:latin typeface="Times New Roman" panose="02020603050405020304" pitchFamily="18" charset="0"/>
                  <a:cs typeface="Times New Roman" panose="02020603050405020304" pitchFamily="18" charset="0"/>
                </a:rPr>
                <a:t>Simulation system (CPG)</a:t>
              </a:r>
            </a:p>
          </p:txBody>
        </p:sp>
        <p:pic>
          <p:nvPicPr>
            <p:cNvPr id="5" name="图片 4"/>
            <p:cNvPicPr>
              <a:picLocks noChangeAspect="1"/>
            </p:cNvPicPr>
            <p:nvPr/>
          </p:nvPicPr>
          <p:blipFill rotWithShape="1">
            <a:blip r:embed="rId8"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pic>
        <p:nvPicPr>
          <p:cNvPr id="25" name="图片 24" descr="graph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2588" y="3463925"/>
            <a:ext cx="3060700"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3" presetClass="entr" presetSubtype="1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8938" y="811213"/>
            <a:ext cx="53117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0" name="图片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0862"/>
          <a:stretch>
            <a:fillRect/>
          </a:stretch>
        </p:blipFill>
        <p:spPr bwMode="auto">
          <a:xfrm>
            <a:off x="6808788" y="746125"/>
            <a:ext cx="4084637"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p:cNvSpPr/>
          <p:nvPr/>
        </p:nvSpPr>
        <p:spPr>
          <a:xfrm>
            <a:off x="4578350" y="1666875"/>
            <a:ext cx="2147888" cy="27305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 name="圆角矩形 4"/>
          <p:cNvSpPr/>
          <p:nvPr/>
        </p:nvSpPr>
        <p:spPr>
          <a:xfrm>
            <a:off x="4567238" y="2098675"/>
            <a:ext cx="2147887" cy="768350"/>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26" name="组合 25"/>
          <p:cNvGrpSpPr>
            <a:grpSpLocks/>
          </p:cNvGrpSpPr>
          <p:nvPr/>
        </p:nvGrpSpPr>
        <p:grpSpPr bwMode="auto">
          <a:xfrm>
            <a:off x="6313488" y="3519488"/>
            <a:ext cx="3651250" cy="3295650"/>
            <a:chOff x="13950" y="5760"/>
            <a:chExt cx="5344" cy="4826"/>
          </a:xfrm>
        </p:grpSpPr>
        <p:sp>
          <p:nvSpPr>
            <p:cNvPr id="32774" name="文本框 26"/>
            <p:cNvSpPr txBox="1">
              <a:spLocks noChangeArrowheads="1"/>
            </p:cNvSpPr>
            <p:nvPr/>
          </p:nvSpPr>
          <p:spPr bwMode="auto">
            <a:xfrm>
              <a:off x="13950" y="9912"/>
              <a:ext cx="5344"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solidFill>
                    <a:srgbClr val="FF0000"/>
                  </a:solidFill>
                </a:rPr>
                <a:t>Crossing the obstacle</a:t>
              </a:r>
            </a:p>
          </p:txBody>
        </p:sp>
        <p:grpSp>
          <p:nvGrpSpPr>
            <p:cNvPr id="32775" name="组合 21"/>
            <p:cNvGrpSpPr>
              <a:grpSpLocks/>
            </p:cNvGrpSpPr>
            <p:nvPr/>
          </p:nvGrpSpPr>
          <p:grpSpPr bwMode="auto">
            <a:xfrm>
              <a:off x="14699" y="5760"/>
              <a:ext cx="3472" cy="4152"/>
              <a:chOff x="10030" y="1555"/>
              <a:chExt cx="3472" cy="4152"/>
            </a:xfrm>
          </p:grpSpPr>
          <p:sp>
            <p:nvSpPr>
              <p:cNvPr id="9" name="立方体 8"/>
              <p:cNvSpPr/>
              <p:nvPr/>
            </p:nvSpPr>
            <p:spPr>
              <a:xfrm>
                <a:off x="10580" y="1985"/>
                <a:ext cx="2744" cy="105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32777" name="图片 9" descr="图片3"/>
              <p:cNvPicPr>
                <a:picLocks noChangeAspect="1" noChangeArrowheads="1"/>
              </p:cNvPicPr>
              <p:nvPr/>
            </p:nvPicPr>
            <p:blipFill>
              <a:blip r:embed="rId6">
                <a:clrChange>
                  <a:clrFrom>
                    <a:srgbClr val="F9FAFE"/>
                  </a:clrFrom>
                  <a:clrTo>
                    <a:srgbClr val="F9FAFE">
                      <a:alpha val="0"/>
                    </a:srgbClr>
                  </a:clrTo>
                </a:clrChange>
                <a:extLst>
                  <a:ext uri="{28A0092B-C50C-407E-A947-70E740481C1C}">
                    <a14:useLocalDpi xmlns:a14="http://schemas.microsoft.com/office/drawing/2010/main" val="0"/>
                  </a:ext>
                </a:extLst>
              </a:blip>
              <a:srcRect t="10202"/>
              <a:stretch>
                <a:fillRect/>
              </a:stretch>
            </p:blipFill>
            <p:spPr bwMode="auto">
              <a:xfrm>
                <a:off x="10030" y="3621"/>
                <a:ext cx="2664" cy="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箭头连接符 10"/>
              <p:cNvCxnSpPr/>
              <p:nvPr/>
            </p:nvCxnSpPr>
            <p:spPr>
              <a:xfrm>
                <a:off x="10575" y="3166"/>
                <a:ext cx="2449"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11024" y="1555"/>
                <a:ext cx="1389" cy="2160"/>
              </a:xfrm>
              <a:custGeom>
                <a:avLst/>
                <a:gdLst>
                  <a:gd name="connisteX0" fmla="*/ 0 w 1240790"/>
                  <a:gd name="connsiteY0" fmla="*/ 1925973 h 1925973"/>
                  <a:gd name="connisteX1" fmla="*/ 567690 w 1240790"/>
                  <a:gd name="connsiteY1" fmla="*/ 174643 h 1925973"/>
                  <a:gd name="connisteX2" fmla="*/ 1240790 w 1240790"/>
                  <a:gd name="connsiteY2" fmla="*/ 165118 h 1925973"/>
                  <a:gd name="connisteX3" fmla="*/ 1317625 w 1240790"/>
                  <a:gd name="connsiteY3" fmla="*/ 492143 h 1925973"/>
                </a:gdLst>
                <a:ahLst/>
                <a:cxnLst>
                  <a:cxn ang="0">
                    <a:pos x="connisteX0" y="connsiteY0"/>
                  </a:cxn>
                  <a:cxn ang="0">
                    <a:pos x="connisteX1" y="connsiteY1"/>
                  </a:cxn>
                  <a:cxn ang="0">
                    <a:pos x="connisteX2" y="connsiteY2"/>
                  </a:cxn>
                  <a:cxn ang="0">
                    <a:pos x="connisteX3" y="connsiteY3"/>
                  </a:cxn>
                </a:cxnLst>
                <a:rect l="l" t="t" r="r" b="b"/>
                <a:pathLst>
                  <a:path w="1240790" h="1925973">
                    <a:moveTo>
                      <a:pt x="0" y="1925973"/>
                    </a:moveTo>
                    <a:cubicBezTo>
                      <a:pt x="100330" y="1576088"/>
                      <a:pt x="319405" y="527068"/>
                      <a:pt x="567690" y="174643"/>
                    </a:cubicBezTo>
                    <a:cubicBezTo>
                      <a:pt x="815975" y="-177782"/>
                      <a:pt x="1090930" y="101618"/>
                      <a:pt x="1240790" y="165118"/>
                    </a:cubicBezTo>
                  </a:path>
                </a:pathLst>
              </a:custGeom>
              <a:ln w="28575">
                <a:solidFill>
                  <a:srgbClr val="BE4B48"/>
                </a:solidFill>
                <a:prstDash val="dash"/>
              </a:ln>
            </p:spPr>
            <p:style>
              <a:lnRef idx="1">
                <a:schemeClr val="accent2"/>
              </a:lnRef>
              <a:fillRef idx="0">
                <a:schemeClr val="accent2"/>
              </a:fillRef>
              <a:effectRef idx="0">
                <a:schemeClr val="accent2"/>
              </a:effectRef>
              <a:fontRef idx="minor">
                <a:schemeClr val="tx1"/>
              </a:fontRef>
            </p:style>
            <p:txBody>
              <a:bodyPr anchor="ctr"/>
              <a:lstStyle/>
              <a:p>
                <a:pPr algn="ctr" fontAlgn="auto"/>
                <a:endParaRPr lang="zh-CN" altLang="en-US" noProof="1"/>
              </a:p>
            </p:txBody>
          </p:sp>
          <p:sp>
            <p:nvSpPr>
              <p:cNvPr id="14" name="右箭头 13"/>
              <p:cNvSpPr/>
              <p:nvPr/>
            </p:nvSpPr>
            <p:spPr>
              <a:xfrm rot="2460000">
                <a:off x="12299" y="1690"/>
                <a:ext cx="242" cy="163"/>
              </a:xfrm>
              <a:prstGeom prst="rightArrow">
                <a:avLst/>
              </a:prstGeom>
              <a:noFill/>
              <a:ln>
                <a:solidFill>
                  <a:srgbClr val="BE4B4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32781" name="对象 14">
                <a:hlinkClick r:id="" action="ppaction://ole?verb=1"/>
              </p:cNvPr>
              <p:cNvGraphicFramePr>
                <a:graphicFrameLocks noChangeAspect="1"/>
              </p:cNvGraphicFramePr>
              <p:nvPr/>
            </p:nvGraphicFramePr>
            <p:xfrm>
              <a:off x="11168" y="3165"/>
              <a:ext cx="2335" cy="562"/>
            </p:xfrm>
            <a:graphic>
              <a:graphicData uri="http://schemas.openxmlformats.org/presentationml/2006/ole">
                <mc:AlternateContent xmlns:mc="http://schemas.openxmlformats.org/markup-compatibility/2006">
                  <mc:Choice xmlns:v="urn:schemas-microsoft-com:vml" Requires="v">
                    <p:oleObj spid="_x0000_s3073" r:id="rId7" imgW="1002960" imgH="241200" progId="Equation.KSEE3">
                      <p:embed/>
                    </p:oleObj>
                  </mc:Choice>
                  <mc:Fallback>
                    <p:oleObj r:id="rId7" imgW="1002960" imgH="241200" progId="Equation.KSEE3">
                      <p:embed/>
                      <p:pic>
                        <p:nvPicPr>
                          <p:cNvPr id="32781" name="对象 14">
                            <a:hlinkClick r:id="" action="ppaction://ole?verb=1"/>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8" y="3165"/>
                            <a:ext cx="2335"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grpSp>
        <p:nvGrpSpPr>
          <p:cNvPr id="31" name="组合 30"/>
          <p:cNvGrpSpPr>
            <a:grpSpLocks/>
          </p:cNvGrpSpPr>
          <p:nvPr/>
        </p:nvGrpSpPr>
        <p:grpSpPr bwMode="auto">
          <a:xfrm>
            <a:off x="2708275" y="3514725"/>
            <a:ext cx="3101975" cy="3302000"/>
            <a:chOff x="1112" y="5785"/>
            <a:chExt cx="4603" cy="4897"/>
          </a:xfrm>
        </p:grpSpPr>
        <p:grpSp>
          <p:nvGrpSpPr>
            <p:cNvPr id="32783" name="组合 24"/>
            <p:cNvGrpSpPr>
              <a:grpSpLocks/>
            </p:cNvGrpSpPr>
            <p:nvPr/>
          </p:nvGrpSpPr>
          <p:grpSpPr bwMode="auto">
            <a:xfrm>
              <a:off x="1925" y="5785"/>
              <a:ext cx="3475" cy="4201"/>
              <a:chOff x="8355" y="2316"/>
              <a:chExt cx="4837" cy="5846"/>
            </a:xfrm>
          </p:grpSpPr>
          <p:sp>
            <p:nvSpPr>
              <p:cNvPr id="17" name="立方体 16"/>
              <p:cNvSpPr/>
              <p:nvPr/>
            </p:nvSpPr>
            <p:spPr>
              <a:xfrm>
                <a:off x="8499" y="2935"/>
                <a:ext cx="3856" cy="147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cxnSp>
            <p:nvCxnSpPr>
              <p:cNvPr id="19" name="直接箭头连接符 18"/>
              <p:cNvCxnSpPr/>
              <p:nvPr/>
            </p:nvCxnSpPr>
            <p:spPr>
              <a:xfrm>
                <a:off x="8509" y="4652"/>
                <a:ext cx="3436"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32786" name="图片 19" descr="图片3"/>
              <p:cNvPicPr>
                <a:picLocks noChangeAspect="1" noChangeArrowheads="1"/>
              </p:cNvPicPr>
              <p:nvPr/>
            </p:nvPicPr>
            <p:blipFill>
              <a:blip r:embed="rId6">
                <a:clrChange>
                  <a:clrFrom>
                    <a:srgbClr val="F9FAFE"/>
                  </a:clrFrom>
                  <a:clrTo>
                    <a:srgbClr val="F9FAFE">
                      <a:alpha val="0"/>
                    </a:srgbClr>
                  </a:clrTo>
                </a:clrChange>
                <a:extLst>
                  <a:ext uri="{28A0092B-C50C-407E-A947-70E740481C1C}">
                    <a14:useLocalDpi xmlns:a14="http://schemas.microsoft.com/office/drawing/2010/main" val="0"/>
                  </a:ext>
                </a:extLst>
              </a:blip>
              <a:srcRect t="10202"/>
              <a:stretch>
                <a:fillRect/>
              </a:stretch>
            </p:blipFill>
            <p:spPr bwMode="auto">
              <a:xfrm>
                <a:off x="8355" y="5231"/>
                <a:ext cx="3744" cy="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任意多边形 22"/>
              <p:cNvSpPr/>
              <p:nvPr/>
            </p:nvSpPr>
            <p:spPr>
              <a:xfrm>
                <a:off x="11827" y="2558"/>
                <a:ext cx="1364" cy="2801"/>
              </a:xfrm>
              <a:custGeom>
                <a:avLst/>
                <a:gdLst>
                  <a:gd name="connisteX0" fmla="*/ 0 w 866125"/>
                  <a:gd name="connsiteY0" fmla="*/ 1779905 h 1779905"/>
                  <a:gd name="connisteX1" fmla="*/ 856615 w 866125"/>
                  <a:gd name="connsiteY1" fmla="*/ 847090 h 1779905"/>
                  <a:gd name="connisteX2" fmla="*/ 452120 w 866125"/>
                  <a:gd name="connsiteY2" fmla="*/ 0 h 1779905"/>
                  <a:gd name="connisteX3" fmla="*/ 1299210 w 866125"/>
                  <a:gd name="connsiteY3" fmla="*/ 461645 h 1779905"/>
                </a:gdLst>
                <a:ahLst/>
                <a:cxnLst>
                  <a:cxn ang="0">
                    <a:pos x="connisteX0" y="connsiteY0"/>
                  </a:cxn>
                  <a:cxn ang="0">
                    <a:pos x="connisteX1" y="connsiteY1"/>
                  </a:cxn>
                  <a:cxn ang="0">
                    <a:pos x="connisteX2" y="connsiteY2"/>
                  </a:cxn>
                  <a:cxn ang="0">
                    <a:pos x="connisteX3" y="connsiteY3"/>
                  </a:cxn>
                </a:cxnLst>
                <a:rect l="l" t="t" r="r" b="b"/>
                <a:pathLst>
                  <a:path w="866125" h="1779905">
                    <a:moveTo>
                      <a:pt x="0" y="1779905"/>
                    </a:moveTo>
                    <a:cubicBezTo>
                      <a:pt x="179705" y="1610360"/>
                      <a:pt x="766445" y="1203325"/>
                      <a:pt x="856615" y="847090"/>
                    </a:cubicBezTo>
                    <a:cubicBezTo>
                      <a:pt x="946785" y="490855"/>
                      <a:pt x="363855" y="76835"/>
                      <a:pt x="452120" y="0"/>
                    </a:cubicBezTo>
                  </a:path>
                </a:pathLst>
              </a:custGeom>
              <a:noFill/>
              <a:ln w="28575">
                <a:solidFill>
                  <a:srgbClr val="BE4B48"/>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4" name="右箭头 23"/>
              <p:cNvSpPr/>
              <p:nvPr/>
            </p:nvSpPr>
            <p:spPr>
              <a:xfrm rot="13620000">
                <a:off x="12226" y="2367"/>
                <a:ext cx="341" cy="226"/>
              </a:xfrm>
              <a:prstGeom prst="rightArrow">
                <a:avLst/>
              </a:prstGeom>
              <a:noFill/>
              <a:ln>
                <a:solidFill>
                  <a:srgbClr val="BE4B48"/>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32789" name="文本框 27"/>
            <p:cNvSpPr txBox="1">
              <a:spLocks noChangeArrowheads="1"/>
            </p:cNvSpPr>
            <p:nvPr/>
          </p:nvSpPr>
          <p:spPr bwMode="auto">
            <a:xfrm>
              <a:off x="1112" y="9999"/>
              <a:ext cx="4603" cy="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solidFill>
                    <a:srgbClr val="FF0000"/>
                  </a:solidFill>
                </a:rPr>
                <a:t>Avoiding the obstacle</a:t>
              </a:r>
            </a:p>
          </p:txBody>
        </p:sp>
        <p:graphicFrame>
          <p:nvGraphicFramePr>
            <p:cNvPr id="32790" name="对象 20">
              <a:hlinkClick r:id="" action="ppaction://ole?verb=1"/>
            </p:cNvPr>
            <p:cNvGraphicFramePr>
              <a:graphicFrameLocks noChangeAspect="1"/>
            </p:cNvGraphicFramePr>
            <p:nvPr/>
          </p:nvGraphicFramePr>
          <p:xfrm>
            <a:off x="1799" y="7463"/>
            <a:ext cx="2335" cy="562"/>
          </p:xfrm>
          <a:graphic>
            <a:graphicData uri="http://schemas.openxmlformats.org/presentationml/2006/ole">
              <mc:AlternateContent xmlns:mc="http://schemas.openxmlformats.org/markup-compatibility/2006">
                <mc:Choice xmlns:v="urn:schemas-microsoft-com:vml" Requires="v">
                  <p:oleObj spid="_x0000_s3074" r:id="rId9" imgW="1002960" imgH="241200" progId="Equation.KSEE3">
                    <p:embed/>
                  </p:oleObj>
                </mc:Choice>
                <mc:Fallback>
                  <p:oleObj r:id="rId9" imgW="1002960" imgH="241200" progId="Equation.KSEE3">
                    <p:embed/>
                    <p:pic>
                      <p:nvPicPr>
                        <p:cNvPr id="32790" name="对象 20">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9" y="7463"/>
                          <a:ext cx="2335"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0" name="文本框 29"/>
          <p:cNvSpPr txBox="1">
            <a:spLocks noChangeArrowheads="1"/>
          </p:cNvSpPr>
          <p:nvPr/>
        </p:nvSpPr>
        <p:spPr bwMode="auto">
          <a:xfrm>
            <a:off x="976313" y="4268788"/>
            <a:ext cx="1870075" cy="1198562"/>
          </a:xfrm>
          <a:prstGeom prst="rect">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zh-CN" sz="2400"/>
              <a:t>Lower energy consumption method</a:t>
            </a:r>
          </a:p>
        </p:txBody>
      </p:sp>
      <p:grpSp>
        <p:nvGrpSpPr>
          <p:cNvPr id="32792" name="组合 51"/>
          <p:cNvGrpSpPr>
            <a:grpSpLocks/>
          </p:cNvGrpSpPr>
          <p:nvPr/>
        </p:nvGrpSpPr>
        <p:grpSpPr bwMode="auto">
          <a:xfrm>
            <a:off x="82550" y="76200"/>
            <a:ext cx="4581525" cy="890588"/>
            <a:chOff x="-52708" y="160086"/>
            <a:chExt cx="4581525" cy="891692"/>
          </a:xfrm>
        </p:grpSpPr>
        <p:sp>
          <p:nvSpPr>
            <p:cNvPr id="49" name="单圆角矩形 48"/>
            <p:cNvSpPr/>
            <p:nvPr/>
          </p:nvSpPr>
          <p:spPr>
            <a:xfrm>
              <a:off x="841055" y="396917"/>
              <a:ext cx="368776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sz="2400" b="1" noProof="1">
                  <a:latin typeface="Times New Roman" panose="02020603050405020304" pitchFamily="18" charset="0"/>
                  <a:cs typeface="Times New Roman" panose="02020603050405020304" pitchFamily="18" charset="0"/>
                </a:rPr>
                <a:t>Energy consumption</a:t>
              </a:r>
            </a:p>
          </p:txBody>
        </p:sp>
        <p:pic>
          <p:nvPicPr>
            <p:cNvPr id="50" name="图片 49"/>
            <p:cNvPicPr>
              <a:picLocks noChangeAspect="1"/>
            </p:cNvPicPr>
            <p:nvPr/>
          </p:nvPicPr>
          <p:blipFill rotWithShape="1">
            <a:blip r:embed="rId11"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par>
                                <p:cTn id="18" presetID="3" presetClass="entr" presetSubtype="1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linds(horizontal)">
                                      <p:cBhvr>
                                        <p:cTn id="20" dur="500"/>
                                        <p:tgtEl>
                                          <p:spTgt spid="31"/>
                                        </p:tgtEl>
                                      </p:cBhvr>
                                    </p:animEffect>
                                  </p:childTnLst>
                                </p:cTn>
                              </p:par>
                              <p:par>
                                <p:cTn id="21" presetID="3" presetClass="entr" presetSubtype="1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linds(horizontal)">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7" name="组合 9"/>
          <p:cNvGrpSpPr>
            <a:grpSpLocks/>
          </p:cNvGrpSpPr>
          <p:nvPr/>
        </p:nvGrpSpPr>
        <p:grpSpPr bwMode="auto">
          <a:xfrm>
            <a:off x="2062163" y="2349500"/>
            <a:ext cx="8137525" cy="1943100"/>
            <a:chOff x="3004" y="3359"/>
            <a:chExt cx="12816" cy="3062"/>
          </a:xfrm>
        </p:grpSpPr>
        <p:sp>
          <p:nvSpPr>
            <p:cNvPr id="4" name="椭圆 3"/>
            <p:cNvSpPr/>
            <p:nvPr/>
          </p:nvSpPr>
          <p:spPr>
            <a:xfrm>
              <a:off x="3004" y="3359"/>
              <a:ext cx="3063" cy="3062"/>
            </a:xfrm>
            <a:prstGeom prst="ellipse">
              <a:avLst/>
            </a:prstGeom>
            <a:solidFill>
              <a:srgbClr val="005724"/>
            </a:solidFill>
            <a:ln>
              <a:solidFill>
                <a:srgbClr val="0057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3600" noProof="1">
                  <a:solidFill>
                    <a:prstClr val="white"/>
                  </a:solidFill>
                </a:rPr>
                <a:t>Part 3</a:t>
              </a:r>
            </a:p>
          </p:txBody>
        </p:sp>
        <p:cxnSp>
          <p:nvCxnSpPr>
            <p:cNvPr id="5" name="直接连接符 4"/>
            <p:cNvCxnSpPr/>
            <p:nvPr/>
          </p:nvCxnSpPr>
          <p:spPr>
            <a:xfrm>
              <a:off x="6067" y="4745"/>
              <a:ext cx="9753" cy="0"/>
            </a:xfrm>
            <a:prstGeom prst="line">
              <a:avLst/>
            </a:prstGeom>
            <a:ln>
              <a:solidFill>
                <a:srgbClr val="00572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067" y="4890"/>
              <a:ext cx="9753" cy="0"/>
            </a:xfrm>
            <a:prstGeom prst="line">
              <a:avLst/>
            </a:prstGeom>
            <a:ln>
              <a:solidFill>
                <a:srgbClr val="005724"/>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67" y="5038"/>
              <a:ext cx="9753" cy="0"/>
            </a:xfrm>
            <a:prstGeom prst="line">
              <a:avLst/>
            </a:prstGeom>
            <a:ln>
              <a:solidFill>
                <a:srgbClr val="005724"/>
              </a:solidFill>
            </a:ln>
          </p:spPr>
          <p:style>
            <a:lnRef idx="1">
              <a:schemeClr val="accent1"/>
            </a:lnRef>
            <a:fillRef idx="0">
              <a:schemeClr val="accent1"/>
            </a:fillRef>
            <a:effectRef idx="0">
              <a:schemeClr val="accent1"/>
            </a:effectRef>
            <a:fontRef idx="minor">
              <a:schemeClr val="tx1"/>
            </a:fontRef>
          </p:style>
        </p:cxnSp>
      </p:grpSp>
      <p:sp>
        <p:nvSpPr>
          <p:cNvPr id="34822" name="文本框 1"/>
          <p:cNvSpPr txBox="1">
            <a:spLocks noChangeArrowheads="1"/>
          </p:cNvSpPr>
          <p:nvPr/>
        </p:nvSpPr>
        <p:spPr bwMode="auto">
          <a:xfrm>
            <a:off x="3935413" y="2711450"/>
            <a:ext cx="63373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a:solidFill>
                  <a:srgbClr val="000000"/>
                </a:solidFill>
                <a:sym typeface="宋体" panose="02010600030101010101" pitchFamily="2" charset="-122"/>
              </a:rPr>
              <a:t>Trajectory planning for obstacles crossing</a:t>
            </a:r>
            <a:endParaRPr lang="en-US" altLang="zh-CN" sz="2800" b="1">
              <a:solidFill>
                <a:srgbClr val="000000"/>
              </a:solidFill>
            </a:endParaRPr>
          </a:p>
        </p:txBody>
      </p:sp>
      <p:sp>
        <p:nvSpPr>
          <p:cNvPr id="34823" name="灯片编号占位符 19"/>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73273FB2-D163-403C-87E2-F1DABCDE956A}" type="slidenum">
              <a:rPr lang="zh-CN" altLang="en-US">
                <a:solidFill>
                  <a:srgbClr val="898989"/>
                </a:solidFill>
              </a:rPr>
              <a:pPr fontAlgn="base"/>
              <a:t>17</a:t>
            </a:fld>
            <a:endParaRPr lang="zh-CN" altLang="en-US">
              <a:solidFill>
                <a:srgbClr val="89898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E28CFC10-7FCF-46EB-85DE-65028522EA5E}" type="slidenum">
              <a:rPr lang="zh-CN" altLang="en-US">
                <a:solidFill>
                  <a:srgbClr val="898989"/>
                </a:solidFill>
              </a:rPr>
              <a:pPr fontAlgn="base"/>
              <a:t>18</a:t>
            </a:fld>
            <a:endParaRPr lang="zh-CN" altLang="en-US">
              <a:solidFill>
                <a:srgbClr val="898989"/>
              </a:solidFill>
            </a:endParaRPr>
          </a:p>
        </p:txBody>
      </p:sp>
      <p:grpSp>
        <p:nvGrpSpPr>
          <p:cNvPr id="35842" name="组合 15"/>
          <p:cNvGrpSpPr>
            <a:grpSpLocks/>
          </p:cNvGrpSpPr>
          <p:nvPr/>
        </p:nvGrpSpPr>
        <p:grpSpPr bwMode="auto">
          <a:xfrm>
            <a:off x="479425" y="2181225"/>
            <a:ext cx="10744200" cy="4086225"/>
            <a:chOff x="10070" y="3568"/>
            <a:chExt cx="16920" cy="6434"/>
          </a:xfrm>
        </p:grpSpPr>
        <p:pic>
          <p:nvPicPr>
            <p:cNvPr id="35843" name="图片 18" descr="三步态"/>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0" y="3568"/>
              <a:ext cx="3888" cy="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矩形 30"/>
            <p:cNvSpPr/>
            <p:nvPr/>
          </p:nvSpPr>
          <p:spPr>
            <a:xfrm>
              <a:off x="13550" y="3925"/>
              <a:ext cx="340" cy="2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endParaRPr lang="zh-CN" altLang="en-US" noProof="1"/>
            </a:p>
          </p:txBody>
        </p:sp>
        <p:sp>
          <p:nvSpPr>
            <p:cNvPr id="32" name="矩形 31"/>
            <p:cNvSpPr/>
            <p:nvPr/>
          </p:nvSpPr>
          <p:spPr>
            <a:xfrm>
              <a:off x="13560" y="7665"/>
              <a:ext cx="340" cy="2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endParaRPr lang="zh-CN" altLang="en-US" noProof="1"/>
            </a:p>
          </p:txBody>
        </p:sp>
        <p:sp>
          <p:nvSpPr>
            <p:cNvPr id="33" name="矩形 32"/>
            <p:cNvSpPr/>
            <p:nvPr/>
          </p:nvSpPr>
          <p:spPr>
            <a:xfrm>
              <a:off x="13345" y="8572"/>
              <a:ext cx="340" cy="2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endParaRPr lang="zh-CN" altLang="en-US" noProof="1"/>
            </a:p>
          </p:txBody>
        </p:sp>
        <p:sp>
          <p:nvSpPr>
            <p:cNvPr id="34" name="矩形 33"/>
            <p:cNvSpPr/>
            <p:nvPr/>
          </p:nvSpPr>
          <p:spPr>
            <a:xfrm>
              <a:off x="13428" y="9775"/>
              <a:ext cx="340" cy="22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fontAlgn="auto"/>
              <a:endParaRPr lang="zh-CN" altLang="en-US" noProof="1"/>
            </a:p>
          </p:txBody>
        </p:sp>
        <p:pic>
          <p:nvPicPr>
            <p:cNvPr id="35848" name="图片 17" descr="19FB10E78C818713B9C3CFA1E9D4EFF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37" y="3671"/>
              <a:ext cx="3681" cy="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9" name="图片 19" descr="26B66DEBA1A638D61ED117F61CC9755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58" y="3737"/>
              <a:ext cx="3542" cy="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图片 23" descr="B6475D4E19BB8F365DD151BADFC37B4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48" y="3710"/>
              <a:ext cx="3554" cy="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1" name="图片 25" descr="681CFFE4B43A1FAF3275DF5DE5987F3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100" y="3737"/>
              <a:ext cx="3476"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2" name="图片 24" descr="AD1F8F0122816B377F813776D1A3679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515" y="3698"/>
              <a:ext cx="3475"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853" name="矩形 3"/>
          <p:cNvSpPr>
            <a:spLocks noChangeArrowheads="1"/>
          </p:cNvSpPr>
          <p:nvPr/>
        </p:nvSpPr>
        <p:spPr bwMode="auto">
          <a:xfrm>
            <a:off x="704850" y="1498600"/>
            <a:ext cx="96694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t>Previous part: </a:t>
            </a:r>
          </a:p>
          <a:p>
            <a:r>
              <a:rPr lang="en-US" altLang="zh-CN" sz="2800"/>
              <a:t>Basic gaits: six leg</a:t>
            </a:r>
            <a:r>
              <a:rPr lang="zh-CN" altLang="en-US" sz="2800"/>
              <a:t>；</a:t>
            </a:r>
            <a:r>
              <a:rPr lang="en-US" altLang="zh-CN" sz="2800"/>
              <a:t>order of movement</a:t>
            </a:r>
            <a:r>
              <a:rPr lang="zh-CN" altLang="en-US" sz="2800"/>
              <a:t>；</a:t>
            </a:r>
            <a:r>
              <a:rPr lang="en-US" altLang="zh-CN" sz="2800"/>
              <a:t>cooperation</a:t>
            </a:r>
            <a:r>
              <a:rPr lang="fr-FR" altLang="zh-CN" sz="2800"/>
              <a:t> </a:t>
            </a:r>
            <a:r>
              <a:rPr lang="en-US" altLang="zh-CN" sz="2800"/>
              <a:t>of six leg   </a:t>
            </a:r>
          </a:p>
        </p:txBody>
      </p:sp>
      <p:sp>
        <p:nvSpPr>
          <p:cNvPr id="35" name="矩形 34"/>
          <p:cNvSpPr/>
          <p:nvPr/>
        </p:nvSpPr>
        <p:spPr>
          <a:xfrm>
            <a:off x="10715625" y="3187700"/>
            <a:ext cx="857250" cy="646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35855" name="文本框 5"/>
          <p:cNvSpPr txBox="1">
            <a:spLocks noChangeArrowheads="1"/>
          </p:cNvSpPr>
          <p:nvPr/>
        </p:nvSpPr>
        <p:spPr bwMode="auto">
          <a:xfrm>
            <a:off x="704850" y="3382963"/>
            <a:ext cx="108854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t>In this part:</a:t>
            </a:r>
          </a:p>
          <a:p>
            <a:r>
              <a:rPr lang="en-US" altLang="zh-CN" sz="2800"/>
              <a:t>Trajectory planning</a:t>
            </a:r>
            <a:r>
              <a:rPr lang="zh-CN" altLang="en-US" sz="2800"/>
              <a:t>：</a:t>
            </a:r>
            <a:r>
              <a:rPr lang="en-US" altLang="zh-CN" sz="2800"/>
              <a:t>one leg; foot trajectory; obstacle crossing </a:t>
            </a:r>
          </a:p>
        </p:txBody>
      </p:sp>
      <p:pic>
        <p:nvPicPr>
          <p:cNvPr id="35856" name="图片 6"/>
          <p:cNvPicPr>
            <a:picLocks noChangeAspect="1" noChangeArrowheads="1"/>
          </p:cNvPicPr>
          <p:nvPr/>
        </p:nvPicPr>
        <p:blipFill>
          <a:blip r:embed="rId9">
            <a:extLst>
              <a:ext uri="{28A0092B-C50C-407E-A947-70E740481C1C}">
                <a14:useLocalDpi xmlns:a14="http://schemas.microsoft.com/office/drawing/2010/main" val="0"/>
              </a:ext>
            </a:extLst>
          </a:blip>
          <a:srcRect l="10435" t="16167" r="39452" b="29086"/>
          <a:stretch>
            <a:fillRect/>
          </a:stretch>
        </p:blipFill>
        <p:spPr bwMode="auto">
          <a:xfrm rot="155038">
            <a:off x="479425" y="4540250"/>
            <a:ext cx="3768725"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直接箭头连接符 35"/>
          <p:cNvCxnSpPr/>
          <p:nvPr/>
        </p:nvCxnSpPr>
        <p:spPr>
          <a:xfrm>
            <a:off x="1039813" y="6345238"/>
            <a:ext cx="540067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flipV="1">
            <a:off x="3200400" y="4538663"/>
            <a:ext cx="0" cy="24542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5859" name="矩形 37"/>
          <p:cNvSpPr>
            <a:spLocks noChangeArrowheads="1"/>
          </p:cNvSpPr>
          <p:nvPr/>
        </p:nvSpPr>
        <p:spPr bwMode="auto">
          <a:xfrm>
            <a:off x="2887663" y="6316663"/>
            <a:ext cx="336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O</a:t>
            </a:r>
          </a:p>
        </p:txBody>
      </p:sp>
      <p:sp>
        <p:nvSpPr>
          <p:cNvPr id="35860" name="矩形 38"/>
          <p:cNvSpPr>
            <a:spLocks noChangeArrowheads="1"/>
          </p:cNvSpPr>
          <p:nvPr/>
        </p:nvSpPr>
        <p:spPr bwMode="auto">
          <a:xfrm>
            <a:off x="3298825" y="4557713"/>
            <a:ext cx="292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Z</a:t>
            </a:r>
          </a:p>
        </p:txBody>
      </p:sp>
      <p:sp>
        <p:nvSpPr>
          <p:cNvPr id="13" name="任意多边形 12"/>
          <p:cNvSpPr/>
          <p:nvPr/>
        </p:nvSpPr>
        <p:spPr>
          <a:xfrm>
            <a:off x="3200400" y="6013450"/>
            <a:ext cx="808038" cy="344488"/>
          </a:xfrm>
          <a:custGeom>
            <a:avLst/>
            <a:gdLst>
              <a:gd name="connsiteX0" fmla="*/ 0 w 596052"/>
              <a:gd name="connsiteY0" fmla="*/ 323232 h 344730"/>
              <a:gd name="connsiteX1" fmla="*/ 83128 w 596052"/>
              <a:gd name="connsiteY1" fmla="*/ 73851 h 344730"/>
              <a:gd name="connsiteX2" fmla="*/ 368135 w 596052"/>
              <a:gd name="connsiteY2" fmla="*/ 2599 h 344730"/>
              <a:gd name="connsiteX3" fmla="*/ 570016 w 596052"/>
              <a:gd name="connsiteY3" fmla="*/ 145103 h 344730"/>
              <a:gd name="connsiteX4" fmla="*/ 593767 w 596052"/>
              <a:gd name="connsiteY4" fmla="*/ 335108 h 344730"/>
              <a:gd name="connsiteX5" fmla="*/ 593767 w 596052"/>
              <a:gd name="connsiteY5" fmla="*/ 299482 h 34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052" h="344730">
                <a:moveTo>
                  <a:pt x="0" y="323232"/>
                </a:moveTo>
                <a:cubicBezTo>
                  <a:pt x="10886" y="225261"/>
                  <a:pt x="21772" y="127290"/>
                  <a:pt x="83128" y="73851"/>
                </a:cubicBezTo>
                <a:cubicBezTo>
                  <a:pt x="144484" y="20412"/>
                  <a:pt x="286987" y="-9276"/>
                  <a:pt x="368135" y="2599"/>
                </a:cubicBezTo>
                <a:cubicBezTo>
                  <a:pt x="449283" y="14474"/>
                  <a:pt x="532411" y="89685"/>
                  <a:pt x="570016" y="145103"/>
                </a:cubicBezTo>
                <a:cubicBezTo>
                  <a:pt x="607621" y="200521"/>
                  <a:pt x="589809" y="309378"/>
                  <a:pt x="593767" y="335108"/>
                </a:cubicBezTo>
                <a:cubicBezTo>
                  <a:pt x="597725" y="360838"/>
                  <a:pt x="595746" y="330160"/>
                  <a:pt x="593767" y="299482"/>
                </a:cubicBezTo>
              </a:path>
            </a:pathLst>
          </a:custGeom>
          <a:ln w="28575">
            <a:prstDash val="lgDash"/>
          </a:ln>
        </p:spPr>
        <p:style>
          <a:lnRef idx="1">
            <a:schemeClr val="accent2"/>
          </a:lnRef>
          <a:fillRef idx="0">
            <a:schemeClr val="accent2"/>
          </a:fillRef>
          <a:effectRef idx="0">
            <a:schemeClr val="accent2"/>
          </a:effectRef>
          <a:fontRef idx="minor">
            <a:schemeClr val="tx1"/>
          </a:fontRef>
        </p:style>
        <p:txBody>
          <a:bodyPr anchor="ctr"/>
          <a:lstStyle/>
          <a:p>
            <a:pPr algn="ctr" fontAlgn="auto"/>
            <a:endParaRPr lang="en-US" noProof="1"/>
          </a:p>
        </p:txBody>
      </p:sp>
      <p:sp>
        <p:nvSpPr>
          <p:cNvPr id="35862" name="矩形 41"/>
          <p:cNvSpPr>
            <a:spLocks noChangeArrowheads="1"/>
          </p:cNvSpPr>
          <p:nvPr/>
        </p:nvSpPr>
        <p:spPr bwMode="auto">
          <a:xfrm>
            <a:off x="6434138" y="6300788"/>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Y</a:t>
            </a:r>
          </a:p>
        </p:txBody>
      </p:sp>
      <p:grpSp>
        <p:nvGrpSpPr>
          <p:cNvPr id="35863" name="组合 1"/>
          <p:cNvGrpSpPr>
            <a:grpSpLocks/>
          </p:cNvGrpSpPr>
          <p:nvPr/>
        </p:nvGrpSpPr>
        <p:grpSpPr bwMode="auto">
          <a:xfrm>
            <a:off x="114300" y="73025"/>
            <a:ext cx="5578475" cy="890588"/>
            <a:chOff x="-52708" y="160086"/>
            <a:chExt cx="5577840" cy="891692"/>
          </a:xfrm>
        </p:grpSpPr>
        <p:sp>
          <p:nvSpPr>
            <p:cNvPr id="5" name="单圆角矩形 4"/>
            <p:cNvSpPr/>
            <p:nvPr/>
          </p:nvSpPr>
          <p:spPr>
            <a:xfrm>
              <a:off x="840953" y="396917"/>
              <a:ext cx="4684179"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altLang="zh-CN" sz="2400" noProof="1">
                  <a:solidFill>
                    <a:prstClr val="white"/>
                  </a:solidFill>
                  <a:cs typeface="Times New Roman" panose="02020603050405020304" pitchFamily="18" charset="0"/>
                  <a:sym typeface="+mn-ea"/>
                </a:rPr>
                <a:t>Introduction of t</a:t>
              </a:r>
              <a:r>
                <a:rPr lang="en-US" sz="2400" noProof="1">
                  <a:solidFill>
                    <a:prstClr val="white"/>
                  </a:solidFill>
                  <a:ea typeface="宋体" panose="02010600030101010101" pitchFamily="2" charset="-122"/>
                  <a:cs typeface="Times New Roman" panose="02020603050405020304" pitchFamily="18" charset="0"/>
                  <a:sym typeface="+mn-ea"/>
                </a:rPr>
                <a:t>rajectory planning </a:t>
              </a:r>
              <a:endParaRPr lang="en-US" sz="2400" b="1" noProof="1">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rotWithShape="1">
            <a:blip r:embed="rId10"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000"/>
                                        <p:tgtEl>
                                          <p:spTgt spid="37"/>
                                        </p:tgtEl>
                                      </p:cBhvr>
                                    </p:animEffect>
                                    <p:anim calcmode="lin" valueType="num">
                                      <p:cBhvr>
                                        <p:cTn id="12" dur="1000" fill="hold"/>
                                        <p:tgtEl>
                                          <p:spTgt spid="37"/>
                                        </p:tgtEl>
                                        <p:attrNameLst>
                                          <p:attrName>ppt_x</p:attrName>
                                        </p:attrNameLst>
                                      </p:cBhvr>
                                      <p:tavLst>
                                        <p:tav tm="0">
                                          <p:val>
                                            <p:strVal val="#ppt_x"/>
                                          </p:val>
                                        </p:tav>
                                        <p:tav tm="100000">
                                          <p:val>
                                            <p:strVal val="#ppt_x"/>
                                          </p:val>
                                        </p:tav>
                                      </p:tavLst>
                                    </p:anim>
                                    <p:anim calcmode="lin" valueType="num">
                                      <p:cBhvr>
                                        <p:cTn id="13" dur="1000" fill="hold"/>
                                        <p:tgtEl>
                                          <p:spTgt spid="37"/>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5860"/>
                                        </p:tgtEl>
                                        <p:attrNameLst>
                                          <p:attrName>style.visibility</p:attrName>
                                        </p:attrNameLst>
                                      </p:cBhvr>
                                      <p:to>
                                        <p:strVal val="visible"/>
                                      </p:to>
                                    </p:set>
                                    <p:animEffect transition="in" filter="fade">
                                      <p:cBhvr>
                                        <p:cTn id="16" dur="1000"/>
                                        <p:tgtEl>
                                          <p:spTgt spid="35860"/>
                                        </p:tgtEl>
                                      </p:cBhvr>
                                    </p:animEffect>
                                    <p:anim calcmode="lin" valueType="num">
                                      <p:cBhvr>
                                        <p:cTn id="17" dur="1000" fill="hold"/>
                                        <p:tgtEl>
                                          <p:spTgt spid="35860"/>
                                        </p:tgtEl>
                                        <p:attrNameLst>
                                          <p:attrName>ppt_x</p:attrName>
                                        </p:attrNameLst>
                                      </p:cBhvr>
                                      <p:tavLst>
                                        <p:tav tm="0">
                                          <p:val>
                                            <p:strVal val="#ppt_x"/>
                                          </p:val>
                                        </p:tav>
                                        <p:tav tm="100000">
                                          <p:val>
                                            <p:strVal val="#ppt_x"/>
                                          </p:val>
                                        </p:tav>
                                      </p:tavLst>
                                    </p:anim>
                                    <p:anim calcmode="lin" valueType="num">
                                      <p:cBhvr>
                                        <p:cTn id="18" dur="1000" fill="hold"/>
                                        <p:tgtEl>
                                          <p:spTgt spid="3586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0"/>
                                        <p:tgtEl>
                                          <p:spTgt spid="36"/>
                                        </p:tgtEl>
                                      </p:cBhvr>
                                    </p:animEffect>
                                    <p:anim calcmode="lin" valueType="num">
                                      <p:cBhvr>
                                        <p:cTn id="27" dur="1000" fill="hold"/>
                                        <p:tgtEl>
                                          <p:spTgt spid="36"/>
                                        </p:tgtEl>
                                        <p:attrNameLst>
                                          <p:attrName>ppt_x</p:attrName>
                                        </p:attrNameLst>
                                      </p:cBhvr>
                                      <p:tavLst>
                                        <p:tav tm="0">
                                          <p:val>
                                            <p:strVal val="#ppt_x"/>
                                          </p:val>
                                        </p:tav>
                                        <p:tav tm="100000">
                                          <p:val>
                                            <p:strVal val="#ppt_x"/>
                                          </p:val>
                                        </p:tav>
                                      </p:tavLst>
                                    </p:anim>
                                    <p:anim calcmode="lin" valueType="num">
                                      <p:cBhvr>
                                        <p:cTn id="28" dur="1000" fill="hold"/>
                                        <p:tgtEl>
                                          <p:spTgt spid="3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5859"/>
                                        </p:tgtEl>
                                        <p:attrNameLst>
                                          <p:attrName>style.visibility</p:attrName>
                                        </p:attrNameLst>
                                      </p:cBhvr>
                                      <p:to>
                                        <p:strVal val="visible"/>
                                      </p:to>
                                    </p:set>
                                    <p:animEffect transition="in" filter="fade">
                                      <p:cBhvr>
                                        <p:cTn id="31" dur="1000"/>
                                        <p:tgtEl>
                                          <p:spTgt spid="35859"/>
                                        </p:tgtEl>
                                      </p:cBhvr>
                                    </p:animEffect>
                                    <p:anim calcmode="lin" valueType="num">
                                      <p:cBhvr>
                                        <p:cTn id="32" dur="1000" fill="hold"/>
                                        <p:tgtEl>
                                          <p:spTgt spid="35859"/>
                                        </p:tgtEl>
                                        <p:attrNameLst>
                                          <p:attrName>ppt_x</p:attrName>
                                        </p:attrNameLst>
                                      </p:cBhvr>
                                      <p:tavLst>
                                        <p:tav tm="0">
                                          <p:val>
                                            <p:strVal val="#ppt_x"/>
                                          </p:val>
                                        </p:tav>
                                        <p:tav tm="100000">
                                          <p:val>
                                            <p:strVal val="#ppt_x"/>
                                          </p:val>
                                        </p:tav>
                                      </p:tavLst>
                                    </p:anim>
                                    <p:anim calcmode="lin" valueType="num">
                                      <p:cBhvr>
                                        <p:cTn id="33" dur="1000" fill="hold"/>
                                        <p:tgtEl>
                                          <p:spTgt spid="3585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5862"/>
                                        </p:tgtEl>
                                        <p:attrNameLst>
                                          <p:attrName>style.visibility</p:attrName>
                                        </p:attrNameLst>
                                      </p:cBhvr>
                                      <p:to>
                                        <p:strVal val="visible"/>
                                      </p:to>
                                    </p:set>
                                    <p:animEffect transition="in" filter="fade">
                                      <p:cBhvr>
                                        <p:cTn id="36" dur="1000"/>
                                        <p:tgtEl>
                                          <p:spTgt spid="35862"/>
                                        </p:tgtEl>
                                      </p:cBhvr>
                                    </p:animEffect>
                                    <p:anim calcmode="lin" valueType="num">
                                      <p:cBhvr>
                                        <p:cTn id="37" dur="1000" fill="hold"/>
                                        <p:tgtEl>
                                          <p:spTgt spid="35862"/>
                                        </p:tgtEl>
                                        <p:attrNameLst>
                                          <p:attrName>ppt_x</p:attrName>
                                        </p:attrNameLst>
                                      </p:cBhvr>
                                      <p:tavLst>
                                        <p:tav tm="0">
                                          <p:val>
                                            <p:strVal val="#ppt_x"/>
                                          </p:val>
                                        </p:tav>
                                        <p:tav tm="100000">
                                          <p:val>
                                            <p:strVal val="#ppt_x"/>
                                          </p:val>
                                        </p:tav>
                                      </p:tavLst>
                                    </p:anim>
                                    <p:anim calcmode="lin" valueType="num">
                                      <p:cBhvr>
                                        <p:cTn id="38" dur="1000" fill="hold"/>
                                        <p:tgtEl>
                                          <p:spTgt spid="35862"/>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5856"/>
                                        </p:tgtEl>
                                        <p:attrNameLst>
                                          <p:attrName>style.visibility</p:attrName>
                                        </p:attrNameLst>
                                      </p:cBhvr>
                                      <p:to>
                                        <p:strVal val="visible"/>
                                      </p:to>
                                    </p:set>
                                    <p:animEffect transition="in" filter="fade">
                                      <p:cBhvr>
                                        <p:cTn id="41" dur="1000"/>
                                        <p:tgtEl>
                                          <p:spTgt spid="35856"/>
                                        </p:tgtEl>
                                      </p:cBhvr>
                                    </p:animEffect>
                                    <p:anim calcmode="lin" valueType="num">
                                      <p:cBhvr>
                                        <p:cTn id="42" dur="1000" fill="hold"/>
                                        <p:tgtEl>
                                          <p:spTgt spid="35856"/>
                                        </p:tgtEl>
                                        <p:attrNameLst>
                                          <p:attrName>ppt_x</p:attrName>
                                        </p:attrNameLst>
                                      </p:cBhvr>
                                      <p:tavLst>
                                        <p:tav tm="0">
                                          <p:val>
                                            <p:strVal val="#ppt_x"/>
                                          </p:val>
                                        </p:tav>
                                        <p:tav tm="100000">
                                          <p:val>
                                            <p:strVal val="#ppt_x"/>
                                          </p:val>
                                        </p:tav>
                                      </p:tavLst>
                                    </p:anim>
                                    <p:anim calcmode="lin" valueType="num">
                                      <p:cBhvr>
                                        <p:cTn id="43" dur="1000" fill="hold"/>
                                        <p:tgtEl>
                                          <p:spTgt spid="3585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5855"/>
                                        </p:tgtEl>
                                        <p:attrNameLst>
                                          <p:attrName>style.visibility</p:attrName>
                                        </p:attrNameLst>
                                      </p:cBhvr>
                                      <p:to>
                                        <p:strVal val="visible"/>
                                      </p:to>
                                    </p:set>
                                    <p:animEffect transition="in" filter="fade">
                                      <p:cBhvr>
                                        <p:cTn id="46" dur="1000"/>
                                        <p:tgtEl>
                                          <p:spTgt spid="35855"/>
                                        </p:tgtEl>
                                      </p:cBhvr>
                                    </p:animEffect>
                                    <p:anim calcmode="lin" valueType="num">
                                      <p:cBhvr>
                                        <p:cTn id="47" dur="1000" fill="hold"/>
                                        <p:tgtEl>
                                          <p:spTgt spid="35855"/>
                                        </p:tgtEl>
                                        <p:attrNameLst>
                                          <p:attrName>ppt_x</p:attrName>
                                        </p:attrNameLst>
                                      </p:cBhvr>
                                      <p:tavLst>
                                        <p:tav tm="0">
                                          <p:val>
                                            <p:strVal val="#ppt_x"/>
                                          </p:val>
                                        </p:tav>
                                        <p:tav tm="100000">
                                          <p:val>
                                            <p:strVal val="#ppt_x"/>
                                          </p:val>
                                        </p:tav>
                                      </p:tavLst>
                                    </p:anim>
                                    <p:anim calcmode="lin" valueType="num">
                                      <p:cBhvr>
                                        <p:cTn id="48" dur="1000" fill="hold"/>
                                        <p:tgtEl>
                                          <p:spTgt spid="358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5" grpId="0"/>
      <p:bldP spid="35859" grpId="0"/>
      <p:bldP spid="35860" grpId="0"/>
      <p:bldP spid="13" grpId="0" bldLvl="0" animBg="1"/>
      <p:bldP spid="358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988" y="0"/>
            <a:ext cx="5049837"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灯片编号占位符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2DDFD97F-D929-450D-86E5-470416B6C878}" type="slidenum">
              <a:rPr lang="zh-CN" altLang="en-US">
                <a:solidFill>
                  <a:srgbClr val="898989"/>
                </a:solidFill>
              </a:rPr>
              <a:pPr fontAlgn="base"/>
              <a:t>19</a:t>
            </a:fld>
            <a:endParaRPr lang="zh-CN" altLang="en-US">
              <a:solidFill>
                <a:srgbClr val="898989"/>
              </a:solidFill>
            </a:endParaRPr>
          </a:p>
        </p:txBody>
      </p:sp>
      <p:pic>
        <p:nvPicPr>
          <p:cNvPr id="37891"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3778250"/>
            <a:ext cx="4178300"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6025" y="3533775"/>
            <a:ext cx="425132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9875" y="3448050"/>
            <a:ext cx="4186238"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矩形 8"/>
          <p:cNvSpPr>
            <a:spLocks noChangeArrowheads="1"/>
          </p:cNvSpPr>
          <p:nvPr/>
        </p:nvSpPr>
        <p:spPr bwMode="auto">
          <a:xfrm>
            <a:off x="476250" y="1717675"/>
            <a:ext cx="4454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Case 1：Obstacles can be crossed in one step</a:t>
            </a:r>
          </a:p>
        </p:txBody>
      </p:sp>
      <p:sp>
        <p:nvSpPr>
          <p:cNvPr id="37895" name="矩形 9"/>
          <p:cNvSpPr>
            <a:spLocks noChangeArrowheads="1"/>
          </p:cNvSpPr>
          <p:nvPr/>
        </p:nvSpPr>
        <p:spPr bwMode="auto">
          <a:xfrm>
            <a:off x="476250" y="3594100"/>
            <a:ext cx="4711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Case 2:  Obstacles cannot be crossed in one step</a:t>
            </a:r>
          </a:p>
        </p:txBody>
      </p:sp>
      <p:cxnSp>
        <p:nvCxnSpPr>
          <p:cNvPr id="12" name="直接箭头连接符 11"/>
          <p:cNvCxnSpPr/>
          <p:nvPr/>
        </p:nvCxnSpPr>
        <p:spPr>
          <a:xfrm>
            <a:off x="5448300" y="2349500"/>
            <a:ext cx="540067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flipV="1">
            <a:off x="7608888" y="188913"/>
            <a:ext cx="0" cy="280828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a:off x="808038" y="5638800"/>
            <a:ext cx="34036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p:nvPr/>
        </p:nvCxnSpPr>
        <p:spPr>
          <a:xfrm flipV="1">
            <a:off x="2566988" y="4221163"/>
            <a:ext cx="0" cy="20653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p:nvPr/>
        </p:nvCxnSpPr>
        <p:spPr>
          <a:xfrm>
            <a:off x="4511675" y="5638800"/>
            <a:ext cx="346075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V="1">
            <a:off x="4727575" y="4221163"/>
            <a:ext cx="0" cy="20653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8148638" y="5638800"/>
            <a:ext cx="392747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V="1">
            <a:off x="8399463" y="4221163"/>
            <a:ext cx="0" cy="20653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7904" name="矩形 34"/>
          <p:cNvSpPr>
            <a:spLocks noChangeArrowheads="1"/>
          </p:cNvSpPr>
          <p:nvPr/>
        </p:nvSpPr>
        <p:spPr bwMode="auto">
          <a:xfrm>
            <a:off x="8150225" y="5591175"/>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O</a:t>
            </a:r>
          </a:p>
        </p:txBody>
      </p:sp>
      <p:sp>
        <p:nvSpPr>
          <p:cNvPr id="37905" name="矩形 38"/>
          <p:cNvSpPr>
            <a:spLocks noChangeArrowheads="1"/>
          </p:cNvSpPr>
          <p:nvPr/>
        </p:nvSpPr>
        <p:spPr bwMode="auto">
          <a:xfrm>
            <a:off x="7296150" y="2320925"/>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O</a:t>
            </a:r>
          </a:p>
        </p:txBody>
      </p:sp>
      <p:sp>
        <p:nvSpPr>
          <p:cNvPr id="37906" name="矩形 39"/>
          <p:cNvSpPr>
            <a:spLocks noChangeArrowheads="1"/>
          </p:cNvSpPr>
          <p:nvPr/>
        </p:nvSpPr>
        <p:spPr bwMode="auto">
          <a:xfrm>
            <a:off x="4459288" y="5599113"/>
            <a:ext cx="338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O</a:t>
            </a:r>
          </a:p>
        </p:txBody>
      </p:sp>
      <p:sp>
        <p:nvSpPr>
          <p:cNvPr id="37907" name="矩形 40"/>
          <p:cNvSpPr>
            <a:spLocks noChangeArrowheads="1"/>
          </p:cNvSpPr>
          <p:nvPr/>
        </p:nvSpPr>
        <p:spPr bwMode="auto">
          <a:xfrm>
            <a:off x="2341563" y="5591175"/>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O</a:t>
            </a:r>
          </a:p>
        </p:txBody>
      </p:sp>
      <p:sp>
        <p:nvSpPr>
          <p:cNvPr id="37908" name="矩形 41"/>
          <p:cNvSpPr>
            <a:spLocks noChangeArrowheads="1"/>
          </p:cNvSpPr>
          <p:nvPr/>
        </p:nvSpPr>
        <p:spPr bwMode="auto">
          <a:xfrm>
            <a:off x="10628313" y="2328863"/>
            <a:ext cx="296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Y</a:t>
            </a:r>
          </a:p>
        </p:txBody>
      </p:sp>
      <p:sp>
        <p:nvSpPr>
          <p:cNvPr id="37909" name="矩形 42"/>
          <p:cNvSpPr>
            <a:spLocks noChangeArrowheads="1"/>
          </p:cNvSpPr>
          <p:nvPr/>
        </p:nvSpPr>
        <p:spPr bwMode="auto">
          <a:xfrm>
            <a:off x="7634288" y="25400"/>
            <a:ext cx="292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Z</a:t>
            </a:r>
          </a:p>
        </p:txBody>
      </p:sp>
      <p:sp>
        <p:nvSpPr>
          <p:cNvPr id="37910" name="矩形 43"/>
          <p:cNvSpPr>
            <a:spLocks noChangeArrowheads="1"/>
          </p:cNvSpPr>
          <p:nvPr/>
        </p:nvSpPr>
        <p:spPr bwMode="auto">
          <a:xfrm>
            <a:off x="7710488" y="5622925"/>
            <a:ext cx="296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Y</a:t>
            </a:r>
          </a:p>
        </p:txBody>
      </p:sp>
      <p:sp>
        <p:nvSpPr>
          <p:cNvPr id="37911" name="矩形 44"/>
          <p:cNvSpPr>
            <a:spLocks noChangeArrowheads="1"/>
          </p:cNvSpPr>
          <p:nvPr/>
        </p:nvSpPr>
        <p:spPr bwMode="auto">
          <a:xfrm>
            <a:off x="11822113" y="5653088"/>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Y</a:t>
            </a:r>
          </a:p>
        </p:txBody>
      </p:sp>
      <p:sp>
        <p:nvSpPr>
          <p:cNvPr id="37912" name="矩形 45"/>
          <p:cNvSpPr>
            <a:spLocks noChangeArrowheads="1"/>
          </p:cNvSpPr>
          <p:nvPr/>
        </p:nvSpPr>
        <p:spPr bwMode="auto">
          <a:xfrm>
            <a:off x="3951288" y="5653088"/>
            <a:ext cx="296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Y</a:t>
            </a:r>
          </a:p>
        </p:txBody>
      </p:sp>
      <p:sp>
        <p:nvSpPr>
          <p:cNvPr id="37913" name="矩形 46"/>
          <p:cNvSpPr>
            <a:spLocks noChangeArrowheads="1"/>
          </p:cNvSpPr>
          <p:nvPr/>
        </p:nvSpPr>
        <p:spPr bwMode="auto">
          <a:xfrm>
            <a:off x="8464550" y="4098925"/>
            <a:ext cx="292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Z</a:t>
            </a:r>
          </a:p>
        </p:txBody>
      </p:sp>
      <p:sp>
        <p:nvSpPr>
          <p:cNvPr id="37914" name="矩形 47"/>
          <p:cNvSpPr>
            <a:spLocks noChangeArrowheads="1"/>
          </p:cNvSpPr>
          <p:nvPr/>
        </p:nvSpPr>
        <p:spPr bwMode="auto">
          <a:xfrm>
            <a:off x="4759325" y="4098925"/>
            <a:ext cx="292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Z</a:t>
            </a:r>
          </a:p>
        </p:txBody>
      </p:sp>
      <p:sp>
        <p:nvSpPr>
          <p:cNvPr id="37915" name="矩形 50"/>
          <p:cNvSpPr>
            <a:spLocks noChangeArrowheads="1"/>
          </p:cNvSpPr>
          <p:nvPr/>
        </p:nvSpPr>
        <p:spPr bwMode="auto">
          <a:xfrm>
            <a:off x="2624138" y="4103688"/>
            <a:ext cx="292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Z</a:t>
            </a:r>
          </a:p>
        </p:txBody>
      </p:sp>
      <p:grpSp>
        <p:nvGrpSpPr>
          <p:cNvPr id="37916" name="组合 1"/>
          <p:cNvGrpSpPr>
            <a:grpSpLocks/>
          </p:cNvGrpSpPr>
          <p:nvPr/>
        </p:nvGrpSpPr>
        <p:grpSpPr bwMode="auto">
          <a:xfrm>
            <a:off x="71438" y="115888"/>
            <a:ext cx="5576887" cy="892175"/>
            <a:chOff x="-52708" y="160086"/>
            <a:chExt cx="5577840" cy="891692"/>
          </a:xfrm>
        </p:grpSpPr>
        <p:sp>
          <p:nvSpPr>
            <p:cNvPr id="8" name="单圆角矩形 7"/>
            <p:cNvSpPr/>
            <p:nvPr/>
          </p:nvSpPr>
          <p:spPr>
            <a:xfrm>
              <a:off x="841207" y="398082"/>
              <a:ext cx="4683925" cy="417286"/>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altLang="zh-CN" sz="2400" noProof="1">
                  <a:solidFill>
                    <a:prstClr val="white"/>
                  </a:solidFill>
                  <a:cs typeface="Times New Roman" panose="02020603050405020304" pitchFamily="18" charset="0"/>
                  <a:sym typeface="+mn-ea"/>
                </a:rPr>
                <a:t>Two cases of obstacle crossing</a:t>
              </a:r>
              <a:endParaRPr lang="en-US" sz="2400" b="1" noProof="1">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rotWithShape="1">
            <a:blip r:embed="rId7"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Box 2"/>
          <p:cNvSpPr txBox="1">
            <a:spLocks noChangeArrowheads="1"/>
          </p:cNvSpPr>
          <p:nvPr/>
        </p:nvSpPr>
        <p:spPr bwMode="auto">
          <a:xfrm>
            <a:off x="2011363" y="1527175"/>
            <a:ext cx="1026636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250000"/>
              </a:lnSpc>
            </a:pPr>
            <a:r>
              <a:rPr lang="en-US" altLang="zh-CN" sz="2800" b="1">
                <a:solidFill>
                  <a:srgbClr val="000000"/>
                </a:solidFill>
              </a:rPr>
              <a:t>Part 1-------------------------Introduction </a:t>
            </a:r>
          </a:p>
          <a:p>
            <a:pPr>
              <a:lnSpc>
                <a:spcPct val="250000"/>
              </a:lnSpc>
            </a:pPr>
            <a:r>
              <a:rPr lang="en-US" altLang="zh-CN" sz="2800" b="1">
                <a:solidFill>
                  <a:srgbClr val="000000"/>
                </a:solidFill>
              </a:rPr>
              <a:t>Part 2------------------------- Gait planning</a:t>
            </a:r>
          </a:p>
          <a:p>
            <a:pPr>
              <a:lnSpc>
                <a:spcPct val="250000"/>
              </a:lnSpc>
            </a:pPr>
            <a:r>
              <a:rPr lang="en-US" altLang="zh-CN" sz="2800" b="1">
                <a:solidFill>
                  <a:srgbClr val="000000"/>
                </a:solidFill>
              </a:rPr>
              <a:t>Part 3------------------------- </a:t>
            </a:r>
            <a:r>
              <a:rPr lang="en-US" altLang="zh-CN" sz="2800" b="1">
                <a:solidFill>
                  <a:srgbClr val="000000"/>
                </a:solidFill>
                <a:sym typeface="宋体" panose="02010600030101010101" pitchFamily="2" charset="-122"/>
              </a:rPr>
              <a:t>Trajectory planning for obstacles crossing</a:t>
            </a:r>
            <a:endParaRPr lang="en-US" altLang="zh-CN" sz="2800" b="1">
              <a:solidFill>
                <a:srgbClr val="000000"/>
              </a:solidFill>
            </a:endParaRPr>
          </a:p>
          <a:p>
            <a:pPr>
              <a:lnSpc>
                <a:spcPct val="250000"/>
              </a:lnSpc>
            </a:pPr>
            <a:r>
              <a:rPr lang="en-US" altLang="zh-CN" sz="2800" b="1">
                <a:solidFill>
                  <a:srgbClr val="000000"/>
                </a:solidFill>
              </a:rPr>
              <a:t>Part 4------------------------- Path planning</a:t>
            </a:r>
          </a:p>
        </p:txBody>
      </p:sp>
      <p:grpSp>
        <p:nvGrpSpPr>
          <p:cNvPr id="6146" name="组合 15"/>
          <p:cNvGrpSpPr>
            <a:grpSpLocks/>
          </p:cNvGrpSpPr>
          <p:nvPr/>
        </p:nvGrpSpPr>
        <p:grpSpPr bwMode="auto">
          <a:xfrm>
            <a:off x="-9525" y="600075"/>
            <a:ext cx="2746375" cy="708025"/>
            <a:chOff x="963" y="1544"/>
            <a:chExt cx="3514" cy="906"/>
          </a:xfrm>
        </p:grpSpPr>
        <p:grpSp>
          <p:nvGrpSpPr>
            <p:cNvPr id="6147" name="组合 13"/>
            <p:cNvGrpSpPr>
              <a:grpSpLocks/>
            </p:cNvGrpSpPr>
            <p:nvPr/>
          </p:nvGrpSpPr>
          <p:grpSpPr bwMode="auto">
            <a:xfrm>
              <a:off x="963" y="1544"/>
              <a:ext cx="3514" cy="906"/>
              <a:chOff x="963" y="1544"/>
              <a:chExt cx="3514" cy="906"/>
            </a:xfrm>
          </p:grpSpPr>
          <p:sp>
            <p:nvSpPr>
              <p:cNvPr id="11" name="五边形 10"/>
              <p:cNvSpPr/>
              <p:nvPr/>
            </p:nvSpPr>
            <p:spPr>
              <a:xfrm>
                <a:off x="963" y="1544"/>
                <a:ext cx="3514" cy="906"/>
              </a:xfrm>
              <a:prstGeom prst="homePlate">
                <a:avLst/>
              </a:prstGeom>
              <a:solidFill>
                <a:srgbClr val="005724"/>
              </a:solidFill>
              <a:ln>
                <a:solidFill>
                  <a:srgbClr val="0057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prstClr val="white"/>
                  </a:solidFill>
                </a:endParaRPr>
              </a:p>
            </p:txBody>
          </p:sp>
          <p:cxnSp>
            <p:nvCxnSpPr>
              <p:cNvPr id="12" name="直接连接符 11"/>
              <p:cNvCxnSpPr/>
              <p:nvPr/>
            </p:nvCxnSpPr>
            <p:spPr>
              <a:xfrm>
                <a:off x="983" y="1652"/>
                <a:ext cx="3049"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83" y="2352"/>
                <a:ext cx="3049" cy="0"/>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6151" name="文本框 14"/>
            <p:cNvSpPr txBox="1">
              <a:spLocks noChangeArrowheads="1"/>
            </p:cNvSpPr>
            <p:nvPr/>
          </p:nvSpPr>
          <p:spPr bwMode="auto">
            <a:xfrm>
              <a:off x="1075" y="1585"/>
              <a:ext cx="3042"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600">
                  <a:solidFill>
                    <a:srgbClr val="FFFFFF"/>
                  </a:solidFill>
                </a:rPr>
                <a:t>Context</a:t>
              </a:r>
            </a:p>
          </p:txBody>
        </p:sp>
      </p:grpSp>
      <p:sp>
        <p:nvSpPr>
          <p:cNvPr id="6152"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8C9A5200-0718-4C4D-9B1F-730533F153C4}" type="slidenum">
              <a:rPr lang="zh-CN" altLang="en-US">
                <a:solidFill>
                  <a:srgbClr val="898989"/>
                </a:solidFill>
              </a:rPr>
              <a:pPr fontAlgn="base"/>
              <a:t>2</a:t>
            </a:fld>
            <a:endParaRPr lang="zh-CN" altLang="en-US">
              <a:solidFill>
                <a:srgbClr val="89898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图片 25"/>
          <p:cNvPicPr>
            <a:picLocks noChangeAspect="1" noChangeArrowheads="1"/>
          </p:cNvPicPr>
          <p:nvPr/>
        </p:nvPicPr>
        <p:blipFill>
          <a:blip r:embed="rId2" cstate="print">
            <a:extLst>
              <a:ext uri="{28A0092B-C50C-407E-A947-70E740481C1C}">
                <a14:useLocalDpi xmlns:a14="http://schemas.microsoft.com/office/drawing/2010/main" val="0"/>
              </a:ext>
            </a:extLst>
          </a:blip>
          <a:srcRect l="10435" t="16167" r="39452" b="29086"/>
          <a:stretch>
            <a:fillRect/>
          </a:stretch>
        </p:blipFill>
        <p:spPr bwMode="auto">
          <a:xfrm rot="155038">
            <a:off x="9356725" y="111125"/>
            <a:ext cx="3011488"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DE592DEB-2226-4FEC-BB0A-32317E65E4FC}" type="slidenum">
              <a:rPr lang="zh-CN" altLang="en-US">
                <a:solidFill>
                  <a:srgbClr val="898989"/>
                </a:solidFill>
              </a:rPr>
              <a:pPr fontAlgn="base"/>
              <a:t>20</a:t>
            </a:fld>
            <a:endParaRPr lang="zh-CN" altLang="en-US">
              <a:solidFill>
                <a:srgbClr val="898989"/>
              </a:solidFill>
            </a:endParaRPr>
          </a:p>
        </p:txBody>
      </p:sp>
      <p:sp>
        <p:nvSpPr>
          <p:cNvPr id="39939" name="矩形 7"/>
          <p:cNvSpPr>
            <a:spLocks noChangeArrowheads="1"/>
          </p:cNvSpPr>
          <p:nvPr/>
        </p:nvSpPr>
        <p:spPr bwMode="auto">
          <a:xfrm>
            <a:off x="7062788" y="3656013"/>
            <a:ext cx="581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00000"/>
                </a:solidFill>
              </a:rPr>
              <a:t>Sine</a:t>
            </a:r>
          </a:p>
        </p:txBody>
      </p:sp>
      <p:sp>
        <p:nvSpPr>
          <p:cNvPr id="39940" name="矩形 10"/>
          <p:cNvSpPr>
            <a:spLocks noChangeArrowheads="1"/>
          </p:cNvSpPr>
          <p:nvPr/>
        </p:nvSpPr>
        <p:spPr bwMode="auto">
          <a:xfrm>
            <a:off x="6443663" y="6370638"/>
            <a:ext cx="2100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00000"/>
                </a:solidFill>
              </a:rPr>
              <a:t>Spline (Bezier curve)</a:t>
            </a:r>
          </a:p>
        </p:txBody>
      </p:sp>
      <p:sp>
        <p:nvSpPr>
          <p:cNvPr id="39941" name="矩形 22"/>
          <p:cNvSpPr>
            <a:spLocks noChangeArrowheads="1"/>
          </p:cNvSpPr>
          <p:nvPr/>
        </p:nvSpPr>
        <p:spPr bwMode="auto">
          <a:xfrm>
            <a:off x="8005763" y="1916113"/>
            <a:ext cx="336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O</a:t>
            </a:r>
          </a:p>
        </p:txBody>
      </p:sp>
      <p:sp>
        <p:nvSpPr>
          <p:cNvPr id="24" name="任意多边形 23"/>
          <p:cNvSpPr/>
          <p:nvPr/>
        </p:nvSpPr>
        <p:spPr>
          <a:xfrm>
            <a:off x="8318500" y="1612900"/>
            <a:ext cx="808038" cy="344488"/>
          </a:xfrm>
          <a:custGeom>
            <a:avLst/>
            <a:gdLst>
              <a:gd name="connsiteX0" fmla="*/ 0 w 596052"/>
              <a:gd name="connsiteY0" fmla="*/ 323232 h 344730"/>
              <a:gd name="connsiteX1" fmla="*/ 83128 w 596052"/>
              <a:gd name="connsiteY1" fmla="*/ 73851 h 344730"/>
              <a:gd name="connsiteX2" fmla="*/ 368135 w 596052"/>
              <a:gd name="connsiteY2" fmla="*/ 2599 h 344730"/>
              <a:gd name="connsiteX3" fmla="*/ 570016 w 596052"/>
              <a:gd name="connsiteY3" fmla="*/ 145103 h 344730"/>
              <a:gd name="connsiteX4" fmla="*/ 593767 w 596052"/>
              <a:gd name="connsiteY4" fmla="*/ 335108 h 344730"/>
              <a:gd name="connsiteX5" fmla="*/ 593767 w 596052"/>
              <a:gd name="connsiteY5" fmla="*/ 299482 h 34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052" h="344730">
                <a:moveTo>
                  <a:pt x="0" y="323232"/>
                </a:moveTo>
                <a:cubicBezTo>
                  <a:pt x="10886" y="225261"/>
                  <a:pt x="21772" y="127290"/>
                  <a:pt x="83128" y="73851"/>
                </a:cubicBezTo>
                <a:cubicBezTo>
                  <a:pt x="144484" y="20412"/>
                  <a:pt x="286987" y="-9276"/>
                  <a:pt x="368135" y="2599"/>
                </a:cubicBezTo>
                <a:cubicBezTo>
                  <a:pt x="449283" y="14474"/>
                  <a:pt x="532411" y="89685"/>
                  <a:pt x="570016" y="145103"/>
                </a:cubicBezTo>
                <a:cubicBezTo>
                  <a:pt x="607621" y="200521"/>
                  <a:pt x="589809" y="309378"/>
                  <a:pt x="593767" y="335108"/>
                </a:cubicBezTo>
                <a:cubicBezTo>
                  <a:pt x="597725" y="360838"/>
                  <a:pt x="595746" y="330160"/>
                  <a:pt x="593767" y="299482"/>
                </a:cubicBezTo>
              </a:path>
            </a:pathLst>
          </a:custGeom>
          <a:ln w="28575">
            <a:prstDash val="lgDash"/>
          </a:ln>
        </p:spPr>
        <p:style>
          <a:lnRef idx="1">
            <a:schemeClr val="accent2"/>
          </a:lnRef>
          <a:fillRef idx="0">
            <a:schemeClr val="accent2"/>
          </a:fillRef>
          <a:effectRef idx="0">
            <a:schemeClr val="accent2"/>
          </a:effectRef>
          <a:fontRef idx="minor">
            <a:schemeClr val="tx1"/>
          </a:fontRef>
        </p:style>
        <p:txBody>
          <a:bodyPr anchor="ctr"/>
          <a:lstStyle/>
          <a:p>
            <a:pPr algn="ctr" fontAlgn="auto"/>
            <a:endParaRPr lang="en-US" noProof="1"/>
          </a:p>
        </p:txBody>
      </p:sp>
      <p:grpSp>
        <p:nvGrpSpPr>
          <p:cNvPr id="39943" name="组合 11"/>
          <p:cNvGrpSpPr>
            <a:grpSpLocks/>
          </p:cNvGrpSpPr>
          <p:nvPr/>
        </p:nvGrpSpPr>
        <p:grpSpPr bwMode="auto">
          <a:xfrm>
            <a:off x="69850" y="47625"/>
            <a:ext cx="5578475" cy="892175"/>
            <a:chOff x="-52708" y="160086"/>
            <a:chExt cx="5577840" cy="891692"/>
          </a:xfrm>
        </p:grpSpPr>
        <p:sp>
          <p:nvSpPr>
            <p:cNvPr id="13" name="单圆角矩形 12"/>
            <p:cNvSpPr/>
            <p:nvPr/>
          </p:nvSpPr>
          <p:spPr>
            <a:xfrm>
              <a:off x="840953" y="398082"/>
              <a:ext cx="4684179" cy="417287"/>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sz="2400" noProof="1">
                  <a:solidFill>
                    <a:prstClr val="white"/>
                  </a:solidFill>
                  <a:ea typeface="宋体" panose="02010600030101010101" pitchFamily="2" charset="-122"/>
                  <a:cs typeface="Times New Roman" panose="02020603050405020304" pitchFamily="18" charset="0"/>
                  <a:sym typeface="+mn-ea"/>
                </a:rPr>
                <a:t>Different curves of foot trajectory  </a:t>
              </a:r>
              <a:endParaRPr lang="en-US" sz="2400" b="1" noProof="1">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pic>
        <p:nvPicPr>
          <p:cNvPr id="39946"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913" y="1046163"/>
            <a:ext cx="3549650"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图片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9438" y="3946525"/>
            <a:ext cx="3535362"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图片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7238" y="1093788"/>
            <a:ext cx="3484562"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9" name="矩形 6"/>
          <p:cNvSpPr>
            <a:spLocks noChangeArrowheads="1"/>
          </p:cNvSpPr>
          <p:nvPr/>
        </p:nvSpPr>
        <p:spPr bwMode="auto">
          <a:xfrm>
            <a:off x="2608263" y="1587500"/>
            <a:ext cx="1658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00000"/>
                </a:solidFill>
              </a:rPr>
              <a:t>Trapezoid curve</a:t>
            </a:r>
          </a:p>
        </p:txBody>
      </p:sp>
      <p:pic>
        <p:nvPicPr>
          <p:cNvPr id="39950" name="图片 4"/>
          <p:cNvPicPr>
            <a:picLocks noChangeAspect="1" noChangeArrowheads="1"/>
          </p:cNvPicPr>
          <p:nvPr/>
        </p:nvPicPr>
        <p:blipFill>
          <a:blip r:embed="rId7">
            <a:extLst>
              <a:ext uri="{28A0092B-C50C-407E-A947-70E740481C1C}">
                <a14:useLocalDpi xmlns:a14="http://schemas.microsoft.com/office/drawing/2010/main" val="0"/>
              </a:ext>
            </a:extLst>
          </a:blip>
          <a:srcRect l="-1176" t="5762" r="1176" b="39511"/>
          <a:stretch>
            <a:fillRect/>
          </a:stretch>
        </p:blipFill>
        <p:spPr bwMode="auto">
          <a:xfrm>
            <a:off x="5648325" y="4095750"/>
            <a:ext cx="382587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1" name="文本框 5"/>
          <p:cNvSpPr txBox="1">
            <a:spLocks noChangeArrowheads="1"/>
          </p:cNvSpPr>
          <p:nvPr/>
        </p:nvSpPr>
        <p:spPr bwMode="auto">
          <a:xfrm>
            <a:off x="2949575" y="2827338"/>
            <a:ext cx="96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obstacle</a:t>
            </a:r>
          </a:p>
        </p:txBody>
      </p:sp>
      <p:sp>
        <p:nvSpPr>
          <p:cNvPr id="39952" name="文本框 26"/>
          <p:cNvSpPr txBox="1">
            <a:spLocks noChangeArrowheads="1"/>
          </p:cNvSpPr>
          <p:nvPr/>
        </p:nvSpPr>
        <p:spPr bwMode="auto">
          <a:xfrm>
            <a:off x="6884988" y="2827338"/>
            <a:ext cx="96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obstacle</a:t>
            </a:r>
          </a:p>
        </p:txBody>
      </p:sp>
      <p:sp>
        <p:nvSpPr>
          <p:cNvPr id="39953" name="文本框 27"/>
          <p:cNvSpPr txBox="1">
            <a:spLocks noChangeArrowheads="1"/>
          </p:cNvSpPr>
          <p:nvPr/>
        </p:nvSpPr>
        <p:spPr bwMode="auto">
          <a:xfrm>
            <a:off x="3197225" y="5727700"/>
            <a:ext cx="96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obstacle</a:t>
            </a:r>
          </a:p>
        </p:txBody>
      </p:sp>
      <p:sp>
        <p:nvSpPr>
          <p:cNvPr id="39954" name="文本框 28"/>
          <p:cNvSpPr txBox="1">
            <a:spLocks noChangeArrowheads="1"/>
          </p:cNvSpPr>
          <p:nvPr/>
        </p:nvSpPr>
        <p:spPr bwMode="auto">
          <a:xfrm>
            <a:off x="7146925" y="5651500"/>
            <a:ext cx="96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obstacle</a:t>
            </a:r>
          </a:p>
        </p:txBody>
      </p:sp>
      <p:sp>
        <p:nvSpPr>
          <p:cNvPr id="39955" name="矩形 9"/>
          <p:cNvSpPr>
            <a:spLocks noChangeArrowheads="1"/>
          </p:cNvSpPr>
          <p:nvPr/>
        </p:nvSpPr>
        <p:spPr bwMode="auto">
          <a:xfrm>
            <a:off x="2717800" y="4424363"/>
            <a:ext cx="1793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00000"/>
                </a:solidFill>
              </a:rPr>
              <a:t>Polynomial curve</a:t>
            </a:r>
          </a:p>
        </p:txBody>
      </p:sp>
      <p:sp>
        <p:nvSpPr>
          <p:cNvPr id="39956" name="矩形 6"/>
          <p:cNvSpPr>
            <a:spLocks noChangeArrowheads="1"/>
          </p:cNvSpPr>
          <p:nvPr/>
        </p:nvSpPr>
        <p:spPr bwMode="auto">
          <a:xfrm>
            <a:off x="6916738" y="1571625"/>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00000"/>
                </a:solidFill>
              </a:rPr>
              <a:t>Sine curve</a:t>
            </a:r>
          </a:p>
        </p:txBody>
      </p:sp>
      <p:sp>
        <p:nvSpPr>
          <p:cNvPr id="39957" name="矩形 6"/>
          <p:cNvSpPr>
            <a:spLocks noChangeArrowheads="1"/>
          </p:cNvSpPr>
          <p:nvPr/>
        </p:nvSpPr>
        <p:spPr bwMode="auto">
          <a:xfrm>
            <a:off x="6897688" y="4610100"/>
            <a:ext cx="1327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00000"/>
                </a:solidFill>
              </a:rPr>
              <a:t>Spline curve</a:t>
            </a:r>
          </a:p>
        </p:txBody>
      </p:sp>
      <p:sp>
        <p:nvSpPr>
          <p:cNvPr id="39958" name=" 2050"/>
          <p:cNvSpPr>
            <a:spLocks noChangeArrowheads="1"/>
          </p:cNvSpPr>
          <p:nvPr/>
        </p:nvSpPr>
        <p:spPr bwMode="auto">
          <a:xfrm>
            <a:off x="9321800" y="5419725"/>
            <a:ext cx="661988" cy="763588"/>
          </a:xfrm>
          <a:custGeom>
            <a:avLst/>
            <a:gdLst>
              <a:gd name="T0" fmla="*/ 1360 w 1360"/>
              <a:gd name="T1" fmla="*/ 54 h 1358"/>
              <a:gd name="T2" fmla="*/ 1216 w 1360"/>
              <a:gd name="T3" fmla="*/ 169 h 1358"/>
              <a:gd name="T4" fmla="*/ 1076 w 1360"/>
              <a:gd name="T5" fmla="*/ 299 h 1358"/>
              <a:gd name="T6" fmla="*/ 941 w 1360"/>
              <a:gd name="T7" fmla="*/ 443 h 1358"/>
              <a:gd name="T8" fmla="*/ 813 w 1360"/>
              <a:gd name="T9" fmla="*/ 602 h 1358"/>
              <a:gd name="T10" fmla="*/ 693 w 1360"/>
              <a:gd name="T11" fmla="*/ 765 h 1358"/>
              <a:gd name="T12" fmla="*/ 594 w 1360"/>
              <a:gd name="T13" fmla="*/ 930 h 1358"/>
              <a:gd name="T14" fmla="*/ 511 w 1360"/>
              <a:gd name="T15" fmla="*/ 1091 h 1358"/>
              <a:gd name="T16" fmla="*/ 446 w 1360"/>
              <a:gd name="T17" fmla="*/ 1251 h 1358"/>
              <a:gd name="T18" fmla="*/ 375 w 1360"/>
              <a:gd name="T19" fmla="*/ 1300 h 1358"/>
              <a:gd name="T20" fmla="*/ 325 w 1360"/>
              <a:gd name="T21" fmla="*/ 1339 h 1358"/>
              <a:gd name="T22" fmla="*/ 298 w 1360"/>
              <a:gd name="T23" fmla="*/ 1337 h 1358"/>
              <a:gd name="T24" fmla="*/ 279 w 1360"/>
              <a:gd name="T25" fmla="*/ 1276 h 1358"/>
              <a:gd name="T26" fmla="*/ 240 w 1360"/>
              <a:gd name="T27" fmla="*/ 1178 h 1358"/>
              <a:gd name="T28" fmla="*/ 204 w 1360"/>
              <a:gd name="T29" fmla="*/ 1088 h 1358"/>
              <a:gd name="T30" fmla="*/ 171 w 1360"/>
              <a:gd name="T31" fmla="*/ 1013 h 1358"/>
              <a:gd name="T32" fmla="*/ 140 w 1360"/>
              <a:gd name="T33" fmla="*/ 953 h 1358"/>
              <a:gd name="T34" fmla="*/ 111 w 1360"/>
              <a:gd name="T35" fmla="*/ 907 h 1358"/>
              <a:gd name="T36" fmla="*/ 86 w 1360"/>
              <a:gd name="T37" fmla="*/ 873 h 1358"/>
              <a:gd name="T38" fmla="*/ 58 w 1360"/>
              <a:gd name="T39" fmla="*/ 848 h 1358"/>
              <a:gd name="T40" fmla="*/ 29 w 1360"/>
              <a:gd name="T41" fmla="*/ 832 h 1358"/>
              <a:gd name="T42" fmla="*/ 0 w 1360"/>
              <a:gd name="T43" fmla="*/ 825 h 1358"/>
              <a:gd name="T44" fmla="*/ 38 w 1360"/>
              <a:gd name="T45" fmla="*/ 790 h 1358"/>
              <a:gd name="T46" fmla="*/ 77 w 1360"/>
              <a:gd name="T47" fmla="*/ 765 h 1358"/>
              <a:gd name="T48" fmla="*/ 109 w 1360"/>
              <a:gd name="T49" fmla="*/ 752 h 1358"/>
              <a:gd name="T50" fmla="*/ 142 w 1360"/>
              <a:gd name="T51" fmla="*/ 746 h 1358"/>
              <a:gd name="T52" fmla="*/ 184 w 1360"/>
              <a:gd name="T53" fmla="*/ 761 h 1358"/>
              <a:gd name="T54" fmla="*/ 231 w 1360"/>
              <a:gd name="T55" fmla="*/ 806 h 1358"/>
              <a:gd name="T56" fmla="*/ 277 w 1360"/>
              <a:gd name="T57" fmla="*/ 878 h 1358"/>
              <a:gd name="T58" fmla="*/ 327 w 1360"/>
              <a:gd name="T59" fmla="*/ 980 h 1358"/>
              <a:gd name="T60" fmla="*/ 409 w 1360"/>
              <a:gd name="T61" fmla="*/ 982 h 1358"/>
              <a:gd name="T62" fmla="*/ 507 w 1360"/>
              <a:gd name="T63" fmla="*/ 823 h 1358"/>
              <a:gd name="T64" fmla="*/ 615 w 1360"/>
              <a:gd name="T65" fmla="*/ 669 h 1358"/>
              <a:gd name="T66" fmla="*/ 732 w 1360"/>
              <a:gd name="T67" fmla="*/ 524 h 1358"/>
              <a:gd name="T68" fmla="*/ 859 w 1360"/>
              <a:gd name="T69" fmla="*/ 385 h 1358"/>
              <a:gd name="T70" fmla="*/ 989 w 1360"/>
              <a:gd name="T71" fmla="*/ 259 h 1358"/>
              <a:gd name="T72" fmla="*/ 1124 w 1360"/>
              <a:gd name="T73" fmla="*/ 144 h 1358"/>
              <a:gd name="T74" fmla="*/ 1260 w 1360"/>
              <a:gd name="T75" fmla="*/ 4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solidFill>
            <a:srgbClr val="005724"/>
          </a:solidFill>
          <a:ln w="9525">
            <a:solidFill>
              <a:srgbClr val="005724"/>
            </a:solidFill>
            <a:round/>
            <a:headEnd/>
            <a:tailEnd/>
          </a:ln>
        </p:spPr>
        <p:txBody>
          <a:bodyP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文本框 1"/>
          <p:cNvSpPr txBox="1">
            <a:spLocks noChangeArrowheads="1"/>
          </p:cNvSpPr>
          <p:nvPr/>
        </p:nvSpPr>
        <p:spPr bwMode="auto">
          <a:xfrm>
            <a:off x="581025" y="1201738"/>
            <a:ext cx="3960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solidFill>
                  <a:srgbClr val="000000"/>
                </a:solidFill>
              </a:rPr>
              <a:t>Expression of Bezier curve:</a:t>
            </a:r>
          </a:p>
        </p:txBody>
      </p:sp>
      <p:grpSp>
        <p:nvGrpSpPr>
          <p:cNvPr id="40962" name="组合 51"/>
          <p:cNvGrpSpPr>
            <a:grpSpLocks/>
          </p:cNvGrpSpPr>
          <p:nvPr/>
        </p:nvGrpSpPr>
        <p:grpSpPr bwMode="auto">
          <a:xfrm>
            <a:off x="119063" y="115888"/>
            <a:ext cx="4529137" cy="892175"/>
            <a:chOff x="-52708" y="160086"/>
            <a:chExt cx="4529455" cy="891692"/>
          </a:xfrm>
        </p:grpSpPr>
        <p:sp>
          <p:nvSpPr>
            <p:cNvPr id="49" name="单圆角矩形 48"/>
            <p:cNvSpPr/>
            <p:nvPr/>
          </p:nvSpPr>
          <p:spPr>
            <a:xfrm>
              <a:off x="636315" y="426642"/>
              <a:ext cx="3840432" cy="360167"/>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indent="266700"/>
              <a:r>
                <a:rPr lang="en-US" noProof="1">
                  <a:solidFill>
                    <a:prstClr val="white"/>
                  </a:solidFill>
                  <a:ea typeface="宋体" panose="02010600030101010101" pitchFamily="2" charset="-122"/>
                  <a:cs typeface="Times New Roman" panose="02020603050405020304" pitchFamily="18" charset="0"/>
                  <a:sym typeface="+mn-ea"/>
                </a:rPr>
                <a:t>Bezier curve: </a:t>
              </a:r>
              <a:r>
                <a:rPr lang="en-US" altLang="zh-CN" noProof="1">
                  <a:solidFill>
                    <a:prstClr val="white"/>
                  </a:solidFill>
                  <a:cs typeface="Times New Roman" panose="02020603050405020304" pitchFamily="18" charset="0"/>
                  <a:sym typeface="+mn-ea"/>
                </a:rPr>
                <a:t>definition</a:t>
              </a:r>
              <a:endParaRPr lang="en-US" altLang="zh-CN" noProof="1">
                <a:solidFill>
                  <a:prstClr val="white"/>
                </a:solidFill>
              </a:endParaRPr>
            </a:p>
          </p:txBody>
        </p:sp>
        <p:pic>
          <p:nvPicPr>
            <p:cNvPr id="50" name="图片 49"/>
            <p:cNvPicPr>
              <a:picLocks noChangeAspect="1"/>
            </p:cNvPicPr>
            <p:nvPr/>
          </p:nvPicPr>
          <p:blipFill rotWithShape="1">
            <a:blip r:embed="rId2"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
        <p:nvSpPr>
          <p:cNvPr id="40965" name="灯片编号占位符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C1A12BD8-6DB4-4D70-9896-A56DC65EDE09}" type="slidenum">
              <a:rPr lang="zh-CN" altLang="en-US">
                <a:solidFill>
                  <a:srgbClr val="898989"/>
                </a:solidFill>
              </a:rPr>
              <a:pPr fontAlgn="base"/>
              <a:t>21</a:t>
            </a:fld>
            <a:endParaRPr lang="zh-CN" altLang="en-US">
              <a:solidFill>
                <a:srgbClr val="898989"/>
              </a:solidFill>
            </a:endParaRPr>
          </a:p>
        </p:txBody>
      </p:sp>
      <p:sp>
        <p:nvSpPr>
          <p:cNvPr id="21" name="矩形 20"/>
          <p:cNvSpPr>
            <a:spLocks noRot="1" noChangeAspect="1" noMove="1" noResize="1" noEditPoints="1" noAdjustHandles="1" noChangeArrowheads="1" noChangeShapeType="1" noTextEdit="1"/>
          </p:cNvSpPr>
          <p:nvPr/>
        </p:nvSpPr>
        <p:spPr>
          <a:xfrm>
            <a:off x="581797" y="1659337"/>
            <a:ext cx="9145775" cy="1266437"/>
          </a:xfrm>
          <a:prstGeom prst="rect">
            <a:avLst/>
          </a:prstGeom>
          <a:blipFill rotWithShape="0">
            <a:blip r:embed="rId3"/>
            <a:stretch>
              <a:fillRect l="-666"/>
            </a:stretch>
          </a:blipFill>
        </p:spPr>
        <p:txBody>
          <a:bodyPr/>
          <a:lstStyle/>
          <a:p>
            <a:r>
              <a:rPr lang="en-US" noProof="1">
                <a:noFill/>
                <a:latin typeface="Calibri" panose="020F0502020204030204" charset="0"/>
              </a:rPr>
              <a:t> </a:t>
            </a:r>
            <a:endParaRPr lang="en-US" noProof="1">
              <a:noFill/>
            </a:endParaRPr>
          </a:p>
        </p:txBody>
      </p:sp>
      <p:pic>
        <p:nvPicPr>
          <p:cNvPr id="40967" name="图片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414463"/>
            <a:ext cx="3429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文本框 13"/>
          <p:cNvSpPr txBox="1">
            <a:spLocks noChangeArrowheads="1"/>
          </p:cNvSpPr>
          <p:nvPr/>
        </p:nvSpPr>
        <p:spPr bwMode="auto">
          <a:xfrm>
            <a:off x="2459038" y="3294063"/>
            <a:ext cx="1944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solidFill>
                  <a:srgbClr val="000000"/>
                </a:solidFill>
              </a:rPr>
              <a:t>Control points</a:t>
            </a:r>
          </a:p>
        </p:txBody>
      </p:sp>
      <p:sp>
        <p:nvSpPr>
          <p:cNvPr id="3" name="椭圆 2"/>
          <p:cNvSpPr/>
          <p:nvPr/>
        </p:nvSpPr>
        <p:spPr>
          <a:xfrm>
            <a:off x="3432175" y="1951038"/>
            <a:ext cx="360363" cy="35401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cxnSp>
        <p:nvCxnSpPr>
          <p:cNvPr id="5" name="直接箭头连接符 4"/>
          <p:cNvCxnSpPr/>
          <p:nvPr/>
        </p:nvCxnSpPr>
        <p:spPr>
          <a:xfrm flipH="1">
            <a:off x="3370263" y="2305050"/>
            <a:ext cx="179387" cy="842963"/>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BF814566-231C-456C-A8DC-D01C3A0FAC4C}" type="slidenum">
              <a:rPr lang="zh-CN" altLang="en-US">
                <a:solidFill>
                  <a:srgbClr val="898989"/>
                </a:solidFill>
              </a:rPr>
              <a:pPr fontAlgn="base"/>
              <a:t>22</a:t>
            </a:fld>
            <a:endParaRPr lang="zh-CN" altLang="en-US">
              <a:solidFill>
                <a:srgbClr val="898989"/>
              </a:solidFill>
            </a:endParaRPr>
          </a:p>
        </p:txBody>
      </p:sp>
      <p:sp>
        <p:nvSpPr>
          <p:cNvPr id="20" name="文本框 19"/>
          <p:cNvSpPr txBox="1"/>
          <p:nvPr/>
        </p:nvSpPr>
        <p:spPr>
          <a:xfrm>
            <a:off x="808038" y="871538"/>
            <a:ext cx="9032875" cy="1077912"/>
          </a:xfrm>
          <a:prstGeom prst="rect">
            <a:avLst/>
          </a:prstGeom>
          <a:noFill/>
        </p:spPr>
        <p:txBody>
          <a:bodyPr>
            <a:spAutoFit/>
          </a:bodyPr>
          <a:lstStyle/>
          <a:p>
            <a:pPr fontAlgn="auto"/>
            <a:r>
              <a:rPr lang="en-US" sz="2800" b="1" noProof="1">
                <a:solidFill>
                  <a:prstClr val="black"/>
                </a:solidFill>
                <a:latin typeface="+mn-lt"/>
                <a:ea typeface="+mn-ea"/>
              </a:rPr>
              <a:t>Rule 1: Control points </a:t>
            </a:r>
            <a:r>
              <a:rPr lang="en-US" altLang="zh-CN" sz="2800" b="1" noProof="1">
                <a:solidFill>
                  <a:prstClr val="black"/>
                </a:solidFill>
                <a:latin typeface="+mn-lt"/>
                <a:ea typeface="+mn-ea"/>
              </a:rPr>
              <a:t>should be in the workspace</a:t>
            </a:r>
            <a:endParaRPr lang="en-US" altLang="zh-CN" sz="2800" b="1" noProof="1">
              <a:solidFill>
                <a:prstClr val="black"/>
              </a:solidFill>
            </a:endParaRPr>
          </a:p>
          <a:p>
            <a:pPr fontAlgn="auto"/>
            <a:endParaRPr lang="en-US" noProof="1">
              <a:solidFill>
                <a:prstClr val="black"/>
              </a:solidFill>
            </a:endParaRPr>
          </a:p>
          <a:p>
            <a:pPr marL="342900" indent="-342900" fontAlgn="auto">
              <a:buFontTx/>
              <a:buAutoNum type="arabicPeriod"/>
            </a:pPr>
            <a:endParaRPr lang="en-US" noProof="1">
              <a:solidFill>
                <a:prstClr val="black"/>
              </a:solidFill>
            </a:endParaRPr>
          </a:p>
        </p:txBody>
      </p:sp>
      <p:pic>
        <p:nvPicPr>
          <p:cNvPr id="23" name="图片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1836738"/>
            <a:ext cx="3346450" cy="284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a:spLocks noRot="1" noChangeAspect="1" noMove="1" noResize="1" noEditPoints="1" noAdjustHandles="1" noChangeArrowheads="1" noChangeShapeType="1" noTextEdit="1"/>
          </p:cNvSpPr>
          <p:nvPr/>
        </p:nvSpPr>
        <p:spPr>
          <a:xfrm>
            <a:off x="5049020" y="2544085"/>
            <a:ext cx="4572000" cy="1569660"/>
          </a:xfrm>
          <a:prstGeom prst="rect">
            <a:avLst/>
          </a:prstGeom>
          <a:blipFill rotWithShape="0">
            <a:blip r:embed="rId3"/>
            <a:stretch>
              <a:fillRect l="-2000" t="-4264"/>
            </a:stretch>
          </a:blipFill>
        </p:spPr>
        <p:txBody>
          <a:bodyPr/>
          <a:lstStyle/>
          <a:p>
            <a:pPr fontAlgn="auto"/>
            <a:r>
              <a:rPr lang="en-US" noProof="1">
                <a:noFill/>
                <a:latin typeface="+mn-lt"/>
                <a:ea typeface="+mn-ea"/>
              </a:rPr>
              <a:t> </a:t>
            </a:r>
            <a:endParaRPr lang="en-US" noProof="1">
              <a:noFill/>
            </a:endParaRPr>
          </a:p>
        </p:txBody>
      </p:sp>
      <p:sp>
        <p:nvSpPr>
          <p:cNvPr id="28" name="矩形 27"/>
          <p:cNvSpPr>
            <a:spLocks noRot="1" noChangeAspect="1" noMove="1" noResize="1" noEditPoints="1" noAdjustHandles="1" noChangeArrowheads="1" noTextEdit="1"/>
          </p:cNvSpPr>
          <p:nvPr/>
        </p:nvSpPr>
        <p:spPr bwMode="auto">
          <a:xfrm>
            <a:off x="3883025" y="2636838"/>
            <a:ext cx="746125" cy="369887"/>
          </a:xfrm>
          <a:prstGeom prst="rect">
            <a:avLst/>
          </a:pr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30" name="矩形 29"/>
          <p:cNvSpPr>
            <a:spLocks noRot="1" noChangeAspect="1" noMove="1" noResize="1" noEditPoints="1" noAdjustHandles="1" noChangeArrowheads="1" noTextEdit="1"/>
          </p:cNvSpPr>
          <p:nvPr/>
        </p:nvSpPr>
        <p:spPr bwMode="auto">
          <a:xfrm>
            <a:off x="2814638" y="3757613"/>
            <a:ext cx="763587" cy="369887"/>
          </a:xfrm>
          <a:prstGeom prst="rect">
            <a:avLst/>
          </a:pr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31" name="矩形 30"/>
          <p:cNvSpPr>
            <a:spLocks noRot="1" noChangeAspect="1" noMove="1" noResize="1" noEditPoints="1" noAdjustHandles="1" noChangeArrowheads="1" noTextEdit="1"/>
          </p:cNvSpPr>
          <p:nvPr/>
        </p:nvSpPr>
        <p:spPr bwMode="auto">
          <a:xfrm>
            <a:off x="1420813" y="2379663"/>
            <a:ext cx="817562" cy="369887"/>
          </a:xfrm>
          <a:prstGeom prst="rect">
            <a:avLst/>
          </a:pr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pic>
        <p:nvPicPr>
          <p:cNvPr id="33" name="图片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50" y="1435100"/>
            <a:ext cx="5475288"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6063" y="1592263"/>
            <a:ext cx="5056187"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4" name="组合 11"/>
          <p:cNvGrpSpPr>
            <a:grpSpLocks/>
          </p:cNvGrpSpPr>
          <p:nvPr/>
        </p:nvGrpSpPr>
        <p:grpSpPr bwMode="auto">
          <a:xfrm>
            <a:off x="107950" y="63500"/>
            <a:ext cx="7283450" cy="892175"/>
            <a:chOff x="-52708" y="160086"/>
            <a:chExt cx="7284720" cy="891692"/>
          </a:xfrm>
        </p:grpSpPr>
        <p:sp>
          <p:nvSpPr>
            <p:cNvPr id="13" name="单圆角矩形 12"/>
            <p:cNvSpPr/>
            <p:nvPr/>
          </p:nvSpPr>
          <p:spPr>
            <a:xfrm>
              <a:off x="841211" y="398082"/>
              <a:ext cx="6390801" cy="417287"/>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indent="266700" fontAlgn="auto"/>
              <a:r>
                <a:rPr lang="en-US" sz="2400" noProof="1">
                  <a:solidFill>
                    <a:prstClr val="white"/>
                  </a:solidFill>
                  <a:ea typeface="宋体" panose="02010600030101010101" pitchFamily="2" charset="-122"/>
                  <a:cs typeface="Times New Roman" panose="02020603050405020304" pitchFamily="18" charset="0"/>
                  <a:sym typeface="+mn-ea"/>
                </a:rPr>
                <a:t>Bezier curve: Rules for selecting control points</a:t>
              </a:r>
              <a:endParaRPr lang="en-US" sz="2400" b="1" noProof="1">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rotWithShape="1">
            <a:blip r:embed="rId9"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grpSp>
        <p:nvGrpSpPr>
          <p:cNvPr id="55" name="组合 54"/>
          <p:cNvGrpSpPr>
            <a:grpSpLocks/>
          </p:cNvGrpSpPr>
          <p:nvPr/>
        </p:nvGrpSpPr>
        <p:grpSpPr bwMode="auto">
          <a:xfrm>
            <a:off x="438150" y="5462588"/>
            <a:ext cx="11404600" cy="977900"/>
            <a:chOff x="12167" y="5049"/>
            <a:chExt cx="6792" cy="4370"/>
          </a:xfrm>
        </p:grpSpPr>
        <p:sp>
          <p:nvSpPr>
            <p:cNvPr id="53" name="圆角矩形 52"/>
            <p:cNvSpPr/>
            <p:nvPr/>
          </p:nvSpPr>
          <p:spPr>
            <a:xfrm>
              <a:off x="12167" y="5049"/>
              <a:ext cx="6739" cy="437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fontAlgn="auto"/>
              <a:endParaRPr lang="zh-CN" altLang="en-US" noProof="1"/>
            </a:p>
          </p:txBody>
        </p:sp>
        <p:sp>
          <p:nvSpPr>
            <p:cNvPr id="41999" name="文本框 53"/>
            <p:cNvSpPr txBox="1">
              <a:spLocks noChangeArrowheads="1"/>
            </p:cNvSpPr>
            <p:nvPr/>
          </p:nvSpPr>
          <p:spPr bwMode="auto">
            <a:xfrm>
              <a:off x="12255" y="5402"/>
              <a:ext cx="6704" cy="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solidFill>
                    <a:srgbClr val="C00000"/>
                  </a:solidFill>
                </a:rPr>
                <a:t>In y-z plan, the shape is close to a circle </a:t>
              </a:r>
            </a:p>
            <a:p>
              <a:r>
                <a:rPr lang="en-US" altLang="zh-CN" sz="2400">
                  <a:solidFill>
                    <a:srgbClr val="C00000"/>
                  </a:solidFill>
                </a:rPr>
                <a:t>When studying foot trajectory planning, we consider it as a circle with a radius of 400mm.</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0"/>
                                        </p:tgtEl>
                                      </p:cBhvr>
                                    </p:animEffect>
                                    <p:set>
                                      <p:cBhvr>
                                        <p:cTn id="13" dur="1" fill="hold">
                                          <p:stCondLst>
                                            <p:cond delay="499"/>
                                          </p:stCondLst>
                                        </p:cTn>
                                        <p:tgtEl>
                                          <p:spTgt spid="3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6"/>
                                        </p:tgtEl>
                                      </p:cBhvr>
                                    </p:animEffect>
                                    <p:set>
                                      <p:cBhvr>
                                        <p:cTn id="19" dur="1" fill="hold">
                                          <p:stCondLst>
                                            <p:cond delay="499"/>
                                          </p:stCondLst>
                                        </p:cTn>
                                        <p:tgtEl>
                                          <p:spTgt spid="26"/>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8" grpId="0" bldLvl="0" animBg="1"/>
      <p:bldP spid="30" grpId="0" bldLvl="0" animBg="1"/>
      <p:bldP spid="3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D64DB3CE-32EF-41B4-8AE6-B3D717E37FF5}" type="slidenum">
              <a:rPr lang="zh-CN" altLang="en-US">
                <a:solidFill>
                  <a:srgbClr val="898989"/>
                </a:solidFill>
              </a:rPr>
              <a:pPr fontAlgn="base"/>
              <a:t>23</a:t>
            </a:fld>
            <a:endParaRPr lang="zh-CN" altLang="en-US">
              <a:solidFill>
                <a:srgbClr val="898989"/>
              </a:solidFill>
            </a:endParaRPr>
          </a:p>
        </p:txBody>
      </p:sp>
      <p:pic>
        <p:nvPicPr>
          <p:cNvPr id="43010"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5" y="2022475"/>
            <a:ext cx="577850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文本框 10"/>
          <p:cNvSpPr txBox="1">
            <a:spLocks noChangeArrowheads="1"/>
          </p:cNvSpPr>
          <p:nvPr/>
        </p:nvSpPr>
        <p:spPr bwMode="auto">
          <a:xfrm>
            <a:off x="808038" y="971550"/>
            <a:ext cx="8601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solidFill>
                  <a:srgbClr val="000000"/>
                </a:solidFill>
              </a:rPr>
              <a:t>Rule 1: Control points should be in the workspace</a:t>
            </a:r>
          </a:p>
        </p:txBody>
      </p:sp>
      <p:pic>
        <p:nvPicPr>
          <p:cNvPr id="43012" name="图片 1"/>
          <p:cNvPicPr>
            <a:picLocks noChangeAspect="1" noChangeArrowheads="1"/>
          </p:cNvPicPr>
          <p:nvPr/>
        </p:nvPicPr>
        <p:blipFill>
          <a:blip r:embed="rId3">
            <a:extLst>
              <a:ext uri="{28A0092B-C50C-407E-A947-70E740481C1C}">
                <a14:useLocalDpi xmlns:a14="http://schemas.microsoft.com/office/drawing/2010/main" val="0"/>
              </a:ext>
            </a:extLst>
          </a:blip>
          <a:srcRect r="42551" b="44162"/>
          <a:stretch>
            <a:fillRect/>
          </a:stretch>
        </p:blipFill>
        <p:spPr bwMode="auto">
          <a:xfrm>
            <a:off x="742950" y="2917825"/>
            <a:ext cx="193675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p:cNvSpPr/>
          <p:nvPr/>
        </p:nvSpPr>
        <p:spPr>
          <a:xfrm>
            <a:off x="3721100" y="4437063"/>
            <a:ext cx="503238" cy="434975"/>
          </a:xfrm>
          <a:prstGeom prst="ellipse">
            <a:avLst/>
          </a:prstGeom>
          <a:no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cxnSp>
        <p:nvCxnSpPr>
          <p:cNvPr id="9" name="直接箭头连接符 8"/>
          <p:cNvCxnSpPr/>
          <p:nvPr/>
        </p:nvCxnSpPr>
        <p:spPr>
          <a:xfrm flipH="1" flipV="1">
            <a:off x="2738438" y="4279900"/>
            <a:ext cx="981075" cy="37465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196263" y="4448175"/>
            <a:ext cx="503237" cy="433388"/>
          </a:xfrm>
          <a:prstGeom prst="ellipse">
            <a:avLst/>
          </a:prstGeom>
          <a:no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cxnSp>
        <p:nvCxnSpPr>
          <p:cNvPr id="17" name="直接箭头连接符 16"/>
          <p:cNvCxnSpPr/>
          <p:nvPr/>
        </p:nvCxnSpPr>
        <p:spPr>
          <a:xfrm flipV="1">
            <a:off x="8689975" y="4306888"/>
            <a:ext cx="463550" cy="3587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43017" name="图片 17"/>
          <p:cNvPicPr>
            <a:picLocks noChangeAspect="1" noChangeArrowheads="1"/>
          </p:cNvPicPr>
          <p:nvPr/>
        </p:nvPicPr>
        <p:blipFill>
          <a:blip r:embed="rId4">
            <a:extLst>
              <a:ext uri="{28A0092B-C50C-407E-A947-70E740481C1C}">
                <a14:useLocalDpi xmlns:a14="http://schemas.microsoft.com/office/drawing/2010/main" val="0"/>
              </a:ext>
            </a:extLst>
          </a:blip>
          <a:srcRect b="29097"/>
          <a:stretch>
            <a:fillRect/>
          </a:stretch>
        </p:blipFill>
        <p:spPr bwMode="auto">
          <a:xfrm>
            <a:off x="9402763" y="2998788"/>
            <a:ext cx="1543050"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23"/>
          <p:cNvSpPr/>
          <p:nvPr/>
        </p:nvSpPr>
        <p:spPr>
          <a:xfrm>
            <a:off x="9112250" y="2789238"/>
            <a:ext cx="2471738" cy="2163762"/>
          </a:xfrm>
          <a:prstGeom prst="ellipse">
            <a:avLst/>
          </a:prstGeom>
          <a:no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sp>
        <p:nvSpPr>
          <p:cNvPr id="27" name="椭圆 26"/>
          <p:cNvSpPr/>
          <p:nvPr/>
        </p:nvSpPr>
        <p:spPr>
          <a:xfrm>
            <a:off x="354013" y="2462213"/>
            <a:ext cx="2622550" cy="2409825"/>
          </a:xfrm>
          <a:prstGeom prst="ellipse">
            <a:avLst/>
          </a:prstGeom>
          <a:no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sp>
        <p:nvSpPr>
          <p:cNvPr id="19" name="文本框 18"/>
          <p:cNvSpPr txBox="1">
            <a:spLocks noRot="1" noChangeAspect="1" noMove="1" noResize="1" noEditPoints="1" noAdjustHandles="1" noChangeArrowheads="1" noChangeShapeType="1" noTextEdit="1"/>
          </p:cNvSpPr>
          <p:nvPr/>
        </p:nvSpPr>
        <p:spPr>
          <a:xfrm>
            <a:off x="742970" y="4926782"/>
            <a:ext cx="2952328" cy="400110"/>
          </a:xfrm>
          <a:prstGeom prst="rect">
            <a:avLst/>
          </a:prstGeom>
          <a:blipFill rotWithShape="0">
            <a:blip r:embed="rId5"/>
            <a:stretch>
              <a:fillRect l="-2273" t="-7576" b="-25758"/>
            </a:stretch>
          </a:blipFill>
        </p:spPr>
        <p:txBody>
          <a:bodyPr/>
          <a:lstStyle/>
          <a:p>
            <a:pPr fontAlgn="auto"/>
            <a:r>
              <a:rPr lang="en-US" noProof="1">
                <a:noFill/>
                <a:latin typeface="+mn-lt"/>
                <a:ea typeface="+mn-ea"/>
              </a:rPr>
              <a:t> </a:t>
            </a:r>
            <a:endParaRPr lang="en-US" noProof="1">
              <a:noFill/>
            </a:endParaRPr>
          </a:p>
        </p:txBody>
      </p:sp>
      <p:sp>
        <p:nvSpPr>
          <p:cNvPr id="20" name="文本框 19"/>
          <p:cNvSpPr txBox="1">
            <a:spLocks noRot="1" noChangeAspect="1" noMove="1" noResize="1" noEditPoints="1" noAdjustHandles="1" noChangeArrowheads="1" noChangeShapeType="1" noTextEdit="1"/>
          </p:cNvSpPr>
          <p:nvPr/>
        </p:nvSpPr>
        <p:spPr>
          <a:xfrm>
            <a:off x="8921539" y="5038711"/>
            <a:ext cx="5988508" cy="1015663"/>
          </a:xfrm>
          <a:prstGeom prst="rect">
            <a:avLst/>
          </a:prstGeom>
          <a:blipFill rotWithShape="0">
            <a:blip r:embed="rId6"/>
            <a:stretch>
              <a:fillRect l="-1120" t="-3614" b="-10241"/>
            </a:stretch>
          </a:blipFill>
        </p:spPr>
        <p:txBody>
          <a:bodyPr/>
          <a:lstStyle/>
          <a:p>
            <a:pPr fontAlgn="auto"/>
            <a:r>
              <a:rPr lang="en-US" noProof="1">
                <a:noFill/>
                <a:latin typeface="+mn-lt"/>
                <a:ea typeface="+mn-ea"/>
              </a:rPr>
              <a:t> </a:t>
            </a:r>
            <a:endParaRPr lang="en-US" noProof="1">
              <a:noFill/>
            </a:endParaRPr>
          </a:p>
        </p:txBody>
      </p:sp>
      <p:grpSp>
        <p:nvGrpSpPr>
          <p:cNvPr id="43022" name="组合 11"/>
          <p:cNvGrpSpPr>
            <a:grpSpLocks/>
          </p:cNvGrpSpPr>
          <p:nvPr/>
        </p:nvGrpSpPr>
        <p:grpSpPr bwMode="auto">
          <a:xfrm>
            <a:off x="107950" y="63500"/>
            <a:ext cx="7283450" cy="892175"/>
            <a:chOff x="-52708" y="160086"/>
            <a:chExt cx="7284720" cy="891692"/>
          </a:xfrm>
        </p:grpSpPr>
        <p:sp>
          <p:nvSpPr>
            <p:cNvPr id="13" name="单圆角矩形 12"/>
            <p:cNvSpPr/>
            <p:nvPr/>
          </p:nvSpPr>
          <p:spPr>
            <a:xfrm>
              <a:off x="841211" y="398082"/>
              <a:ext cx="6390801" cy="417287"/>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indent="266700" fontAlgn="auto"/>
              <a:r>
                <a:rPr lang="en-US" sz="2400" noProof="1">
                  <a:solidFill>
                    <a:prstClr val="white"/>
                  </a:solidFill>
                  <a:ea typeface="宋体" panose="02010600030101010101" pitchFamily="2" charset="-122"/>
                  <a:cs typeface="Times New Roman" panose="02020603050405020304" pitchFamily="18" charset="0"/>
                  <a:sym typeface="+mn-ea"/>
                </a:rPr>
                <a:t>Bezier curve: Rules for selecting control points</a:t>
              </a:r>
              <a:endParaRPr lang="en-US" sz="2400" b="1" noProof="1">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93E5FD6A-36DF-4526-92C9-1BD4C53F8890}" type="slidenum">
              <a:rPr lang="zh-CN" altLang="en-US">
                <a:solidFill>
                  <a:srgbClr val="898989"/>
                </a:solidFill>
              </a:rPr>
              <a:pPr fontAlgn="base"/>
              <a:t>24</a:t>
            </a:fld>
            <a:endParaRPr lang="zh-CN" altLang="en-US">
              <a:solidFill>
                <a:srgbClr val="898989"/>
              </a:solidFill>
            </a:endParaRPr>
          </a:p>
        </p:txBody>
      </p:sp>
      <p:sp>
        <p:nvSpPr>
          <p:cNvPr id="44034" name="文本框 5"/>
          <p:cNvSpPr txBox="1">
            <a:spLocks noChangeArrowheads="1"/>
          </p:cNvSpPr>
          <p:nvPr/>
        </p:nvSpPr>
        <p:spPr bwMode="auto">
          <a:xfrm>
            <a:off x="808038" y="1082675"/>
            <a:ext cx="8601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solidFill>
                  <a:srgbClr val="000000"/>
                </a:solidFill>
              </a:rPr>
              <a:t>Rule 2: Velocity boundary conditions should be satisfied</a:t>
            </a:r>
            <a:endParaRPr lang="en-US" altLang="zh-CN" sz="2000" b="1">
              <a:solidFill>
                <a:srgbClr val="000000"/>
              </a:solidFill>
            </a:endParaRPr>
          </a:p>
        </p:txBody>
      </p:sp>
      <p:sp>
        <p:nvSpPr>
          <p:cNvPr id="2" name="矩形 1"/>
          <p:cNvSpPr>
            <a:spLocks noRot="1" noChangeAspect="1" noMove="1" noResize="1" noEditPoints="1" noAdjustHandles="1" noChangeArrowheads="1" noChangeShapeType="1" noTextEdit="1"/>
          </p:cNvSpPr>
          <p:nvPr/>
        </p:nvSpPr>
        <p:spPr>
          <a:xfrm>
            <a:off x="807676" y="1876086"/>
            <a:ext cx="9937857" cy="3106107"/>
          </a:xfrm>
          <a:prstGeom prst="rect">
            <a:avLst/>
          </a:prstGeom>
          <a:blipFill rotWithShape="0">
            <a:blip r:embed="rId2"/>
            <a:stretch>
              <a:fillRect l="-920"/>
            </a:stretch>
          </a:blipFill>
        </p:spPr>
        <p:txBody>
          <a:bodyPr/>
          <a:lstStyle/>
          <a:p>
            <a:pPr fontAlgn="auto"/>
            <a:r>
              <a:rPr lang="en-US" noProof="1">
                <a:noFill/>
                <a:latin typeface="+mn-lt"/>
                <a:ea typeface="+mn-ea"/>
              </a:rPr>
              <a:t> </a:t>
            </a:r>
            <a:endParaRPr lang="en-US" noProof="1">
              <a:noFill/>
            </a:endParaRPr>
          </a:p>
        </p:txBody>
      </p:sp>
      <p:grpSp>
        <p:nvGrpSpPr>
          <p:cNvPr id="44036" name="组合 11"/>
          <p:cNvGrpSpPr>
            <a:grpSpLocks/>
          </p:cNvGrpSpPr>
          <p:nvPr/>
        </p:nvGrpSpPr>
        <p:grpSpPr bwMode="auto">
          <a:xfrm>
            <a:off x="107950" y="63500"/>
            <a:ext cx="7283450" cy="892175"/>
            <a:chOff x="-52708" y="160086"/>
            <a:chExt cx="7284720" cy="891692"/>
          </a:xfrm>
        </p:grpSpPr>
        <p:sp>
          <p:nvSpPr>
            <p:cNvPr id="13" name="单圆角矩形 12"/>
            <p:cNvSpPr/>
            <p:nvPr/>
          </p:nvSpPr>
          <p:spPr>
            <a:xfrm>
              <a:off x="841211" y="398082"/>
              <a:ext cx="6390801" cy="417287"/>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indent="266700" fontAlgn="auto"/>
              <a:r>
                <a:rPr lang="en-US" sz="2400" noProof="1">
                  <a:solidFill>
                    <a:prstClr val="white"/>
                  </a:solidFill>
                  <a:ea typeface="宋体" panose="02010600030101010101" pitchFamily="2" charset="-122"/>
                  <a:cs typeface="Times New Roman" panose="02020603050405020304" pitchFamily="18" charset="0"/>
                  <a:sym typeface="+mn-ea"/>
                </a:rPr>
                <a:t>Bezier curve: Rules for selecting control points</a:t>
              </a:r>
              <a:endParaRPr lang="en-US" sz="2400" b="1" noProof="1">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
        <p:nvSpPr>
          <p:cNvPr id="53" name="圆角矩形 52"/>
          <p:cNvSpPr/>
          <p:nvPr/>
        </p:nvSpPr>
        <p:spPr>
          <a:xfrm>
            <a:off x="6559550" y="3257550"/>
            <a:ext cx="3040063" cy="1381125"/>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anchor="ctr"/>
          <a:lstStyle/>
          <a:p>
            <a:pPr algn="ctr" fontAlgn="auto"/>
            <a:endParaRPr lang="zh-CN" altLang="en-US" noProof="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023FC2BC-FD6B-44B5-85B1-4151AE0A1A3C}" type="slidenum">
              <a:rPr lang="zh-CN" altLang="en-US">
                <a:solidFill>
                  <a:srgbClr val="898989"/>
                </a:solidFill>
              </a:rPr>
              <a:pPr fontAlgn="base"/>
              <a:t>25</a:t>
            </a:fld>
            <a:endParaRPr lang="zh-CN" altLang="en-US">
              <a:solidFill>
                <a:srgbClr val="898989"/>
              </a:solidFill>
            </a:endParaRPr>
          </a:p>
        </p:txBody>
      </p:sp>
      <p:pic>
        <p:nvPicPr>
          <p:cNvPr id="45058"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5" y="2022475"/>
            <a:ext cx="577850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文本框 10"/>
          <p:cNvSpPr txBox="1">
            <a:spLocks noChangeArrowheads="1"/>
          </p:cNvSpPr>
          <p:nvPr/>
        </p:nvSpPr>
        <p:spPr bwMode="auto">
          <a:xfrm>
            <a:off x="808038" y="971550"/>
            <a:ext cx="8601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solidFill>
                  <a:srgbClr val="000000"/>
                </a:solidFill>
              </a:rPr>
              <a:t>Rule 2: Velocity boundary conditions should be satisfied</a:t>
            </a:r>
            <a:endParaRPr lang="en-US" altLang="zh-CN" sz="2000" b="1">
              <a:solidFill>
                <a:srgbClr val="000000"/>
              </a:solidFill>
            </a:endParaRPr>
          </a:p>
        </p:txBody>
      </p:sp>
      <p:pic>
        <p:nvPicPr>
          <p:cNvPr id="45060" name="图片 1"/>
          <p:cNvPicPr>
            <a:picLocks noChangeAspect="1" noChangeArrowheads="1"/>
          </p:cNvPicPr>
          <p:nvPr/>
        </p:nvPicPr>
        <p:blipFill>
          <a:blip r:embed="rId3">
            <a:extLst>
              <a:ext uri="{28A0092B-C50C-407E-A947-70E740481C1C}">
                <a14:useLocalDpi xmlns:a14="http://schemas.microsoft.com/office/drawing/2010/main" val="0"/>
              </a:ext>
            </a:extLst>
          </a:blip>
          <a:srcRect r="42551" b="44162"/>
          <a:stretch>
            <a:fillRect/>
          </a:stretch>
        </p:blipFill>
        <p:spPr bwMode="auto">
          <a:xfrm>
            <a:off x="742950" y="2917825"/>
            <a:ext cx="193675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矩形 9"/>
          <p:cNvSpPr>
            <a:spLocks noRot="1" noChangeAspect="1" noMove="1" noResize="1" noEditPoints="1" noAdjustHandles="1" noChangeArrowheads="1" noTextEdit="1"/>
          </p:cNvSpPr>
          <p:nvPr/>
        </p:nvSpPr>
        <p:spPr bwMode="auto">
          <a:xfrm>
            <a:off x="1174750" y="2700338"/>
            <a:ext cx="1944688" cy="609600"/>
          </a:xfrm>
          <a:prstGeom prst="rect">
            <a:avLst/>
          </a:pr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3" name="椭圆 2"/>
          <p:cNvSpPr/>
          <p:nvPr/>
        </p:nvSpPr>
        <p:spPr>
          <a:xfrm>
            <a:off x="3721100" y="4437063"/>
            <a:ext cx="503238" cy="434975"/>
          </a:xfrm>
          <a:prstGeom prst="ellipse">
            <a:avLst/>
          </a:prstGeom>
          <a:no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cxnSp>
        <p:nvCxnSpPr>
          <p:cNvPr id="9" name="直接箭头连接符 8"/>
          <p:cNvCxnSpPr/>
          <p:nvPr/>
        </p:nvCxnSpPr>
        <p:spPr>
          <a:xfrm flipH="1" flipV="1">
            <a:off x="2738438" y="4279900"/>
            <a:ext cx="981075" cy="37465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196263" y="4448175"/>
            <a:ext cx="503237" cy="433388"/>
          </a:xfrm>
          <a:prstGeom prst="ellipse">
            <a:avLst/>
          </a:prstGeom>
          <a:no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cxnSp>
        <p:nvCxnSpPr>
          <p:cNvPr id="17" name="直接箭头连接符 16"/>
          <p:cNvCxnSpPr/>
          <p:nvPr/>
        </p:nvCxnSpPr>
        <p:spPr>
          <a:xfrm flipV="1">
            <a:off x="8689975" y="4306888"/>
            <a:ext cx="463550" cy="3587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45066" name="图片 17"/>
          <p:cNvPicPr>
            <a:picLocks noChangeAspect="1" noChangeArrowheads="1"/>
          </p:cNvPicPr>
          <p:nvPr/>
        </p:nvPicPr>
        <p:blipFill>
          <a:blip r:embed="rId5">
            <a:extLst>
              <a:ext uri="{28A0092B-C50C-407E-A947-70E740481C1C}">
                <a14:useLocalDpi xmlns:a14="http://schemas.microsoft.com/office/drawing/2010/main" val="0"/>
              </a:ext>
            </a:extLst>
          </a:blip>
          <a:srcRect b="29097"/>
          <a:stretch>
            <a:fillRect/>
          </a:stretch>
        </p:blipFill>
        <p:spPr bwMode="auto">
          <a:xfrm>
            <a:off x="9402763" y="2998788"/>
            <a:ext cx="1543050"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7" name="矩形 4"/>
          <p:cNvSpPr>
            <a:spLocks noRot="1" noChangeAspect="1" noMove="1" noResize="1" noEditPoints="1" noAdjustHandles="1" noChangeArrowheads="1" noTextEdit="1"/>
          </p:cNvSpPr>
          <p:nvPr/>
        </p:nvSpPr>
        <p:spPr bwMode="auto">
          <a:xfrm>
            <a:off x="9113838" y="2181225"/>
            <a:ext cx="2141537" cy="609600"/>
          </a:xfrm>
          <a:prstGeom prst="rect">
            <a:avLst/>
          </a:pr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24" name="椭圆 23"/>
          <p:cNvSpPr/>
          <p:nvPr/>
        </p:nvSpPr>
        <p:spPr>
          <a:xfrm>
            <a:off x="9112250" y="2789238"/>
            <a:ext cx="2471738" cy="2163762"/>
          </a:xfrm>
          <a:prstGeom prst="ellipse">
            <a:avLst/>
          </a:prstGeom>
          <a:no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sp>
        <p:nvSpPr>
          <p:cNvPr id="27" name="椭圆 26"/>
          <p:cNvSpPr/>
          <p:nvPr/>
        </p:nvSpPr>
        <p:spPr>
          <a:xfrm>
            <a:off x="354013" y="2462213"/>
            <a:ext cx="2622550" cy="2409825"/>
          </a:xfrm>
          <a:prstGeom prst="ellipse">
            <a:avLst/>
          </a:prstGeom>
          <a:no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grpSp>
        <p:nvGrpSpPr>
          <p:cNvPr id="45070" name="组合 11"/>
          <p:cNvGrpSpPr>
            <a:grpSpLocks/>
          </p:cNvGrpSpPr>
          <p:nvPr/>
        </p:nvGrpSpPr>
        <p:grpSpPr bwMode="auto">
          <a:xfrm>
            <a:off x="107950" y="63500"/>
            <a:ext cx="7283450" cy="892175"/>
            <a:chOff x="-52708" y="160086"/>
            <a:chExt cx="7284720" cy="891692"/>
          </a:xfrm>
        </p:grpSpPr>
        <p:sp>
          <p:nvSpPr>
            <p:cNvPr id="13" name="单圆角矩形 12"/>
            <p:cNvSpPr/>
            <p:nvPr/>
          </p:nvSpPr>
          <p:spPr>
            <a:xfrm>
              <a:off x="841211" y="398082"/>
              <a:ext cx="6390801" cy="417287"/>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indent="266700" fontAlgn="auto"/>
              <a:r>
                <a:rPr lang="en-US" sz="2400" noProof="1">
                  <a:solidFill>
                    <a:prstClr val="white"/>
                  </a:solidFill>
                  <a:ea typeface="宋体" panose="02010600030101010101" pitchFamily="2" charset="-122"/>
                  <a:cs typeface="Times New Roman" panose="02020603050405020304" pitchFamily="18" charset="0"/>
                  <a:sym typeface="+mn-ea"/>
                </a:rPr>
                <a:t>Bezier curve: Rules for selecting control points</a:t>
              </a:r>
              <a:endParaRPr lang="en-US" sz="2400" b="1" noProof="1">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E828A8AE-4AD1-4F26-9015-589C10A3C124}" type="slidenum">
              <a:rPr lang="zh-CN" altLang="en-US">
                <a:solidFill>
                  <a:srgbClr val="898989"/>
                </a:solidFill>
              </a:rPr>
              <a:pPr fontAlgn="base"/>
              <a:t>26</a:t>
            </a:fld>
            <a:endParaRPr lang="zh-CN" altLang="en-US">
              <a:solidFill>
                <a:srgbClr val="898989"/>
              </a:solidFill>
            </a:endParaRPr>
          </a:p>
        </p:txBody>
      </p:sp>
      <p:sp>
        <p:nvSpPr>
          <p:cNvPr id="46082" name="文本框 5"/>
          <p:cNvSpPr txBox="1">
            <a:spLocks noChangeArrowheads="1"/>
          </p:cNvSpPr>
          <p:nvPr/>
        </p:nvSpPr>
        <p:spPr bwMode="auto">
          <a:xfrm>
            <a:off x="952500" y="855663"/>
            <a:ext cx="7159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solidFill>
                  <a:srgbClr val="000000"/>
                </a:solidFill>
              </a:rPr>
              <a:t>Rule 3: Repetition of the control point </a:t>
            </a:r>
          </a:p>
        </p:txBody>
      </p:sp>
      <p:pic>
        <p:nvPicPr>
          <p:cNvPr id="4608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377950"/>
            <a:ext cx="5726112" cy="429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矩形 2"/>
          <p:cNvSpPr>
            <a:spLocks noChangeArrowheads="1"/>
          </p:cNvSpPr>
          <p:nvPr/>
        </p:nvSpPr>
        <p:spPr bwMode="auto">
          <a:xfrm>
            <a:off x="1703388" y="5783263"/>
            <a:ext cx="942816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solidFill>
                  <a:srgbClr val="C00000"/>
                </a:solidFill>
              </a:rPr>
              <a:t>If we want the curve to be close to a control point</a:t>
            </a:r>
          </a:p>
          <a:p>
            <a:r>
              <a:rPr lang="en-US" altLang="zh-CN" sz="2000" b="1">
                <a:solidFill>
                  <a:srgbClr val="C00000"/>
                </a:solidFill>
              </a:rPr>
              <a:t>Increase the times of repetitions of the control point to five</a:t>
            </a:r>
          </a:p>
        </p:txBody>
      </p:sp>
      <p:sp>
        <p:nvSpPr>
          <p:cNvPr id="46085" name="文本框 3"/>
          <p:cNvSpPr txBox="1">
            <a:spLocks noChangeArrowheads="1"/>
          </p:cNvSpPr>
          <p:nvPr/>
        </p:nvSpPr>
        <p:spPr bwMode="auto">
          <a:xfrm>
            <a:off x="7896225" y="2559050"/>
            <a:ext cx="3189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N: the times of repetitions of P2</a:t>
            </a:r>
          </a:p>
        </p:txBody>
      </p:sp>
      <p:sp>
        <p:nvSpPr>
          <p:cNvPr id="46086" name="矩形 4"/>
          <p:cNvSpPr>
            <a:spLocks noChangeArrowheads="1"/>
          </p:cNvSpPr>
          <p:nvPr/>
        </p:nvSpPr>
        <p:spPr bwMode="auto">
          <a:xfrm>
            <a:off x="5813425" y="4797425"/>
            <a:ext cx="44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P3</a:t>
            </a:r>
          </a:p>
        </p:txBody>
      </p:sp>
      <p:sp>
        <p:nvSpPr>
          <p:cNvPr id="46087" name="矩形 7"/>
          <p:cNvSpPr>
            <a:spLocks noChangeArrowheads="1"/>
          </p:cNvSpPr>
          <p:nvPr/>
        </p:nvSpPr>
        <p:spPr bwMode="auto">
          <a:xfrm>
            <a:off x="4165600" y="1608138"/>
            <a:ext cx="444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P2</a:t>
            </a:r>
          </a:p>
        </p:txBody>
      </p:sp>
      <p:sp>
        <p:nvSpPr>
          <p:cNvPr id="46088" name="矩形 8"/>
          <p:cNvSpPr>
            <a:spLocks noChangeArrowheads="1"/>
          </p:cNvSpPr>
          <p:nvPr/>
        </p:nvSpPr>
        <p:spPr bwMode="auto">
          <a:xfrm>
            <a:off x="2428875" y="4740275"/>
            <a:ext cx="444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P1</a:t>
            </a:r>
          </a:p>
        </p:txBody>
      </p:sp>
      <p:sp>
        <p:nvSpPr>
          <p:cNvPr id="46089" name="矩形 9"/>
          <p:cNvSpPr>
            <a:spLocks noChangeArrowheads="1"/>
          </p:cNvSpPr>
          <p:nvPr/>
        </p:nvSpPr>
        <p:spPr bwMode="auto">
          <a:xfrm>
            <a:off x="4532313" y="3471863"/>
            <a:ext cx="50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400"/>
              <a:t>N=1</a:t>
            </a:r>
          </a:p>
        </p:txBody>
      </p:sp>
      <p:sp>
        <p:nvSpPr>
          <p:cNvPr id="46090" name="矩形 13"/>
          <p:cNvSpPr>
            <a:spLocks noChangeArrowheads="1"/>
          </p:cNvSpPr>
          <p:nvPr/>
        </p:nvSpPr>
        <p:spPr bwMode="auto">
          <a:xfrm>
            <a:off x="4424363" y="2574925"/>
            <a:ext cx="50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400"/>
              <a:t>N=2</a:t>
            </a:r>
          </a:p>
        </p:txBody>
      </p:sp>
      <p:sp>
        <p:nvSpPr>
          <p:cNvPr id="46091" name="矩形 14"/>
          <p:cNvSpPr>
            <a:spLocks noChangeArrowheads="1"/>
          </p:cNvSpPr>
          <p:nvPr/>
        </p:nvSpPr>
        <p:spPr bwMode="auto">
          <a:xfrm>
            <a:off x="4456113" y="2146300"/>
            <a:ext cx="508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400"/>
              <a:t>N=3</a:t>
            </a:r>
          </a:p>
        </p:txBody>
      </p:sp>
      <p:sp>
        <p:nvSpPr>
          <p:cNvPr id="46092" name="矩形 15"/>
          <p:cNvSpPr>
            <a:spLocks noChangeArrowheads="1"/>
          </p:cNvSpPr>
          <p:nvPr/>
        </p:nvSpPr>
        <p:spPr bwMode="auto">
          <a:xfrm>
            <a:off x="3287713" y="2613025"/>
            <a:ext cx="50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400"/>
              <a:t>N=4</a:t>
            </a:r>
          </a:p>
        </p:txBody>
      </p:sp>
      <p:sp>
        <p:nvSpPr>
          <p:cNvPr id="46093" name="矩形 16"/>
          <p:cNvSpPr>
            <a:spLocks noChangeArrowheads="1"/>
          </p:cNvSpPr>
          <p:nvPr/>
        </p:nvSpPr>
        <p:spPr bwMode="auto">
          <a:xfrm>
            <a:off x="3287713" y="2351088"/>
            <a:ext cx="50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400"/>
              <a:t>N=5</a:t>
            </a:r>
          </a:p>
        </p:txBody>
      </p:sp>
      <p:sp>
        <p:nvSpPr>
          <p:cNvPr id="46094" name="矩形 17"/>
          <p:cNvSpPr>
            <a:spLocks noChangeArrowheads="1"/>
          </p:cNvSpPr>
          <p:nvPr/>
        </p:nvSpPr>
        <p:spPr bwMode="auto">
          <a:xfrm>
            <a:off x="3287713" y="2085975"/>
            <a:ext cx="50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400"/>
              <a:t>N=6</a:t>
            </a:r>
          </a:p>
        </p:txBody>
      </p:sp>
      <p:cxnSp>
        <p:nvCxnSpPr>
          <p:cNvPr id="12" name="直接连接符 11"/>
          <p:cNvCxnSpPr/>
          <p:nvPr/>
        </p:nvCxnSpPr>
        <p:spPr>
          <a:xfrm flipV="1">
            <a:off x="3717925" y="2559050"/>
            <a:ext cx="520700" cy="23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730625" y="2363788"/>
            <a:ext cx="582613" cy="211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3705225" y="2014538"/>
            <a:ext cx="841375" cy="301625"/>
          </a:xfrm>
          <a:prstGeom prst="line">
            <a:avLst/>
          </a:prstGeom>
        </p:spPr>
        <p:style>
          <a:lnRef idx="1">
            <a:schemeClr val="accent1"/>
          </a:lnRef>
          <a:fillRef idx="0">
            <a:schemeClr val="accent1"/>
          </a:fillRef>
          <a:effectRef idx="0">
            <a:schemeClr val="accent1"/>
          </a:effectRef>
          <a:fontRef idx="minor">
            <a:schemeClr val="tx1"/>
          </a:fontRef>
        </p:style>
      </p:cxnSp>
      <p:grpSp>
        <p:nvGrpSpPr>
          <p:cNvPr id="46098" name="组合 10"/>
          <p:cNvGrpSpPr>
            <a:grpSpLocks/>
          </p:cNvGrpSpPr>
          <p:nvPr/>
        </p:nvGrpSpPr>
        <p:grpSpPr bwMode="auto">
          <a:xfrm>
            <a:off x="107950" y="53975"/>
            <a:ext cx="7283450" cy="890588"/>
            <a:chOff x="-52708" y="160086"/>
            <a:chExt cx="7284720" cy="891692"/>
          </a:xfrm>
        </p:grpSpPr>
        <p:sp>
          <p:nvSpPr>
            <p:cNvPr id="13" name="单圆角矩形 12"/>
            <p:cNvSpPr/>
            <p:nvPr/>
          </p:nvSpPr>
          <p:spPr>
            <a:xfrm>
              <a:off x="841211" y="396917"/>
              <a:ext cx="6390801"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indent="266700" fontAlgn="auto"/>
              <a:r>
                <a:rPr lang="en-US" sz="2400" noProof="1">
                  <a:solidFill>
                    <a:prstClr val="white"/>
                  </a:solidFill>
                  <a:ea typeface="宋体" panose="02010600030101010101" pitchFamily="2" charset="-122"/>
                  <a:cs typeface="Times New Roman" panose="02020603050405020304" pitchFamily="18" charset="0"/>
                  <a:sym typeface="+mn-ea"/>
                </a:rPr>
                <a:t>Bezier curve: Rules for selecting control points</a:t>
              </a:r>
              <a:endParaRPr lang="en-US" sz="2400" b="1" noProof="1">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
        <p:nvSpPr>
          <p:cNvPr id="53" name="圆角矩形 52"/>
          <p:cNvSpPr/>
          <p:nvPr/>
        </p:nvSpPr>
        <p:spPr>
          <a:xfrm>
            <a:off x="1198563" y="5672138"/>
            <a:ext cx="7677150" cy="862012"/>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anchor="ctr"/>
          <a:lstStyle/>
          <a:p>
            <a:pPr algn="ctr" fontAlgn="auto"/>
            <a:endParaRPr lang="zh-CN" altLang="en-US" noProof="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B41AEB41-EA1F-4D16-ABA9-D2A911F28372}" type="slidenum">
              <a:rPr lang="zh-CN" altLang="en-US">
                <a:solidFill>
                  <a:srgbClr val="898989"/>
                </a:solidFill>
              </a:rPr>
              <a:pPr fontAlgn="base"/>
              <a:t>27</a:t>
            </a:fld>
            <a:endParaRPr lang="zh-CN" altLang="en-US">
              <a:solidFill>
                <a:srgbClr val="898989"/>
              </a:solidFill>
            </a:endParaRPr>
          </a:p>
        </p:txBody>
      </p:sp>
      <p:pic>
        <p:nvPicPr>
          <p:cNvPr id="47106"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75" y="1500188"/>
            <a:ext cx="6980238"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a:spLocks noRot="1" noChangeAspect="1" noMove="1" noResize="1" noEditPoints="1" noAdjustHandles="1" noChangeArrowheads="1" noChangeShapeType="1" noTextEdit="1"/>
          </p:cNvSpPr>
          <p:nvPr/>
        </p:nvSpPr>
        <p:spPr>
          <a:xfrm>
            <a:off x="2223263" y="2835044"/>
            <a:ext cx="1784505" cy="369332"/>
          </a:xfrm>
          <a:prstGeom prst="rect">
            <a:avLst/>
          </a:prstGeom>
          <a:blipFill rotWithShape="0">
            <a:blip r:embed="rId3"/>
            <a:stretch>
              <a:fillRect l="-3082" t="-8197" b="-24590"/>
            </a:stretch>
          </a:blipFill>
        </p:spPr>
        <p:txBody>
          <a:bodyPr/>
          <a:lstStyle/>
          <a:p>
            <a:pPr fontAlgn="auto"/>
            <a:r>
              <a:rPr lang="en-US" noProof="1">
                <a:noFill/>
                <a:latin typeface="+mn-lt"/>
                <a:ea typeface="+mn-ea"/>
              </a:rPr>
              <a:t> </a:t>
            </a:r>
            <a:endParaRPr lang="en-US" noProof="1">
              <a:noFill/>
            </a:endParaRPr>
          </a:p>
        </p:txBody>
      </p:sp>
      <p:sp>
        <p:nvSpPr>
          <p:cNvPr id="14" name="文本框 13"/>
          <p:cNvSpPr txBox="1">
            <a:spLocks noRot="1" noChangeAspect="1" noMove="1" noResize="1" noEditPoints="1" noAdjustHandles="1" noChangeArrowheads="1" noChangeShapeType="1" noTextEdit="1"/>
          </p:cNvSpPr>
          <p:nvPr/>
        </p:nvSpPr>
        <p:spPr>
          <a:xfrm>
            <a:off x="4368789" y="2835044"/>
            <a:ext cx="1727211" cy="369332"/>
          </a:xfrm>
          <a:prstGeom prst="rect">
            <a:avLst/>
          </a:prstGeom>
          <a:blipFill rotWithShape="0">
            <a:blip r:embed="rId4"/>
            <a:stretch>
              <a:fillRect l="-3180" t="-8197" b="-24590"/>
            </a:stretch>
          </a:blipFill>
        </p:spPr>
        <p:txBody>
          <a:bodyPr/>
          <a:lstStyle/>
          <a:p>
            <a:pPr fontAlgn="auto"/>
            <a:r>
              <a:rPr lang="en-US" noProof="1">
                <a:noFill/>
                <a:latin typeface="+mn-lt"/>
                <a:ea typeface="+mn-ea"/>
              </a:rPr>
              <a:t> </a:t>
            </a:r>
            <a:endParaRPr lang="en-US" noProof="1">
              <a:noFill/>
            </a:endParaRPr>
          </a:p>
        </p:txBody>
      </p:sp>
      <p:sp>
        <p:nvSpPr>
          <p:cNvPr id="47109" name="文本框 9"/>
          <p:cNvSpPr txBox="1">
            <a:spLocks noChangeArrowheads="1"/>
          </p:cNvSpPr>
          <p:nvPr/>
        </p:nvSpPr>
        <p:spPr bwMode="auto">
          <a:xfrm>
            <a:off x="1017588" y="931863"/>
            <a:ext cx="7159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b="1">
                <a:solidFill>
                  <a:srgbClr val="000000"/>
                </a:solidFill>
              </a:rPr>
              <a:t>Rule 3: Repetition of the control point </a:t>
            </a:r>
          </a:p>
        </p:txBody>
      </p:sp>
      <p:grpSp>
        <p:nvGrpSpPr>
          <p:cNvPr id="47110" name="组合 10"/>
          <p:cNvGrpSpPr>
            <a:grpSpLocks/>
          </p:cNvGrpSpPr>
          <p:nvPr/>
        </p:nvGrpSpPr>
        <p:grpSpPr bwMode="auto">
          <a:xfrm>
            <a:off x="107950" y="53975"/>
            <a:ext cx="7283450" cy="890588"/>
            <a:chOff x="-52708" y="160086"/>
            <a:chExt cx="7284720" cy="891692"/>
          </a:xfrm>
        </p:grpSpPr>
        <p:sp>
          <p:nvSpPr>
            <p:cNvPr id="4" name="单圆角矩形 3"/>
            <p:cNvSpPr/>
            <p:nvPr/>
          </p:nvSpPr>
          <p:spPr>
            <a:xfrm>
              <a:off x="841211" y="396917"/>
              <a:ext cx="6390801"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indent="266700" fontAlgn="auto"/>
              <a:r>
                <a:rPr lang="en-US" sz="2400" noProof="1">
                  <a:solidFill>
                    <a:prstClr val="white"/>
                  </a:solidFill>
                  <a:ea typeface="宋体" panose="02010600030101010101" pitchFamily="2" charset="-122"/>
                  <a:cs typeface="Times New Roman" panose="02020603050405020304" pitchFamily="18" charset="0"/>
                  <a:sym typeface="+mn-ea"/>
                </a:rPr>
                <a:t>Bezier curve: Rules for selecting control points</a:t>
              </a:r>
              <a:endParaRPr lang="en-US" sz="2400" b="1" noProof="1">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图片 23"/>
          <p:cNvPicPr>
            <a:picLocks noChangeAspect="1" noChangeArrowheads="1"/>
          </p:cNvPicPr>
          <p:nvPr/>
        </p:nvPicPr>
        <p:blipFill>
          <a:blip r:embed="rId2" cstate="print">
            <a:extLst>
              <a:ext uri="{28A0092B-C50C-407E-A947-70E740481C1C}">
                <a14:useLocalDpi xmlns:a14="http://schemas.microsoft.com/office/drawing/2010/main" val="0"/>
              </a:ext>
            </a:extLst>
          </a:blip>
          <a:srcRect l="10435" t="16167" r="39452" b="29086"/>
          <a:stretch>
            <a:fillRect/>
          </a:stretch>
        </p:blipFill>
        <p:spPr bwMode="auto">
          <a:xfrm rot="155038">
            <a:off x="1804988" y="765175"/>
            <a:ext cx="3359150"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箭头连接符 17"/>
          <p:cNvCxnSpPr/>
          <p:nvPr/>
        </p:nvCxnSpPr>
        <p:spPr>
          <a:xfrm>
            <a:off x="2036763" y="2374900"/>
            <a:ext cx="540067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V="1">
            <a:off x="4197350" y="1008063"/>
            <a:ext cx="0" cy="20145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8132" name="矩形 19"/>
          <p:cNvSpPr>
            <a:spLocks noChangeArrowheads="1"/>
          </p:cNvSpPr>
          <p:nvPr/>
        </p:nvSpPr>
        <p:spPr bwMode="auto">
          <a:xfrm>
            <a:off x="3884613" y="2346325"/>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O</a:t>
            </a:r>
          </a:p>
        </p:txBody>
      </p:sp>
      <p:sp>
        <p:nvSpPr>
          <p:cNvPr id="48133" name="矩形 20"/>
          <p:cNvSpPr>
            <a:spLocks noChangeArrowheads="1"/>
          </p:cNvSpPr>
          <p:nvPr/>
        </p:nvSpPr>
        <p:spPr bwMode="auto">
          <a:xfrm>
            <a:off x="7216775" y="2354263"/>
            <a:ext cx="296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Y</a:t>
            </a:r>
          </a:p>
        </p:txBody>
      </p:sp>
      <p:sp>
        <p:nvSpPr>
          <p:cNvPr id="48134" name="矩形 21"/>
          <p:cNvSpPr>
            <a:spLocks noChangeArrowheads="1"/>
          </p:cNvSpPr>
          <p:nvPr/>
        </p:nvSpPr>
        <p:spPr bwMode="auto">
          <a:xfrm>
            <a:off x="4268788" y="884238"/>
            <a:ext cx="292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Z</a:t>
            </a:r>
          </a:p>
        </p:txBody>
      </p:sp>
      <p:sp>
        <p:nvSpPr>
          <p:cNvPr id="48135" name="灯片编号占位符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3281F4D6-826A-4BED-B072-7B54F72A1AD8}" type="slidenum">
              <a:rPr lang="zh-CN" altLang="en-US">
                <a:solidFill>
                  <a:srgbClr val="898989"/>
                </a:solidFill>
              </a:rPr>
              <a:pPr fontAlgn="base"/>
              <a:t>28</a:t>
            </a:fld>
            <a:endParaRPr lang="zh-CN" altLang="en-US">
              <a:solidFill>
                <a:srgbClr val="898989"/>
              </a:solidFill>
            </a:endParaRPr>
          </a:p>
        </p:txBody>
      </p:sp>
      <p:pic>
        <p:nvPicPr>
          <p:cNvPr id="48136"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3" y="2722563"/>
            <a:ext cx="53340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a:spLocks noRot="1" noChangeAspect="1" noMove="1" noResize="1" noEditPoints="1" noAdjustHandles="1" noChangeArrowheads="1" noChangeShapeType="1" noTextEdit="1"/>
          </p:cNvSpPr>
          <p:nvPr/>
        </p:nvSpPr>
        <p:spPr>
          <a:xfrm>
            <a:off x="1296582" y="5170145"/>
            <a:ext cx="2160240" cy="338554"/>
          </a:xfrm>
          <a:prstGeom prst="rect">
            <a:avLst/>
          </a:prstGeom>
          <a:blipFill rotWithShape="0">
            <a:blip r:embed="rId4"/>
            <a:stretch>
              <a:fillRect l="-1695" t="-5455" b="-23636"/>
            </a:stretch>
          </a:blipFill>
        </p:spPr>
        <p:txBody>
          <a:bodyPr/>
          <a:lstStyle/>
          <a:p>
            <a:pPr fontAlgn="auto"/>
            <a:r>
              <a:rPr lang="en-US" noProof="1">
                <a:noFill/>
                <a:latin typeface="+mn-lt"/>
                <a:ea typeface="+mn-ea"/>
              </a:rPr>
              <a:t> </a:t>
            </a:r>
            <a:endParaRPr lang="en-US" noProof="1">
              <a:noFill/>
            </a:endParaRPr>
          </a:p>
        </p:txBody>
      </p:sp>
      <p:sp>
        <p:nvSpPr>
          <p:cNvPr id="48138" name="矩形 9"/>
          <p:cNvSpPr>
            <a:spLocks noRot="1" noChangeAspect="1" noMove="1" noResize="1" noEditPoints="1" noAdjustHandles="1" noChangeArrowheads="1" noTextEdit="1"/>
          </p:cNvSpPr>
          <p:nvPr/>
        </p:nvSpPr>
        <p:spPr bwMode="auto">
          <a:xfrm>
            <a:off x="833438" y="4448175"/>
            <a:ext cx="1789112" cy="550863"/>
          </a:xfrm>
          <a:prstGeom prst="rect">
            <a:avLst/>
          </a:pr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 name="文本框 14"/>
          <p:cNvSpPr txBox="1">
            <a:spLocks noRot="1" noChangeAspect="1" noMove="1" noResize="1" noEditPoints="1" noAdjustHandles="1" noChangeArrowheads="1" noChangeShapeType="1" noTextEdit="1"/>
          </p:cNvSpPr>
          <p:nvPr/>
        </p:nvSpPr>
        <p:spPr>
          <a:xfrm>
            <a:off x="3042817" y="3678875"/>
            <a:ext cx="2160240" cy="363241"/>
          </a:xfrm>
          <a:prstGeom prst="rect">
            <a:avLst/>
          </a:prstGeom>
          <a:blipFill rotWithShape="0">
            <a:blip r:embed="rId6"/>
            <a:stretch>
              <a:fillRect l="-1412" t="-5000" b="-13333"/>
            </a:stretch>
          </a:blipFill>
        </p:spPr>
        <p:txBody>
          <a:bodyPr/>
          <a:lstStyle/>
          <a:p>
            <a:pPr fontAlgn="auto"/>
            <a:r>
              <a:rPr lang="en-US" noProof="1">
                <a:noFill/>
                <a:latin typeface="+mn-lt"/>
                <a:ea typeface="+mn-ea"/>
              </a:rPr>
              <a:t> </a:t>
            </a:r>
            <a:endParaRPr lang="en-US" noProof="1">
              <a:noFill/>
            </a:endParaRPr>
          </a:p>
        </p:txBody>
      </p:sp>
      <p:sp>
        <p:nvSpPr>
          <p:cNvPr id="48140" name="矩形 4"/>
          <p:cNvSpPr>
            <a:spLocks noRot="1" noChangeAspect="1" noMove="1" noResize="1" noEditPoints="1" noAdjustHandles="1" noChangeArrowheads="1" noTextEdit="1"/>
          </p:cNvSpPr>
          <p:nvPr/>
        </p:nvSpPr>
        <p:spPr bwMode="auto">
          <a:xfrm>
            <a:off x="6313488" y="4446588"/>
            <a:ext cx="1863725" cy="552450"/>
          </a:xfrm>
          <a:prstGeom prst="rect">
            <a:avLst/>
          </a:pr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4" name="文本框 13"/>
          <p:cNvSpPr txBox="1">
            <a:spLocks noRot="1" noChangeAspect="1" noMove="1" noResize="1" noEditPoints="1" noAdjustHandles="1" noChangeArrowheads="1" noChangeShapeType="1" noTextEdit="1"/>
          </p:cNvSpPr>
          <p:nvPr/>
        </p:nvSpPr>
        <p:spPr>
          <a:xfrm>
            <a:off x="5015826" y="3737931"/>
            <a:ext cx="2160240" cy="363241"/>
          </a:xfrm>
          <a:prstGeom prst="rect">
            <a:avLst/>
          </a:prstGeom>
          <a:blipFill rotWithShape="0">
            <a:blip r:embed="rId8"/>
            <a:stretch>
              <a:fillRect l="-1695" t="-5000" b="-13333"/>
            </a:stretch>
          </a:blipFill>
        </p:spPr>
        <p:txBody>
          <a:bodyPr/>
          <a:lstStyle/>
          <a:p>
            <a:pPr fontAlgn="auto"/>
            <a:r>
              <a:rPr lang="en-US" noProof="1">
                <a:noFill/>
                <a:latin typeface="+mn-lt"/>
                <a:ea typeface="+mn-ea"/>
              </a:rPr>
              <a:t> </a:t>
            </a:r>
            <a:endParaRPr lang="en-US" noProof="1">
              <a:noFill/>
            </a:endParaRPr>
          </a:p>
        </p:txBody>
      </p:sp>
      <p:sp>
        <p:nvSpPr>
          <p:cNvPr id="16" name="文本框 15"/>
          <p:cNvSpPr txBox="1">
            <a:spLocks noRot="1" noChangeAspect="1" noMove="1" noResize="1" noEditPoints="1" noAdjustHandles="1" noChangeArrowheads="1" noChangeShapeType="1" noTextEdit="1"/>
          </p:cNvSpPr>
          <p:nvPr/>
        </p:nvSpPr>
        <p:spPr>
          <a:xfrm>
            <a:off x="7069454" y="5245735"/>
            <a:ext cx="5124450" cy="584835"/>
          </a:xfrm>
          <a:prstGeom prst="rect">
            <a:avLst/>
          </a:prstGeom>
          <a:blipFill rotWithShape="0">
            <a:blip r:embed="rId9"/>
            <a:stretch>
              <a:fillRect l="-595" t="-3125" b="-12500"/>
            </a:stretch>
          </a:blipFill>
        </p:spPr>
        <p:txBody>
          <a:bodyPr/>
          <a:lstStyle/>
          <a:p>
            <a:pPr fontAlgn="auto"/>
            <a:r>
              <a:rPr lang="en-US" noProof="1">
                <a:noFill/>
                <a:latin typeface="+mn-lt"/>
                <a:ea typeface="+mn-ea"/>
              </a:rPr>
              <a:t> </a:t>
            </a:r>
            <a:endParaRPr lang="en-US" noProof="1">
              <a:noFill/>
            </a:endParaRPr>
          </a:p>
        </p:txBody>
      </p:sp>
      <p:grpSp>
        <p:nvGrpSpPr>
          <p:cNvPr id="48143" name="组合 10"/>
          <p:cNvGrpSpPr>
            <a:grpSpLocks/>
          </p:cNvGrpSpPr>
          <p:nvPr/>
        </p:nvGrpSpPr>
        <p:grpSpPr bwMode="auto">
          <a:xfrm>
            <a:off x="107950" y="53975"/>
            <a:ext cx="7283450" cy="890588"/>
            <a:chOff x="-52708" y="160086"/>
            <a:chExt cx="7284720" cy="891692"/>
          </a:xfrm>
        </p:grpSpPr>
        <p:sp>
          <p:nvSpPr>
            <p:cNvPr id="13" name="单圆角矩形 12"/>
            <p:cNvSpPr/>
            <p:nvPr/>
          </p:nvSpPr>
          <p:spPr>
            <a:xfrm>
              <a:off x="841211" y="396917"/>
              <a:ext cx="6390801"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indent="266700" fontAlgn="auto"/>
              <a:r>
                <a:rPr lang="en-US" sz="2400" noProof="1">
                  <a:solidFill>
                    <a:prstClr val="white"/>
                  </a:solidFill>
                  <a:ea typeface="宋体" panose="02010600030101010101" pitchFamily="2" charset="-122"/>
                  <a:cs typeface="Times New Roman" panose="02020603050405020304" pitchFamily="18" charset="0"/>
                  <a:sym typeface="+mn-ea"/>
                </a:rPr>
                <a:t>Bezier curve: Rules for selecting control points</a:t>
              </a:r>
              <a:endParaRPr lang="en-US" sz="2400" b="1" noProof="1">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rotWithShape="1">
            <a:blip r:embed="rId10"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fontAlgn="base"/>
            <a:fld id="{77DB1461-4B61-4E85-A993-267A4F8D6825}" type="slidenum">
              <a:rPr lang="zh-CN" altLang="en-US"/>
              <a:pPr fontAlgn="base"/>
              <a:t>29</a:t>
            </a:fld>
            <a:endParaRPr lang="zh-CN" altLang="en-US"/>
          </a:p>
        </p:txBody>
      </p:sp>
      <p:pic>
        <p:nvPicPr>
          <p:cNvPr id="4915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1476375"/>
            <a:ext cx="5645150" cy="423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箭头 7"/>
          <p:cNvSpPr/>
          <p:nvPr/>
        </p:nvSpPr>
        <p:spPr>
          <a:xfrm>
            <a:off x="5954713" y="3128963"/>
            <a:ext cx="3462337" cy="193675"/>
          </a:xfrm>
          <a:prstGeom prst="rightArrow">
            <a:avLst/>
          </a:prstGeom>
          <a:solidFill>
            <a:srgbClr val="005724"/>
          </a:solidFill>
          <a:ln>
            <a:solidFill>
              <a:srgbClr val="0057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sp>
        <p:nvSpPr>
          <p:cNvPr id="49156" name="文本框 9"/>
          <p:cNvSpPr txBox="1">
            <a:spLocks noChangeArrowheads="1"/>
          </p:cNvSpPr>
          <p:nvPr/>
        </p:nvSpPr>
        <p:spPr bwMode="auto">
          <a:xfrm>
            <a:off x="5765800" y="2700338"/>
            <a:ext cx="385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a:solidFill>
                  <a:srgbClr val="005724"/>
                </a:solidFill>
              </a:rPr>
              <a:t>Kinematic inverse solution</a:t>
            </a:r>
          </a:p>
        </p:txBody>
      </p:sp>
      <p:sp>
        <p:nvSpPr>
          <p:cNvPr id="49157" name="文本框 13"/>
          <p:cNvSpPr txBox="1">
            <a:spLocks noRot="1" noChangeAspect="1" noMove="1" noResize="1" noEditPoints="1" noAdjustHandles="1" noChangeArrowheads="1" noTextEdit="1"/>
          </p:cNvSpPr>
          <p:nvPr/>
        </p:nvSpPr>
        <p:spPr bwMode="auto">
          <a:xfrm>
            <a:off x="9499600" y="2449513"/>
            <a:ext cx="2012950" cy="1565275"/>
          </a:xfrm>
          <a:prstGeom prst="rect">
            <a:avLst/>
          </a:pr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grpSp>
        <p:nvGrpSpPr>
          <p:cNvPr id="49158" name="组合 10"/>
          <p:cNvGrpSpPr>
            <a:grpSpLocks/>
          </p:cNvGrpSpPr>
          <p:nvPr/>
        </p:nvGrpSpPr>
        <p:grpSpPr bwMode="auto">
          <a:xfrm>
            <a:off x="69850" y="63500"/>
            <a:ext cx="7285038" cy="892175"/>
            <a:chOff x="-52708" y="160086"/>
            <a:chExt cx="7284720" cy="891692"/>
          </a:xfrm>
        </p:grpSpPr>
        <p:sp>
          <p:nvSpPr>
            <p:cNvPr id="13" name="单圆角矩形 12"/>
            <p:cNvSpPr/>
            <p:nvPr/>
          </p:nvSpPr>
          <p:spPr>
            <a:xfrm>
              <a:off x="841016" y="398082"/>
              <a:ext cx="6390996" cy="417287"/>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indent="266700" fontAlgn="auto"/>
              <a:r>
                <a:rPr lang="en-US" sz="2400" noProof="1">
                  <a:solidFill>
                    <a:prstClr val="white"/>
                  </a:solidFill>
                  <a:ea typeface="宋体" panose="02010600030101010101" pitchFamily="2" charset="-122"/>
                  <a:cs typeface="Times New Roman" panose="02020603050405020304" pitchFamily="18" charset="0"/>
                  <a:sym typeface="+mn-ea"/>
                </a:rPr>
                <a:t>Bezier curve </a:t>
              </a:r>
              <a:r>
                <a:rPr lang="zh-CN" altLang="en-US" sz="2400" noProof="1">
                  <a:solidFill>
                    <a:prstClr val="white"/>
                  </a:solidFill>
                  <a:cs typeface="Times New Roman" panose="02020603050405020304" pitchFamily="18" charset="0"/>
                  <a:sym typeface="+mn-ea"/>
                </a:rPr>
                <a:t>→ </a:t>
              </a:r>
              <a:r>
                <a:rPr lang="en-US" altLang="zh-CN" sz="2400" noProof="1">
                  <a:solidFill>
                    <a:prstClr val="white"/>
                  </a:solidFill>
                  <a:cs typeface="Times New Roman" panose="02020603050405020304" pitchFamily="18" charset="0"/>
                  <a:sym typeface="+mn-ea"/>
                </a:rPr>
                <a:t>angle of each joints</a:t>
              </a:r>
              <a:endParaRPr lang="en-US" sz="2400" b="1" noProof="1">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9" name="组合 9"/>
          <p:cNvGrpSpPr>
            <a:grpSpLocks/>
          </p:cNvGrpSpPr>
          <p:nvPr/>
        </p:nvGrpSpPr>
        <p:grpSpPr bwMode="auto">
          <a:xfrm>
            <a:off x="3124200" y="2457450"/>
            <a:ext cx="5751513" cy="1943100"/>
            <a:chOff x="3004" y="3359"/>
            <a:chExt cx="9058" cy="3062"/>
          </a:xfrm>
        </p:grpSpPr>
        <p:sp>
          <p:nvSpPr>
            <p:cNvPr id="4" name="椭圆 3"/>
            <p:cNvSpPr/>
            <p:nvPr/>
          </p:nvSpPr>
          <p:spPr>
            <a:xfrm>
              <a:off x="3004" y="3359"/>
              <a:ext cx="3063" cy="3062"/>
            </a:xfrm>
            <a:prstGeom prst="ellipse">
              <a:avLst/>
            </a:prstGeom>
            <a:solidFill>
              <a:srgbClr val="005724"/>
            </a:solidFill>
            <a:ln>
              <a:solidFill>
                <a:srgbClr val="0057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3600" noProof="1">
                  <a:solidFill>
                    <a:prstClr val="white"/>
                  </a:solidFill>
                </a:rPr>
                <a:t>Part 1</a:t>
              </a:r>
            </a:p>
          </p:txBody>
        </p:sp>
        <p:cxnSp>
          <p:nvCxnSpPr>
            <p:cNvPr id="5" name="直接连接符 4"/>
            <p:cNvCxnSpPr/>
            <p:nvPr/>
          </p:nvCxnSpPr>
          <p:spPr>
            <a:xfrm>
              <a:off x="6067" y="4745"/>
              <a:ext cx="5960" cy="0"/>
            </a:xfrm>
            <a:prstGeom prst="line">
              <a:avLst/>
            </a:prstGeom>
            <a:ln>
              <a:solidFill>
                <a:srgbClr val="00572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067" y="4890"/>
              <a:ext cx="5960" cy="0"/>
            </a:xfrm>
            <a:prstGeom prst="line">
              <a:avLst/>
            </a:prstGeom>
            <a:ln>
              <a:solidFill>
                <a:srgbClr val="005724"/>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67" y="5038"/>
              <a:ext cx="5973" cy="0"/>
            </a:xfrm>
            <a:prstGeom prst="line">
              <a:avLst/>
            </a:prstGeom>
            <a:ln>
              <a:solidFill>
                <a:srgbClr val="005724"/>
              </a:solidFill>
            </a:ln>
          </p:spPr>
          <p:style>
            <a:lnRef idx="1">
              <a:schemeClr val="accent1"/>
            </a:lnRef>
            <a:fillRef idx="0">
              <a:schemeClr val="accent1"/>
            </a:fillRef>
            <a:effectRef idx="0">
              <a:schemeClr val="accent1"/>
            </a:effectRef>
            <a:fontRef idx="minor">
              <a:schemeClr val="tx1"/>
            </a:fontRef>
          </p:style>
        </p:cxnSp>
        <p:sp>
          <p:nvSpPr>
            <p:cNvPr id="7174" name="文本框 8"/>
            <p:cNvSpPr txBox="1">
              <a:spLocks noChangeArrowheads="1"/>
            </p:cNvSpPr>
            <p:nvPr/>
          </p:nvSpPr>
          <p:spPr bwMode="auto">
            <a:xfrm>
              <a:off x="5422" y="3823"/>
              <a:ext cx="6640"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3200" b="1">
                  <a:solidFill>
                    <a:srgbClr val="000000"/>
                  </a:solidFill>
                </a:rPr>
                <a:t>Introduction</a:t>
              </a:r>
            </a:p>
          </p:txBody>
        </p:sp>
      </p:grpSp>
      <p:sp>
        <p:nvSpPr>
          <p:cNvPr id="7175" name="灯片编号占位符 18"/>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EEBBAAC3-8C8C-4D06-B2EB-A8615BAED67A}" type="slidenum">
              <a:rPr lang="zh-CN" altLang="en-US">
                <a:solidFill>
                  <a:srgbClr val="898989"/>
                </a:solidFill>
              </a:rPr>
              <a:pPr fontAlgn="base"/>
              <a:t>3</a:t>
            </a:fld>
            <a:endParaRPr lang="zh-CN" altLang="en-US">
              <a:solidFill>
                <a:srgbClr val="89898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7" name="组合 1"/>
          <p:cNvGrpSpPr>
            <a:grpSpLocks/>
          </p:cNvGrpSpPr>
          <p:nvPr/>
        </p:nvGrpSpPr>
        <p:grpSpPr bwMode="auto">
          <a:xfrm>
            <a:off x="60325" y="133350"/>
            <a:ext cx="7550150" cy="890588"/>
            <a:chOff x="-52708" y="160086"/>
            <a:chExt cx="7551420" cy="891692"/>
          </a:xfrm>
        </p:grpSpPr>
        <p:sp>
          <p:nvSpPr>
            <p:cNvPr id="13" name="单圆角矩形 12"/>
            <p:cNvSpPr/>
            <p:nvPr/>
          </p:nvSpPr>
          <p:spPr>
            <a:xfrm>
              <a:off x="841205" y="396917"/>
              <a:ext cx="6657507"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indent="266700" fontAlgn="auto"/>
              <a:r>
                <a:rPr lang="en-US" altLang="zh-CN" sz="2400" noProof="1">
                  <a:solidFill>
                    <a:prstClr val="white"/>
                  </a:solidFill>
                  <a:cs typeface="Times New Roman" panose="02020603050405020304" pitchFamily="18" charset="0"/>
                  <a:sym typeface="+mn-ea"/>
                </a:rPr>
                <a:t>Case 2</a:t>
              </a:r>
              <a:r>
                <a:rPr lang="en-US" sz="2400" noProof="1">
                  <a:solidFill>
                    <a:prstClr val="white"/>
                  </a:solidFill>
                  <a:ea typeface="宋体" panose="02010600030101010101" pitchFamily="2" charset="-122"/>
                  <a:cs typeface="Times New Roman" panose="02020603050405020304" pitchFamily="18" charset="0"/>
                  <a:sym typeface="+mn-ea"/>
                </a:rPr>
                <a:t>:  Obstacles cannot be crossed in one step</a:t>
              </a:r>
              <a:endParaRPr lang="en-US" sz="2400" b="1" noProof="1">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pic>
        <p:nvPicPr>
          <p:cNvPr id="50180" name="图片 9"/>
          <p:cNvPicPr>
            <a:picLocks noChangeAspect="1" noChangeArrowheads="1"/>
          </p:cNvPicPr>
          <p:nvPr/>
        </p:nvPicPr>
        <p:blipFill>
          <a:blip r:embed="rId3">
            <a:extLst>
              <a:ext uri="{28A0092B-C50C-407E-A947-70E740481C1C}">
                <a14:useLocalDpi xmlns:a14="http://schemas.microsoft.com/office/drawing/2010/main" val="0"/>
              </a:ext>
            </a:extLst>
          </a:blip>
          <a:srcRect r="2094" b="23802"/>
          <a:stretch>
            <a:fillRect/>
          </a:stretch>
        </p:blipFill>
        <p:spPr bwMode="auto">
          <a:xfrm>
            <a:off x="796925" y="2636838"/>
            <a:ext cx="5430838"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图片 10"/>
          <p:cNvPicPr>
            <a:picLocks noChangeAspect="1" noChangeArrowheads="1"/>
          </p:cNvPicPr>
          <p:nvPr/>
        </p:nvPicPr>
        <p:blipFill>
          <a:blip r:embed="rId4">
            <a:extLst>
              <a:ext uri="{28A0092B-C50C-407E-A947-70E740481C1C}">
                <a14:useLocalDpi xmlns:a14="http://schemas.microsoft.com/office/drawing/2010/main" val="0"/>
              </a:ext>
            </a:extLst>
          </a:blip>
          <a:srcRect l="6503" t="20316" r="2393" b="14812"/>
          <a:stretch>
            <a:fillRect/>
          </a:stretch>
        </p:blipFill>
        <p:spPr bwMode="auto">
          <a:xfrm>
            <a:off x="1655763" y="5005388"/>
            <a:ext cx="467995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9375" y="-26988"/>
            <a:ext cx="3287713"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灯片编号占位符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B04FA5CC-4F14-43DE-A88A-CA0684F109BE}" type="slidenum">
              <a:rPr lang="zh-CN" altLang="en-US">
                <a:solidFill>
                  <a:srgbClr val="898989"/>
                </a:solidFill>
              </a:rPr>
              <a:pPr fontAlgn="base"/>
              <a:t>30</a:t>
            </a:fld>
            <a:endParaRPr lang="zh-CN" altLang="en-US">
              <a:solidFill>
                <a:srgbClr val="898989"/>
              </a:solidFill>
            </a:endParaRPr>
          </a:p>
        </p:txBody>
      </p:sp>
      <p:pic>
        <p:nvPicPr>
          <p:cNvPr id="8" name="图片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1438" y="2306638"/>
            <a:ext cx="3295650"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6688" y="4551363"/>
            <a:ext cx="3228975"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图片 8"/>
          <p:cNvPicPr>
            <a:picLocks noChangeAspect="1" noChangeArrowheads="1"/>
          </p:cNvPicPr>
          <p:nvPr/>
        </p:nvPicPr>
        <p:blipFill>
          <a:blip r:embed="rId8">
            <a:extLst>
              <a:ext uri="{28A0092B-C50C-407E-A947-70E740481C1C}">
                <a14:useLocalDpi xmlns:a14="http://schemas.microsoft.com/office/drawing/2010/main" val="0"/>
              </a:ext>
            </a:extLst>
          </a:blip>
          <a:srcRect l="-287" t="-1764" r="2267" b="25645"/>
          <a:stretch>
            <a:fillRect/>
          </a:stretch>
        </p:blipFill>
        <p:spPr bwMode="auto">
          <a:xfrm>
            <a:off x="1370013" y="774700"/>
            <a:ext cx="49657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1" name="组合 9"/>
          <p:cNvGrpSpPr>
            <a:grpSpLocks/>
          </p:cNvGrpSpPr>
          <p:nvPr/>
        </p:nvGrpSpPr>
        <p:grpSpPr bwMode="auto">
          <a:xfrm>
            <a:off x="3124200" y="2457450"/>
            <a:ext cx="5737225" cy="1943100"/>
            <a:chOff x="3004" y="3359"/>
            <a:chExt cx="9035" cy="3062"/>
          </a:xfrm>
        </p:grpSpPr>
        <p:sp>
          <p:nvSpPr>
            <p:cNvPr id="4" name="椭圆 3"/>
            <p:cNvSpPr/>
            <p:nvPr/>
          </p:nvSpPr>
          <p:spPr>
            <a:xfrm>
              <a:off x="3004" y="3359"/>
              <a:ext cx="3063" cy="3062"/>
            </a:xfrm>
            <a:prstGeom prst="ellipse">
              <a:avLst/>
            </a:prstGeom>
            <a:solidFill>
              <a:srgbClr val="005724"/>
            </a:solidFill>
            <a:ln>
              <a:solidFill>
                <a:srgbClr val="0057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3600" noProof="1"/>
                <a:t>Part 4</a:t>
              </a:r>
            </a:p>
          </p:txBody>
        </p:sp>
        <p:cxnSp>
          <p:nvCxnSpPr>
            <p:cNvPr id="5" name="直接连接符 4"/>
            <p:cNvCxnSpPr/>
            <p:nvPr/>
          </p:nvCxnSpPr>
          <p:spPr>
            <a:xfrm>
              <a:off x="6067" y="4745"/>
              <a:ext cx="5960" cy="0"/>
            </a:xfrm>
            <a:prstGeom prst="line">
              <a:avLst/>
            </a:prstGeom>
            <a:ln>
              <a:solidFill>
                <a:srgbClr val="00572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067" y="4890"/>
              <a:ext cx="5960" cy="0"/>
            </a:xfrm>
            <a:prstGeom prst="line">
              <a:avLst/>
            </a:prstGeom>
            <a:ln>
              <a:solidFill>
                <a:srgbClr val="005724"/>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67" y="5038"/>
              <a:ext cx="5972" cy="0"/>
            </a:xfrm>
            <a:prstGeom prst="line">
              <a:avLst/>
            </a:prstGeom>
            <a:ln>
              <a:solidFill>
                <a:srgbClr val="005724"/>
              </a:solidFill>
            </a:ln>
          </p:spPr>
          <p:style>
            <a:lnRef idx="1">
              <a:schemeClr val="accent1"/>
            </a:lnRef>
            <a:fillRef idx="0">
              <a:schemeClr val="accent1"/>
            </a:fillRef>
            <a:effectRef idx="0">
              <a:schemeClr val="accent1"/>
            </a:effectRef>
            <a:fontRef idx="minor">
              <a:schemeClr val="tx1"/>
            </a:fontRef>
          </p:style>
        </p:cxnSp>
      </p:grpSp>
      <p:sp>
        <p:nvSpPr>
          <p:cNvPr id="51206" name="文本框 1"/>
          <p:cNvSpPr txBox="1">
            <a:spLocks noChangeArrowheads="1"/>
          </p:cNvSpPr>
          <p:nvPr/>
        </p:nvSpPr>
        <p:spPr bwMode="auto">
          <a:xfrm>
            <a:off x="4943475" y="2982913"/>
            <a:ext cx="4013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000" b="1">
                <a:sym typeface="宋体" panose="02010600030101010101" pitchFamily="2" charset="-122"/>
              </a:rPr>
              <a:t>Path planning based on Q-learning</a:t>
            </a:r>
          </a:p>
        </p:txBody>
      </p:sp>
      <p:sp>
        <p:nvSpPr>
          <p:cNvPr id="20" name="灯片编号占位符 19"/>
          <p:cNvSpPr>
            <a:spLocks noGrp="1"/>
          </p:cNvSpPr>
          <p:nvPr>
            <p:ph type="sldNum" sz="quarter" idx="12"/>
          </p:nvPr>
        </p:nvSpPr>
        <p:spPr/>
        <p:txBody>
          <a:bodyPr/>
          <a:lstStyle/>
          <a:p>
            <a:pPr>
              <a:defRPr/>
            </a:pPr>
            <a:fld id="{6BA35B4A-74D3-4F5B-A3B6-DE624C40C95B}" type="slidenum">
              <a:rPr lang="zh-CN" altLang="en-US"/>
              <a:pPr>
                <a:defRPr/>
              </a:pPr>
              <a:t>31</a:t>
            </a:fld>
            <a:endParaRPr lang="zh-CN" altLang="en-US"/>
          </a:p>
        </p:txBody>
      </p:sp>
      <mc:AlternateContent xmlns:mc="http://schemas.openxmlformats.org/markup-compatibility/2006" xmlns:p14="http://schemas.microsoft.com/office/powerpoint/2010/main">
        <mc:Choice Requires="p14">
          <p:contentPart p14:bwMode="auto" r:id="rId2">
            <p14:nvContentPartPr>
              <p14:cNvPr id="51325" name="墨迹 51324">
                <a:extLst>
                  <a:ext uri="{FF2B5EF4-FFF2-40B4-BE49-F238E27FC236}">
                    <a16:creationId xmlns:a16="http://schemas.microsoft.com/office/drawing/2014/main" id="{597F5CC1-2A7C-1543-B492-BC2747864E76}"/>
                  </a:ext>
                </a:extLst>
              </p14:cNvPr>
              <p14:cNvContentPartPr/>
              <p14:nvPr/>
            </p14:nvContentPartPr>
            <p14:xfrm>
              <a:off x="7920020" y="-2054694"/>
              <a:ext cx="484920" cy="408960"/>
            </p14:xfrm>
          </p:contentPart>
        </mc:Choice>
        <mc:Fallback xmlns="">
          <p:pic>
            <p:nvPicPr>
              <p:cNvPr id="51325" name="墨迹 51324">
                <a:extLst>
                  <a:ext uri="{FF2B5EF4-FFF2-40B4-BE49-F238E27FC236}">
                    <a16:creationId xmlns:a16="http://schemas.microsoft.com/office/drawing/2014/main" id="{597F5CC1-2A7C-1543-B492-BC2747864E76}"/>
                  </a:ext>
                </a:extLst>
              </p:cNvPr>
              <p:cNvPicPr/>
              <p:nvPr/>
            </p:nvPicPr>
            <p:blipFill>
              <a:blip r:embed="rId3"/>
              <a:stretch>
                <a:fillRect/>
              </a:stretch>
            </p:blipFill>
            <p:spPr>
              <a:xfrm>
                <a:off x="7889420" y="-2085294"/>
                <a:ext cx="5464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1346" name="墨迹 51345">
                <a:extLst>
                  <a:ext uri="{FF2B5EF4-FFF2-40B4-BE49-F238E27FC236}">
                    <a16:creationId xmlns:a16="http://schemas.microsoft.com/office/drawing/2014/main" id="{62C54321-815F-5540-AEBC-5385D2B401F2}"/>
                  </a:ext>
                </a:extLst>
              </p14:cNvPr>
              <p14:cNvContentPartPr/>
              <p14:nvPr/>
            </p14:nvContentPartPr>
            <p14:xfrm>
              <a:off x="-126340" y="-1102134"/>
              <a:ext cx="75600" cy="391320"/>
            </p14:xfrm>
          </p:contentPart>
        </mc:Choice>
        <mc:Fallback xmlns="">
          <p:pic>
            <p:nvPicPr>
              <p:cNvPr id="51346" name="墨迹 51345">
                <a:extLst>
                  <a:ext uri="{FF2B5EF4-FFF2-40B4-BE49-F238E27FC236}">
                    <a16:creationId xmlns:a16="http://schemas.microsoft.com/office/drawing/2014/main" id="{62C54321-815F-5540-AEBC-5385D2B401F2}"/>
                  </a:ext>
                </a:extLst>
              </p:cNvPr>
              <p:cNvPicPr/>
              <p:nvPr/>
            </p:nvPicPr>
            <p:blipFill>
              <a:blip r:embed="rId5"/>
              <a:stretch>
                <a:fillRect/>
              </a:stretch>
            </p:blipFill>
            <p:spPr>
              <a:xfrm>
                <a:off x="-156940" y="-1132734"/>
                <a:ext cx="1368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347" name="墨迹 51346">
                <a:extLst>
                  <a:ext uri="{FF2B5EF4-FFF2-40B4-BE49-F238E27FC236}">
                    <a16:creationId xmlns:a16="http://schemas.microsoft.com/office/drawing/2014/main" id="{2BD3658F-2349-7A4D-8F2D-DEB1A2440D09}"/>
                  </a:ext>
                </a:extLst>
              </p14:cNvPr>
              <p14:cNvContentPartPr/>
              <p14:nvPr/>
            </p14:nvContentPartPr>
            <p14:xfrm>
              <a:off x="-109420" y="-1044534"/>
              <a:ext cx="75600" cy="129240"/>
            </p14:xfrm>
          </p:contentPart>
        </mc:Choice>
        <mc:Fallback xmlns="">
          <p:pic>
            <p:nvPicPr>
              <p:cNvPr id="51347" name="墨迹 51346">
                <a:extLst>
                  <a:ext uri="{FF2B5EF4-FFF2-40B4-BE49-F238E27FC236}">
                    <a16:creationId xmlns:a16="http://schemas.microsoft.com/office/drawing/2014/main" id="{2BD3658F-2349-7A4D-8F2D-DEB1A2440D09}"/>
                  </a:ext>
                </a:extLst>
              </p:cNvPr>
              <p:cNvPicPr/>
              <p:nvPr/>
            </p:nvPicPr>
            <p:blipFill>
              <a:blip r:embed="rId7"/>
              <a:stretch>
                <a:fillRect/>
              </a:stretch>
            </p:blipFill>
            <p:spPr>
              <a:xfrm>
                <a:off x="-140020" y="-1075134"/>
                <a:ext cx="1368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1385" name="墨迹 51385">
                <a:extLst>
                  <a:ext uri="{FF2B5EF4-FFF2-40B4-BE49-F238E27FC236}">
                    <a16:creationId xmlns:a16="http://schemas.microsoft.com/office/drawing/2014/main" id="{0A065426-AE86-F446-B630-CC50E7CE1BFF}"/>
                  </a:ext>
                </a:extLst>
              </p14:cNvPr>
              <p14:cNvContentPartPr/>
              <p14:nvPr/>
            </p14:nvContentPartPr>
            <p14:xfrm>
              <a:off x="-121660" y="-2607654"/>
              <a:ext cx="12428640" cy="1789200"/>
            </p14:xfrm>
          </p:contentPart>
        </mc:Choice>
        <mc:Fallback xmlns="">
          <p:pic>
            <p:nvPicPr>
              <p:cNvPr id="51385" name="墨迹 51385">
                <a:extLst>
                  <a:ext uri="{FF2B5EF4-FFF2-40B4-BE49-F238E27FC236}">
                    <a16:creationId xmlns:a16="http://schemas.microsoft.com/office/drawing/2014/main" id="{0A065426-AE86-F446-B630-CC50E7CE1BFF}"/>
                  </a:ext>
                </a:extLst>
              </p:cNvPr>
              <p:cNvPicPr/>
              <p:nvPr/>
            </p:nvPicPr>
            <p:blipFill>
              <a:blip r:embed="rId9"/>
              <a:stretch>
                <a:fillRect/>
              </a:stretch>
            </p:blipFill>
            <p:spPr>
              <a:xfrm>
                <a:off x="-152261" y="-2638614"/>
                <a:ext cx="12490202" cy="185040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ECA985B9-193B-48C3-B8C4-24C54BC0FE19}" type="slidenum">
              <a:rPr lang="zh-CN" altLang="en-US"/>
              <a:pPr>
                <a:defRPr/>
              </a:pPr>
              <a:t>32</a:t>
            </a:fld>
            <a:endParaRPr lang="zh-CN" altLang="en-US"/>
          </a:p>
        </p:txBody>
      </p:sp>
      <p:sp>
        <p:nvSpPr>
          <p:cNvPr id="52226" name="文本框 5"/>
          <p:cNvSpPr txBox="1">
            <a:spLocks noChangeArrowheads="1"/>
          </p:cNvSpPr>
          <p:nvPr/>
        </p:nvSpPr>
        <p:spPr bwMode="auto">
          <a:xfrm>
            <a:off x="839788" y="1044575"/>
            <a:ext cx="87137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latin typeface="Times New Roman" panose="02020603050405020304" pitchFamily="18" charset="0"/>
              </a:rPr>
              <a:t>Definition:  Allow the robot to</a:t>
            </a:r>
            <a:r>
              <a:rPr lang="en-US" altLang="zh-CN" sz="2400">
                <a:solidFill>
                  <a:srgbClr val="FF0000"/>
                </a:solidFill>
                <a:latin typeface="Times New Roman" panose="02020603050405020304" pitchFamily="18" charset="0"/>
              </a:rPr>
              <a:t> </a:t>
            </a:r>
            <a:r>
              <a:rPr lang="en-US" altLang="zh-CN" sz="2400">
                <a:latin typeface="Times New Roman" panose="02020603050405020304" pitchFamily="18" charset="0"/>
              </a:rPr>
              <a:t>plan</a:t>
            </a:r>
            <a:r>
              <a:rPr lang="en-US" altLang="zh-CN" sz="2400">
                <a:solidFill>
                  <a:srgbClr val="FF0000"/>
                </a:solidFill>
                <a:latin typeface="Times New Roman" panose="02020603050405020304" pitchFamily="18" charset="0"/>
              </a:rPr>
              <a:t> a safe route </a:t>
            </a:r>
            <a:r>
              <a:rPr lang="en-US" altLang="zh-CN" sz="2400">
                <a:latin typeface="Times New Roman" panose="02020603050405020304" pitchFamily="18" charset="0"/>
              </a:rPr>
              <a:t>to </a:t>
            </a:r>
            <a:r>
              <a:rPr lang="en-US" altLang="zh-CN" sz="2400">
                <a:solidFill>
                  <a:srgbClr val="FF0000"/>
                </a:solidFill>
                <a:latin typeface="Times New Roman" panose="02020603050405020304" pitchFamily="18" charset="0"/>
              </a:rPr>
              <a:t>reach the destination</a:t>
            </a:r>
            <a:r>
              <a:rPr lang="en-US" altLang="zh-CN" sz="2400">
                <a:latin typeface="Times New Roman" panose="02020603050405020304" pitchFamily="18" charset="0"/>
              </a:rPr>
              <a:t> under some </a:t>
            </a:r>
            <a:r>
              <a:rPr lang="en-US" altLang="zh-CN" sz="2400">
                <a:solidFill>
                  <a:srgbClr val="FF0000"/>
                </a:solidFill>
                <a:latin typeface="Times New Roman" panose="02020603050405020304" pitchFamily="18" charset="0"/>
              </a:rPr>
              <a:t>optimal objectives</a:t>
            </a:r>
            <a:r>
              <a:rPr lang="en-US" altLang="zh-CN" sz="2400">
                <a:latin typeface="Times New Roman" panose="02020603050405020304" pitchFamily="18" charset="0"/>
              </a:rPr>
              <a:t>.</a:t>
            </a:r>
            <a:endParaRPr lang="zh-CN" altLang="en-US" sz="2400">
              <a:latin typeface="Times New Roman" panose="02020603050405020304" pitchFamily="18" charset="0"/>
            </a:endParaRPr>
          </a:p>
        </p:txBody>
      </p:sp>
      <p:sp>
        <p:nvSpPr>
          <p:cNvPr id="7" name="矩形 6"/>
          <p:cNvSpPr/>
          <p:nvPr/>
        </p:nvSpPr>
        <p:spPr>
          <a:xfrm>
            <a:off x="853073" y="3645024"/>
            <a:ext cx="2072006" cy="460375"/>
          </a:xfrm>
          <a:prstGeom prst="rect">
            <a:avLst/>
          </a:prstGeom>
          <a:noFill/>
        </p:spPr>
        <p:txBody>
          <a:bodyPr wrap="none">
            <a:spAutoFit/>
          </a:bodyPr>
          <a:lstStyle/>
          <a:p>
            <a:pPr algn="ctr" fontAlgn="auto">
              <a:defRPr/>
            </a:pPr>
            <a:r>
              <a:rPr lang="en-US" altLang="zh-CN" sz="2400" b="1" noProof="1">
                <a:ln w="12700">
                  <a:solidFill>
                    <a:schemeClr val="accent3">
                      <a:lumMod val="50000"/>
                    </a:schemeClr>
                  </a:solidFill>
                  <a:prstDash val="solid"/>
                </a:ln>
                <a:solidFill>
                  <a:srgbClr val="005724"/>
                </a:solidFill>
                <a:effectLst>
                  <a:innerShdw blurRad="177800">
                    <a:schemeClr val="accent3">
                      <a:lumMod val="50000"/>
                    </a:schemeClr>
                  </a:innerShdw>
                </a:effectLst>
                <a:latin typeface="+mn-lt"/>
                <a:ea typeface="+mn-ea"/>
              </a:rPr>
              <a:t>Hexapod robot</a:t>
            </a:r>
            <a:endParaRPr lang="zh-CN" altLang="en-US" sz="2400" b="1" noProof="1">
              <a:ln w="12700">
                <a:solidFill>
                  <a:schemeClr val="accent3">
                    <a:lumMod val="50000"/>
                  </a:schemeClr>
                </a:solidFill>
                <a:prstDash val="solid"/>
              </a:ln>
              <a:solidFill>
                <a:srgbClr val="005724"/>
              </a:solidFill>
              <a:effectLst>
                <a:innerShdw blurRad="177800">
                  <a:schemeClr val="accent3">
                    <a:lumMod val="50000"/>
                  </a:schemeClr>
                </a:innerShdw>
              </a:effectLst>
              <a:latin typeface="Calibri" panose="020F0502020204030204" charset="0"/>
            </a:endParaRPr>
          </a:p>
        </p:txBody>
      </p:sp>
      <p:sp>
        <p:nvSpPr>
          <p:cNvPr id="10" name="左大括号 9"/>
          <p:cNvSpPr/>
          <p:nvPr/>
        </p:nvSpPr>
        <p:spPr>
          <a:xfrm>
            <a:off x="3287713" y="2297113"/>
            <a:ext cx="292100" cy="3724275"/>
          </a:xfrm>
          <a:prstGeom prst="leftBrace">
            <a:avLst>
              <a:gd name="adj1" fmla="val 8333"/>
              <a:gd name="adj2" fmla="val 43173"/>
            </a:avLst>
          </a:prstGeom>
          <a:ln w="57150">
            <a:solidFill>
              <a:srgbClr val="005724"/>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defRPr/>
            </a:pPr>
            <a:endParaRPr lang="zh-CN" altLang="en-US" noProof="1"/>
          </a:p>
        </p:txBody>
      </p:sp>
      <p:sp>
        <p:nvSpPr>
          <p:cNvPr id="52229" name="文本框 10"/>
          <p:cNvSpPr txBox="1">
            <a:spLocks noChangeArrowheads="1"/>
          </p:cNvSpPr>
          <p:nvPr/>
        </p:nvSpPr>
        <p:spPr bwMode="auto">
          <a:xfrm>
            <a:off x="4151313" y="2262188"/>
            <a:ext cx="5768975"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400">
                <a:latin typeface="Times New Roman" panose="02020603050405020304" pitchFamily="18" charset="0"/>
              </a:rPr>
              <a:t>Safety:   Avoid the insurmountable obstacles and cross the surmountable obstacles</a:t>
            </a:r>
            <a:endParaRPr lang="zh-CN" altLang="en-US" sz="2400">
              <a:latin typeface="Times New Roman" panose="02020603050405020304" pitchFamily="18" charset="0"/>
            </a:endParaRPr>
          </a:p>
        </p:txBody>
      </p:sp>
      <p:sp>
        <p:nvSpPr>
          <p:cNvPr id="52230" name="文本框 34"/>
          <p:cNvSpPr txBox="1">
            <a:spLocks noChangeArrowheads="1"/>
          </p:cNvSpPr>
          <p:nvPr/>
        </p:nvSpPr>
        <p:spPr bwMode="auto">
          <a:xfrm>
            <a:off x="4151313" y="4286250"/>
            <a:ext cx="605313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400" dirty="0">
                <a:latin typeface="Times New Roman" panose="02020603050405020304" pitchFamily="18" charset="0"/>
              </a:rPr>
              <a:t>Optimal objectives:  Find a </a:t>
            </a:r>
            <a:r>
              <a:rPr lang="en-US" altLang="zh-CN" sz="2400" dirty="0">
                <a:solidFill>
                  <a:srgbClr val="FF0000"/>
                </a:solidFill>
                <a:latin typeface="Times New Roman" panose="02020603050405020304" pitchFamily="18" charset="0"/>
              </a:rPr>
              <a:t>shortest</a:t>
            </a:r>
            <a:r>
              <a:rPr lang="en-US" altLang="zh-CN" sz="2400" dirty="0">
                <a:latin typeface="Times New Roman" panose="02020603050405020304" pitchFamily="18" charset="0"/>
              </a:rPr>
              <a:t> path and always choose the </a:t>
            </a:r>
            <a:r>
              <a:rPr lang="en-US" altLang="zh-CN" sz="2400" dirty="0">
                <a:solidFill>
                  <a:srgbClr val="FF0000"/>
                </a:solidFill>
                <a:latin typeface="Times New Roman" panose="02020603050405020304" pitchFamily="18" charset="0"/>
              </a:rPr>
              <a:t>correct gaits </a:t>
            </a:r>
            <a:r>
              <a:rPr lang="en-US" altLang="zh-CN" sz="2400" dirty="0">
                <a:latin typeface="Times New Roman" panose="02020603050405020304" pitchFamily="18" charset="0"/>
              </a:rPr>
              <a:t>according to the ground situations</a:t>
            </a:r>
            <a:endParaRPr lang="zh-CN" altLang="en-US" sz="2400" dirty="0">
              <a:latin typeface="Times New Roman" panose="02020603050405020304" pitchFamily="18" charset="0"/>
            </a:endParaRPr>
          </a:p>
        </p:txBody>
      </p:sp>
      <p:grpSp>
        <p:nvGrpSpPr>
          <p:cNvPr id="52231" name="组合 51"/>
          <p:cNvGrpSpPr>
            <a:grpSpLocks/>
          </p:cNvGrpSpPr>
          <p:nvPr/>
        </p:nvGrpSpPr>
        <p:grpSpPr bwMode="auto">
          <a:xfrm>
            <a:off x="82550" y="76200"/>
            <a:ext cx="4581525" cy="890588"/>
            <a:chOff x="-52708" y="160086"/>
            <a:chExt cx="4581525" cy="891692"/>
          </a:xfrm>
        </p:grpSpPr>
        <p:sp>
          <p:nvSpPr>
            <p:cNvPr id="49" name="单圆角矩形 48"/>
            <p:cNvSpPr/>
            <p:nvPr/>
          </p:nvSpPr>
          <p:spPr>
            <a:xfrm>
              <a:off x="841055" y="396917"/>
              <a:ext cx="368776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defRPr/>
              </a:pPr>
              <a:r>
                <a:rPr lang="en-US" altLang="zh-CN" sz="2400" b="1" noProof="1">
                  <a:latin typeface="Times New Roman" panose="02020603050405020304" pitchFamily="18" charset="0"/>
                  <a:cs typeface="Times New Roman" panose="02020603050405020304" pitchFamily="18" charset="0"/>
                </a:rPr>
                <a:t>Path planning</a:t>
              </a:r>
              <a:endParaRPr lang="zh-CN" altLang="en-US" sz="2400" b="1" noProof="1">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3"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mc:AlternateContent xmlns:mc="http://schemas.openxmlformats.org/markup-compatibility/2006" xmlns:p14="http://schemas.microsoft.com/office/powerpoint/2010/main">
        <mc:Choice Requires="p14">
          <p:contentPart p14:bwMode="auto" r:id="rId4">
            <p14:nvContentPartPr>
              <p14:cNvPr id="19" name="墨迹 18">
                <a:extLst>
                  <a:ext uri="{FF2B5EF4-FFF2-40B4-BE49-F238E27FC236}">
                    <a16:creationId xmlns:a16="http://schemas.microsoft.com/office/drawing/2014/main" id="{9784E62D-4F2E-A349-B166-B79F33F13B46}"/>
                  </a:ext>
                </a:extLst>
              </p14:cNvPr>
              <p14:cNvContentPartPr/>
              <p14:nvPr/>
            </p14:nvContentPartPr>
            <p14:xfrm>
              <a:off x="-122380" y="-2484534"/>
              <a:ext cx="83880" cy="309600"/>
            </p14:xfrm>
          </p:contentPart>
        </mc:Choice>
        <mc:Fallback xmlns="">
          <p:pic>
            <p:nvPicPr>
              <p:cNvPr id="19" name="墨迹 18">
                <a:extLst>
                  <a:ext uri="{FF2B5EF4-FFF2-40B4-BE49-F238E27FC236}">
                    <a16:creationId xmlns:a16="http://schemas.microsoft.com/office/drawing/2014/main" id="{9784E62D-4F2E-A349-B166-B79F33F13B46}"/>
                  </a:ext>
                </a:extLst>
              </p:cNvPr>
              <p:cNvPicPr/>
              <p:nvPr/>
            </p:nvPicPr>
            <p:blipFill>
              <a:blip r:embed="rId5"/>
              <a:stretch>
                <a:fillRect/>
              </a:stretch>
            </p:blipFill>
            <p:spPr>
              <a:xfrm>
                <a:off x="-153340" y="-2515494"/>
                <a:ext cx="1454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2260" name="墨迹 52259">
                <a:extLst>
                  <a:ext uri="{FF2B5EF4-FFF2-40B4-BE49-F238E27FC236}">
                    <a16:creationId xmlns:a16="http://schemas.microsoft.com/office/drawing/2014/main" id="{2B2C9F37-DE66-F04A-9987-F529782FB3DE}"/>
                  </a:ext>
                </a:extLst>
              </p14:cNvPr>
              <p14:cNvContentPartPr/>
              <p14:nvPr/>
            </p14:nvContentPartPr>
            <p14:xfrm>
              <a:off x="-159100" y="-1771374"/>
              <a:ext cx="16920" cy="317880"/>
            </p14:xfrm>
          </p:contentPart>
        </mc:Choice>
        <mc:Fallback xmlns="">
          <p:pic>
            <p:nvPicPr>
              <p:cNvPr id="52260" name="墨迹 52259">
                <a:extLst>
                  <a:ext uri="{FF2B5EF4-FFF2-40B4-BE49-F238E27FC236}">
                    <a16:creationId xmlns:a16="http://schemas.microsoft.com/office/drawing/2014/main" id="{2B2C9F37-DE66-F04A-9987-F529782FB3DE}"/>
                  </a:ext>
                </a:extLst>
              </p:cNvPr>
              <p:cNvPicPr/>
              <p:nvPr/>
            </p:nvPicPr>
            <p:blipFill>
              <a:blip r:embed="rId7"/>
              <a:stretch>
                <a:fillRect/>
              </a:stretch>
            </p:blipFill>
            <p:spPr>
              <a:xfrm>
                <a:off x="-189700" y="-1802334"/>
                <a:ext cx="7848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2261" name="墨迹 52260">
                <a:extLst>
                  <a:ext uri="{FF2B5EF4-FFF2-40B4-BE49-F238E27FC236}">
                    <a16:creationId xmlns:a16="http://schemas.microsoft.com/office/drawing/2014/main" id="{7E0CB8AC-2761-4C43-95F6-46B8315AC6C2}"/>
                  </a:ext>
                </a:extLst>
              </p14:cNvPr>
              <p14:cNvContentPartPr/>
              <p14:nvPr/>
            </p14:nvContentPartPr>
            <p14:xfrm>
              <a:off x="-150460" y="-1738254"/>
              <a:ext cx="92160" cy="150840"/>
            </p14:xfrm>
          </p:contentPart>
        </mc:Choice>
        <mc:Fallback xmlns="">
          <p:pic>
            <p:nvPicPr>
              <p:cNvPr id="52261" name="墨迹 52260">
                <a:extLst>
                  <a:ext uri="{FF2B5EF4-FFF2-40B4-BE49-F238E27FC236}">
                    <a16:creationId xmlns:a16="http://schemas.microsoft.com/office/drawing/2014/main" id="{7E0CB8AC-2761-4C43-95F6-46B8315AC6C2}"/>
                  </a:ext>
                </a:extLst>
              </p:cNvPr>
              <p:cNvPicPr/>
              <p:nvPr/>
            </p:nvPicPr>
            <p:blipFill>
              <a:blip r:embed="rId9"/>
              <a:stretch>
                <a:fillRect/>
              </a:stretch>
            </p:blipFill>
            <p:spPr>
              <a:xfrm>
                <a:off x="-181420" y="-1768854"/>
                <a:ext cx="1537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324" name="墨迹 52323">
                <a:extLst>
                  <a:ext uri="{FF2B5EF4-FFF2-40B4-BE49-F238E27FC236}">
                    <a16:creationId xmlns:a16="http://schemas.microsoft.com/office/drawing/2014/main" id="{4C2A19AE-C21B-364D-BCF4-FA491E6C50E1}"/>
                  </a:ext>
                </a:extLst>
              </p14:cNvPr>
              <p14:cNvContentPartPr/>
              <p14:nvPr/>
            </p14:nvContentPartPr>
            <p14:xfrm>
              <a:off x="-150460" y="-1245054"/>
              <a:ext cx="67320" cy="25560"/>
            </p14:xfrm>
          </p:contentPart>
        </mc:Choice>
        <mc:Fallback xmlns="">
          <p:pic>
            <p:nvPicPr>
              <p:cNvPr id="52324" name="墨迹 52323">
                <a:extLst>
                  <a:ext uri="{FF2B5EF4-FFF2-40B4-BE49-F238E27FC236}">
                    <a16:creationId xmlns:a16="http://schemas.microsoft.com/office/drawing/2014/main" id="{4C2A19AE-C21B-364D-BCF4-FA491E6C50E1}"/>
                  </a:ext>
                </a:extLst>
              </p:cNvPr>
              <p:cNvPicPr/>
              <p:nvPr/>
            </p:nvPicPr>
            <p:blipFill>
              <a:blip r:embed="rId11"/>
              <a:stretch>
                <a:fillRect/>
              </a:stretch>
            </p:blipFill>
            <p:spPr>
              <a:xfrm>
                <a:off x="-181420" y="-1275654"/>
                <a:ext cx="1285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325" name="墨迹 52324">
                <a:extLst>
                  <a:ext uri="{FF2B5EF4-FFF2-40B4-BE49-F238E27FC236}">
                    <a16:creationId xmlns:a16="http://schemas.microsoft.com/office/drawing/2014/main" id="{5408EEB0-FF0F-0842-958A-DB1CF4099CB1}"/>
                  </a:ext>
                </a:extLst>
              </p14:cNvPr>
              <p14:cNvContentPartPr/>
              <p14:nvPr/>
            </p14:nvContentPartPr>
            <p14:xfrm>
              <a:off x="-159100" y="-1195014"/>
              <a:ext cx="92160" cy="133920"/>
            </p14:xfrm>
          </p:contentPart>
        </mc:Choice>
        <mc:Fallback xmlns="">
          <p:pic>
            <p:nvPicPr>
              <p:cNvPr id="52325" name="墨迹 52324">
                <a:extLst>
                  <a:ext uri="{FF2B5EF4-FFF2-40B4-BE49-F238E27FC236}">
                    <a16:creationId xmlns:a16="http://schemas.microsoft.com/office/drawing/2014/main" id="{5408EEB0-FF0F-0842-958A-DB1CF4099CB1}"/>
                  </a:ext>
                </a:extLst>
              </p:cNvPr>
              <p:cNvPicPr/>
              <p:nvPr/>
            </p:nvPicPr>
            <p:blipFill>
              <a:blip r:embed="rId13"/>
              <a:stretch>
                <a:fillRect/>
              </a:stretch>
            </p:blipFill>
            <p:spPr>
              <a:xfrm>
                <a:off x="-189700" y="-1225614"/>
                <a:ext cx="153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392" name="墨迹 52391">
                <a:extLst>
                  <a:ext uri="{FF2B5EF4-FFF2-40B4-BE49-F238E27FC236}">
                    <a16:creationId xmlns:a16="http://schemas.microsoft.com/office/drawing/2014/main" id="{37172377-5B7C-B54D-A348-53A33BC9C2EE}"/>
                  </a:ext>
                </a:extLst>
              </p14:cNvPr>
              <p14:cNvContentPartPr/>
              <p14:nvPr/>
            </p14:nvContentPartPr>
            <p14:xfrm>
              <a:off x="7845500" y="-1136334"/>
              <a:ext cx="33840" cy="67320"/>
            </p14:xfrm>
          </p:contentPart>
        </mc:Choice>
        <mc:Fallback xmlns="">
          <p:pic>
            <p:nvPicPr>
              <p:cNvPr id="52392" name="墨迹 52391">
                <a:extLst>
                  <a:ext uri="{FF2B5EF4-FFF2-40B4-BE49-F238E27FC236}">
                    <a16:creationId xmlns:a16="http://schemas.microsoft.com/office/drawing/2014/main" id="{37172377-5B7C-B54D-A348-53A33BC9C2EE}"/>
                  </a:ext>
                </a:extLst>
              </p:cNvPr>
              <p:cNvPicPr/>
              <p:nvPr/>
            </p:nvPicPr>
            <p:blipFill>
              <a:blip r:embed="rId15"/>
              <a:stretch>
                <a:fillRect/>
              </a:stretch>
            </p:blipFill>
            <p:spPr>
              <a:xfrm>
                <a:off x="7814900" y="-1167294"/>
                <a:ext cx="950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2495" name="墨迹 52494">
                <a:extLst>
                  <a:ext uri="{FF2B5EF4-FFF2-40B4-BE49-F238E27FC236}">
                    <a16:creationId xmlns:a16="http://schemas.microsoft.com/office/drawing/2014/main" id="{D125F219-1A35-D340-97B5-8697475C30E5}"/>
                  </a:ext>
                </a:extLst>
              </p14:cNvPr>
              <p14:cNvContentPartPr/>
              <p14:nvPr/>
            </p14:nvContentPartPr>
            <p14:xfrm>
              <a:off x="-16900" y="-150654"/>
              <a:ext cx="360" cy="175680"/>
            </p14:xfrm>
          </p:contentPart>
        </mc:Choice>
        <mc:Fallback xmlns="">
          <p:pic>
            <p:nvPicPr>
              <p:cNvPr id="52495" name="墨迹 52494">
                <a:extLst>
                  <a:ext uri="{FF2B5EF4-FFF2-40B4-BE49-F238E27FC236}">
                    <a16:creationId xmlns:a16="http://schemas.microsoft.com/office/drawing/2014/main" id="{D125F219-1A35-D340-97B5-8697475C30E5}"/>
                  </a:ext>
                </a:extLst>
              </p:cNvPr>
              <p:cNvPicPr/>
              <p:nvPr/>
            </p:nvPicPr>
            <p:blipFill>
              <a:blip r:embed="rId17"/>
              <a:stretch>
                <a:fillRect/>
              </a:stretch>
            </p:blipFill>
            <p:spPr>
              <a:xfrm>
                <a:off x="-47500" y="-181254"/>
                <a:ext cx="615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2612" name="墨迹 52612">
                <a:extLst>
                  <a:ext uri="{FF2B5EF4-FFF2-40B4-BE49-F238E27FC236}">
                    <a16:creationId xmlns:a16="http://schemas.microsoft.com/office/drawing/2014/main" id="{C6024100-9853-1640-8CAB-16239257ADEF}"/>
                  </a:ext>
                </a:extLst>
              </p14:cNvPr>
              <p14:cNvContentPartPr/>
              <p14:nvPr/>
            </p14:nvContentPartPr>
            <p14:xfrm>
              <a:off x="-322900" y="-4757214"/>
              <a:ext cx="12547080" cy="4749120"/>
            </p14:xfrm>
          </p:contentPart>
        </mc:Choice>
        <mc:Fallback xmlns="">
          <p:pic>
            <p:nvPicPr>
              <p:cNvPr id="52612" name="墨迹 52612">
                <a:extLst>
                  <a:ext uri="{FF2B5EF4-FFF2-40B4-BE49-F238E27FC236}">
                    <a16:creationId xmlns:a16="http://schemas.microsoft.com/office/drawing/2014/main" id="{C6024100-9853-1640-8CAB-16239257ADEF}"/>
                  </a:ext>
                </a:extLst>
              </p:cNvPr>
              <p:cNvPicPr/>
              <p:nvPr/>
            </p:nvPicPr>
            <p:blipFill>
              <a:blip r:embed="rId19"/>
              <a:stretch>
                <a:fillRect/>
              </a:stretch>
            </p:blipFill>
            <p:spPr>
              <a:xfrm>
                <a:off x="-353860" y="-4788172"/>
                <a:ext cx="12608280" cy="481031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685" name="墨迹 52685">
                <a:extLst>
                  <a:ext uri="{FF2B5EF4-FFF2-40B4-BE49-F238E27FC236}">
                    <a16:creationId xmlns:a16="http://schemas.microsoft.com/office/drawing/2014/main" id="{6F6A8392-77A1-C842-8DD4-BF3BE6170E9D}"/>
                  </a:ext>
                </a:extLst>
              </p14:cNvPr>
              <p14:cNvContentPartPr/>
              <p14:nvPr/>
            </p14:nvContentPartPr>
            <p14:xfrm>
              <a:off x="-42100" y="6588546"/>
              <a:ext cx="12257640" cy="1825560"/>
            </p14:xfrm>
          </p:contentPart>
        </mc:Choice>
        <mc:Fallback xmlns="">
          <p:pic>
            <p:nvPicPr>
              <p:cNvPr id="52685" name="墨迹 52685">
                <a:extLst>
                  <a:ext uri="{FF2B5EF4-FFF2-40B4-BE49-F238E27FC236}">
                    <a16:creationId xmlns:a16="http://schemas.microsoft.com/office/drawing/2014/main" id="{6F6A8392-77A1-C842-8DD4-BF3BE6170E9D}"/>
                  </a:ext>
                </a:extLst>
              </p:cNvPr>
              <p:cNvPicPr/>
              <p:nvPr/>
            </p:nvPicPr>
            <p:blipFill>
              <a:blip r:embed="rId21"/>
              <a:stretch>
                <a:fillRect/>
              </a:stretch>
            </p:blipFill>
            <p:spPr>
              <a:xfrm>
                <a:off x="-72700" y="6557586"/>
                <a:ext cx="12318840" cy="188676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图片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798513"/>
            <a:ext cx="4605338" cy="460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lstStyle/>
          <a:p>
            <a:pPr>
              <a:defRPr/>
            </a:pPr>
            <a:fld id="{5E72E996-9753-4550-AF8B-F36E5A33CC8E}" type="slidenum">
              <a:rPr lang="zh-CN" altLang="en-US"/>
              <a:pPr>
                <a:defRPr/>
              </a:pPr>
              <a:t>33</a:t>
            </a:fld>
            <a:endParaRPr lang="zh-CN" altLang="en-US"/>
          </a:p>
        </p:txBody>
      </p:sp>
      <p:grpSp>
        <p:nvGrpSpPr>
          <p:cNvPr id="54275" name="组合 1"/>
          <p:cNvGrpSpPr>
            <a:grpSpLocks/>
          </p:cNvGrpSpPr>
          <p:nvPr/>
        </p:nvGrpSpPr>
        <p:grpSpPr bwMode="auto">
          <a:xfrm>
            <a:off x="2236788" y="1190625"/>
            <a:ext cx="7269162" cy="4046538"/>
            <a:chOff x="2813500" y="1877242"/>
            <a:chExt cx="7268000" cy="4047255"/>
          </a:xfrm>
        </p:grpSpPr>
        <p:sp>
          <p:nvSpPr>
            <p:cNvPr id="28" name="矩形 27"/>
            <p:cNvSpPr/>
            <p:nvPr/>
          </p:nvSpPr>
          <p:spPr>
            <a:xfrm>
              <a:off x="6435596" y="3120475"/>
              <a:ext cx="144439" cy="147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29" name="椭圆 28"/>
            <p:cNvSpPr/>
            <p:nvPr/>
          </p:nvSpPr>
          <p:spPr>
            <a:xfrm>
              <a:off x="6418136" y="2922002"/>
              <a:ext cx="125393" cy="125435"/>
            </a:xfrm>
            <a:prstGeom prst="ellipse">
              <a:avLst/>
            </a:prstGeom>
            <a:solidFill>
              <a:srgbClr val="54FF9F"/>
            </a:solidFill>
            <a:ln>
              <a:solidFill>
                <a:srgbClr val="54FF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30" name="椭圆 29"/>
            <p:cNvSpPr/>
            <p:nvPr/>
          </p:nvSpPr>
          <p:spPr>
            <a:xfrm>
              <a:off x="6410200" y="3358642"/>
              <a:ext cx="125392" cy="125434"/>
            </a:xfrm>
            <a:prstGeom prst="ellipse">
              <a:avLst/>
            </a:prstGeom>
            <a:solidFill>
              <a:srgbClr val="9BCD9B"/>
            </a:solidFill>
            <a:ln>
              <a:solidFill>
                <a:srgbClr val="9BCD9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32" name="椭圆 31"/>
            <p:cNvSpPr/>
            <p:nvPr/>
          </p:nvSpPr>
          <p:spPr>
            <a:xfrm>
              <a:off x="5959422" y="3882610"/>
              <a:ext cx="126980" cy="125434"/>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33" name="椭圆 32"/>
            <p:cNvSpPr/>
            <p:nvPr/>
          </p:nvSpPr>
          <p:spPr>
            <a:xfrm>
              <a:off x="5964183" y="4312898"/>
              <a:ext cx="125393" cy="125435"/>
            </a:xfrm>
            <a:prstGeom prst="ellipse">
              <a:avLst/>
            </a:prstGeom>
            <a:solidFill>
              <a:srgbClr val="808A87"/>
            </a:solidFill>
            <a:ln>
              <a:solidFill>
                <a:srgbClr val="808A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34" name="椭圆 33"/>
            <p:cNvSpPr/>
            <p:nvPr/>
          </p:nvSpPr>
          <p:spPr>
            <a:xfrm>
              <a:off x="5980056" y="4771768"/>
              <a:ext cx="125393" cy="125434"/>
            </a:xfrm>
            <a:prstGeom prst="ellipse">
              <a:avLst/>
            </a:prstGeom>
            <a:solidFill>
              <a:srgbClr val="6B5ACE"/>
            </a:solidFill>
            <a:ln>
              <a:solidFill>
                <a:srgbClr val="6B5AC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54282" name="文本框 9"/>
            <p:cNvSpPr txBox="1">
              <a:spLocks noChangeArrowheads="1"/>
            </p:cNvSpPr>
            <p:nvPr/>
          </p:nvSpPr>
          <p:spPr bwMode="auto">
            <a:xfrm>
              <a:off x="6640204" y="2815348"/>
              <a:ext cx="2710249" cy="33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Turn left or turn right</a:t>
              </a:r>
              <a:endParaRPr lang="zh-CN" altLang="en-US" sz="1600" b="1"/>
            </a:p>
          </p:txBody>
        </p:sp>
        <p:sp>
          <p:nvSpPr>
            <p:cNvPr id="54283" name="文本框 15"/>
            <p:cNvSpPr txBox="1">
              <a:spLocks noChangeArrowheads="1"/>
            </p:cNvSpPr>
            <p:nvPr/>
          </p:nvSpPr>
          <p:spPr bwMode="auto">
            <a:xfrm>
              <a:off x="6173545" y="3786076"/>
              <a:ext cx="3464013" cy="33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Insurmountable obstacles</a:t>
              </a:r>
              <a:endParaRPr lang="zh-CN" altLang="en-US" sz="1600" b="1"/>
            </a:p>
          </p:txBody>
        </p:sp>
        <p:sp>
          <p:nvSpPr>
            <p:cNvPr id="54284" name="文本框 17"/>
            <p:cNvSpPr txBox="1">
              <a:spLocks noChangeArrowheads="1"/>
            </p:cNvSpPr>
            <p:nvPr/>
          </p:nvSpPr>
          <p:spPr bwMode="auto">
            <a:xfrm>
              <a:off x="6194859" y="4238980"/>
              <a:ext cx="3834717" cy="33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Obstacles best for one-by-one gait</a:t>
              </a:r>
              <a:endParaRPr lang="zh-CN" altLang="en-US" sz="1600" b="1"/>
            </a:p>
          </p:txBody>
        </p:sp>
        <p:sp>
          <p:nvSpPr>
            <p:cNvPr id="54285" name="文本框 18"/>
            <p:cNvSpPr txBox="1">
              <a:spLocks noChangeArrowheads="1"/>
            </p:cNvSpPr>
            <p:nvPr/>
          </p:nvSpPr>
          <p:spPr bwMode="auto">
            <a:xfrm>
              <a:off x="6210819" y="4720185"/>
              <a:ext cx="3834717" cy="33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Obstacles best for quadruped gait</a:t>
              </a:r>
              <a:endParaRPr lang="zh-CN" altLang="en-US" sz="1600" b="1"/>
            </a:p>
          </p:txBody>
        </p:sp>
        <p:sp>
          <p:nvSpPr>
            <p:cNvPr id="44" name="椭圆 43"/>
            <p:cNvSpPr/>
            <p:nvPr/>
          </p:nvSpPr>
          <p:spPr>
            <a:xfrm>
              <a:off x="5968946" y="5230636"/>
              <a:ext cx="125392" cy="1254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54287" name="文本框 21"/>
            <p:cNvSpPr txBox="1">
              <a:spLocks noChangeArrowheads="1"/>
            </p:cNvSpPr>
            <p:nvPr/>
          </p:nvSpPr>
          <p:spPr bwMode="auto">
            <a:xfrm>
              <a:off x="6246783" y="5121181"/>
              <a:ext cx="3834717" cy="33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Plain ground</a:t>
              </a:r>
              <a:endParaRPr lang="zh-CN" altLang="en-US" sz="1600" b="1"/>
            </a:p>
          </p:txBody>
        </p:sp>
        <p:sp>
          <p:nvSpPr>
            <p:cNvPr id="46" name="椭圆 45"/>
            <p:cNvSpPr/>
            <p:nvPr/>
          </p:nvSpPr>
          <p:spPr>
            <a:xfrm>
              <a:off x="5983230" y="5689505"/>
              <a:ext cx="125393" cy="125434"/>
            </a:xfrm>
            <a:prstGeom prst="ellipse">
              <a:avLst/>
            </a:prstGeom>
            <a:solidFill>
              <a:srgbClr val="DD78D9"/>
            </a:solidFill>
            <a:ln>
              <a:solidFill>
                <a:srgbClr val="DB6CD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54289" name="文本框 46"/>
            <p:cNvSpPr txBox="1">
              <a:spLocks noChangeArrowheads="1"/>
            </p:cNvSpPr>
            <p:nvPr/>
          </p:nvSpPr>
          <p:spPr bwMode="auto">
            <a:xfrm>
              <a:off x="6210819" y="5587257"/>
              <a:ext cx="3834717" cy="33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Destination</a:t>
              </a:r>
              <a:endParaRPr lang="zh-CN" altLang="en-US" sz="1600" b="1"/>
            </a:p>
          </p:txBody>
        </p:sp>
        <p:sp>
          <p:nvSpPr>
            <p:cNvPr id="54290" name="文本框 34"/>
            <p:cNvSpPr txBox="1">
              <a:spLocks noChangeArrowheads="1"/>
            </p:cNvSpPr>
            <p:nvPr/>
          </p:nvSpPr>
          <p:spPr bwMode="auto">
            <a:xfrm>
              <a:off x="2813500" y="4696709"/>
              <a:ext cx="948373" cy="27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b="1"/>
                <a:t>start</a:t>
              </a:r>
              <a:endParaRPr lang="zh-CN" altLang="en-US" sz="1200" b="1"/>
            </a:p>
          </p:txBody>
        </p:sp>
        <p:sp>
          <p:nvSpPr>
            <p:cNvPr id="48" name="矩形 47"/>
            <p:cNvSpPr/>
            <p:nvPr/>
          </p:nvSpPr>
          <p:spPr>
            <a:xfrm>
              <a:off x="5962597" y="2183684"/>
              <a:ext cx="142852" cy="146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9" name="椭圆 48"/>
            <p:cNvSpPr/>
            <p:nvPr/>
          </p:nvSpPr>
          <p:spPr>
            <a:xfrm>
              <a:off x="5945136" y="1983624"/>
              <a:ext cx="125393" cy="125434"/>
            </a:xfrm>
            <a:prstGeom prst="ellipse">
              <a:avLst/>
            </a:prstGeom>
            <a:solidFill>
              <a:srgbClr val="FF69B4"/>
            </a:solidFill>
            <a:ln>
              <a:solidFill>
                <a:srgbClr val="FF69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50" name="椭圆 49"/>
            <p:cNvSpPr/>
            <p:nvPr/>
          </p:nvSpPr>
          <p:spPr>
            <a:xfrm>
              <a:off x="5937201" y="2420263"/>
              <a:ext cx="125392" cy="127023"/>
            </a:xfrm>
            <a:prstGeom prst="ellipse">
              <a:avLst/>
            </a:prstGeom>
            <a:solidFill>
              <a:srgbClr val="FFD700"/>
            </a:solidFill>
            <a:ln>
              <a:solidFill>
                <a:srgbClr val="FFD7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51" name="椭圆 50"/>
            <p:cNvSpPr/>
            <p:nvPr/>
          </p:nvSpPr>
          <p:spPr>
            <a:xfrm>
              <a:off x="5937201" y="3434856"/>
              <a:ext cx="125392" cy="127023"/>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54295" name="文本框 9"/>
            <p:cNvSpPr txBox="1">
              <a:spLocks noChangeArrowheads="1"/>
            </p:cNvSpPr>
            <p:nvPr/>
          </p:nvSpPr>
          <p:spPr bwMode="auto">
            <a:xfrm>
              <a:off x="6166997" y="1877242"/>
              <a:ext cx="3716651" cy="337240"/>
            </a:xfrm>
            <a:prstGeom prst="rect">
              <a:avLst/>
            </a:prstGeom>
            <a:solidFill>
              <a:srgbClr val="FF69B4"/>
            </a:solidFill>
            <a:ln w="9525">
              <a:solidFill>
                <a:srgbClr val="A2FFCB"/>
              </a:solidFill>
              <a:round/>
              <a:headEnd/>
              <a:tailEnd/>
            </a:ln>
          </p:spPr>
          <p:txBody>
            <a:bodyPr>
              <a:spAutoFit/>
            </a:bodyPr>
            <a:lstStyle/>
            <a:p>
              <a:r>
                <a:rPr lang="en-US" altLang="zh-CN" sz="1600" b="1"/>
                <a:t>Turn left or turn right</a:t>
              </a:r>
              <a:endParaRPr lang="zh-CN" altLang="en-US" sz="1600" b="1"/>
            </a:p>
          </p:txBody>
        </p:sp>
        <p:sp>
          <p:nvSpPr>
            <p:cNvPr id="54296" name="文本框 10"/>
            <p:cNvSpPr txBox="1">
              <a:spLocks noChangeArrowheads="1"/>
            </p:cNvSpPr>
            <p:nvPr/>
          </p:nvSpPr>
          <p:spPr bwMode="auto">
            <a:xfrm>
              <a:off x="6192570" y="2308621"/>
              <a:ext cx="3691078" cy="337240"/>
            </a:xfrm>
            <a:prstGeom prst="rect">
              <a:avLst/>
            </a:prstGeom>
            <a:solidFill>
              <a:srgbClr val="FFD700"/>
            </a:solidFill>
            <a:ln w="9525">
              <a:solidFill>
                <a:srgbClr val="FFFFFF"/>
              </a:solidFill>
              <a:round/>
              <a:headEnd/>
              <a:tailEnd/>
            </a:ln>
          </p:spPr>
          <p:txBody>
            <a:bodyPr>
              <a:spAutoFit/>
            </a:bodyPr>
            <a:lstStyle/>
            <a:p>
              <a:r>
                <a:rPr lang="en-US" altLang="zh-CN" sz="1600" b="1"/>
                <a:t>Go forward with one-by-one gait </a:t>
              </a:r>
              <a:endParaRPr lang="zh-CN" altLang="en-US" sz="1600" b="1"/>
            </a:p>
          </p:txBody>
        </p:sp>
        <p:sp>
          <p:nvSpPr>
            <p:cNvPr id="54297" name="文本框 11"/>
            <p:cNvSpPr txBox="1">
              <a:spLocks noChangeArrowheads="1"/>
            </p:cNvSpPr>
            <p:nvPr/>
          </p:nvSpPr>
          <p:spPr bwMode="auto">
            <a:xfrm>
              <a:off x="6145407" y="2803064"/>
              <a:ext cx="3738241" cy="33724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Go forward with quadruped gait</a:t>
              </a:r>
              <a:endParaRPr lang="zh-CN" altLang="en-US" sz="1600" b="1"/>
            </a:p>
          </p:txBody>
        </p:sp>
        <p:sp>
          <p:nvSpPr>
            <p:cNvPr id="55" name="椭圆 54"/>
            <p:cNvSpPr/>
            <p:nvPr/>
          </p:nvSpPr>
          <p:spPr>
            <a:xfrm>
              <a:off x="5951485" y="2888659"/>
              <a:ext cx="125393" cy="12543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54299" name="文本框 13"/>
            <p:cNvSpPr txBox="1">
              <a:spLocks noChangeArrowheads="1"/>
            </p:cNvSpPr>
            <p:nvPr/>
          </p:nvSpPr>
          <p:spPr bwMode="auto">
            <a:xfrm>
              <a:off x="6173545" y="3326427"/>
              <a:ext cx="3729442" cy="33724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Go forward with tripod gait</a:t>
              </a:r>
              <a:endParaRPr lang="zh-CN" altLang="en-US" sz="1600" b="1"/>
            </a:p>
          </p:txBody>
        </p:sp>
      </p:grpSp>
      <p:grpSp>
        <p:nvGrpSpPr>
          <p:cNvPr id="54300" name="组合 3"/>
          <p:cNvGrpSpPr>
            <a:grpSpLocks/>
          </p:cNvGrpSpPr>
          <p:nvPr/>
        </p:nvGrpSpPr>
        <p:grpSpPr bwMode="auto">
          <a:xfrm>
            <a:off x="82550" y="76200"/>
            <a:ext cx="5535613" cy="890588"/>
            <a:chOff x="-52708" y="160086"/>
            <a:chExt cx="5536565" cy="891692"/>
          </a:xfrm>
        </p:grpSpPr>
        <p:sp>
          <p:nvSpPr>
            <p:cNvPr id="7" name="单圆角矩形 6"/>
            <p:cNvSpPr/>
            <p:nvPr/>
          </p:nvSpPr>
          <p:spPr>
            <a:xfrm>
              <a:off x="839620" y="396917"/>
              <a:ext cx="4644237"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defRPr/>
              </a:pPr>
              <a:r>
                <a:rPr lang="en-US" altLang="zh-CN" sz="2400" b="1" noProof="1">
                  <a:latin typeface="Times New Roman" panose="02020603050405020304" pitchFamily="18" charset="0"/>
                  <a:cs typeface="Times New Roman" panose="02020603050405020304" pitchFamily="18" charset="0"/>
                </a:rPr>
                <a:t>Path planning and gait planning</a:t>
              </a:r>
              <a:endParaRPr lang="zh-CN" altLang="en-US" sz="2400" b="1" noProof="1">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grpSp>
        <p:nvGrpSpPr>
          <p:cNvPr id="9" name="组合 8"/>
          <p:cNvGrpSpPr>
            <a:grpSpLocks/>
          </p:cNvGrpSpPr>
          <p:nvPr/>
        </p:nvGrpSpPr>
        <p:grpSpPr bwMode="auto">
          <a:xfrm>
            <a:off x="438150" y="5378450"/>
            <a:ext cx="11404600" cy="977900"/>
            <a:chOff x="12167" y="5049"/>
            <a:chExt cx="6792" cy="4370"/>
          </a:xfrm>
        </p:grpSpPr>
        <p:sp>
          <p:nvSpPr>
            <p:cNvPr id="10" name="圆角矩形 9"/>
            <p:cNvSpPr/>
            <p:nvPr/>
          </p:nvSpPr>
          <p:spPr>
            <a:xfrm>
              <a:off x="12167" y="5049"/>
              <a:ext cx="6739" cy="437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fontAlgn="auto">
                <a:defRPr/>
              </a:pPr>
              <a:endParaRPr lang="zh-CN" altLang="en-US" noProof="1"/>
            </a:p>
          </p:txBody>
        </p:sp>
        <p:sp>
          <p:nvSpPr>
            <p:cNvPr id="54305" name="文本框 10"/>
            <p:cNvSpPr txBox="1">
              <a:spLocks noChangeArrowheads="1"/>
            </p:cNvSpPr>
            <p:nvPr/>
          </p:nvSpPr>
          <p:spPr bwMode="auto">
            <a:xfrm>
              <a:off x="12255" y="5402"/>
              <a:ext cx="6704" cy="3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solidFill>
                    <a:srgbClr val="C00000"/>
                  </a:solidFill>
                </a:rPr>
                <a:t>The robot can walk safely to the destination without colliding with any of obstacles and always chooses the correct gaits according to the ground situation.</a:t>
              </a:r>
            </a:p>
          </p:txBody>
        </p:sp>
      </p:grpSp>
      <p:pic>
        <p:nvPicPr>
          <p:cNvPr id="2" name="图片 1" descr="ezgif.com-cr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4125" y="985838"/>
            <a:ext cx="8355013"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54406" name="墨迹 54405">
                <a:extLst>
                  <a:ext uri="{FF2B5EF4-FFF2-40B4-BE49-F238E27FC236}">
                    <a16:creationId xmlns:a16="http://schemas.microsoft.com/office/drawing/2014/main" id="{4229BAC4-9AF0-FB49-BFA5-BC7BFC6E44A2}"/>
                  </a:ext>
                </a:extLst>
              </p14:cNvPr>
              <p14:cNvContentPartPr/>
              <p14:nvPr/>
            </p14:nvContentPartPr>
            <p14:xfrm>
              <a:off x="10574660" y="-1863534"/>
              <a:ext cx="183240" cy="250920"/>
            </p14:xfrm>
          </p:contentPart>
        </mc:Choice>
        <mc:Fallback xmlns="">
          <p:pic>
            <p:nvPicPr>
              <p:cNvPr id="54406" name="墨迹 54405">
                <a:extLst>
                  <a:ext uri="{FF2B5EF4-FFF2-40B4-BE49-F238E27FC236}">
                    <a16:creationId xmlns:a16="http://schemas.microsoft.com/office/drawing/2014/main" id="{4229BAC4-9AF0-FB49-BFA5-BC7BFC6E44A2}"/>
                  </a:ext>
                </a:extLst>
              </p:cNvPr>
              <p:cNvPicPr/>
              <p:nvPr/>
            </p:nvPicPr>
            <p:blipFill>
              <a:blip r:embed="rId7"/>
              <a:stretch>
                <a:fillRect/>
              </a:stretch>
            </p:blipFill>
            <p:spPr>
              <a:xfrm>
                <a:off x="10544060" y="-1894134"/>
                <a:ext cx="2444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455" name="墨迹 54454">
                <a:extLst>
                  <a:ext uri="{FF2B5EF4-FFF2-40B4-BE49-F238E27FC236}">
                    <a16:creationId xmlns:a16="http://schemas.microsoft.com/office/drawing/2014/main" id="{2F3D6773-E78B-414B-9457-675F4E1D0C46}"/>
                  </a:ext>
                </a:extLst>
              </p14:cNvPr>
              <p14:cNvContentPartPr/>
              <p14:nvPr/>
            </p14:nvContentPartPr>
            <p14:xfrm>
              <a:off x="6121100" y="-1277454"/>
              <a:ext cx="184320" cy="133200"/>
            </p14:xfrm>
          </p:contentPart>
        </mc:Choice>
        <mc:Fallback xmlns="">
          <p:pic>
            <p:nvPicPr>
              <p:cNvPr id="54455" name="墨迹 54454">
                <a:extLst>
                  <a:ext uri="{FF2B5EF4-FFF2-40B4-BE49-F238E27FC236}">
                    <a16:creationId xmlns:a16="http://schemas.microsoft.com/office/drawing/2014/main" id="{2F3D6773-E78B-414B-9457-675F4E1D0C46}"/>
                  </a:ext>
                </a:extLst>
              </p:cNvPr>
              <p:cNvPicPr/>
              <p:nvPr/>
            </p:nvPicPr>
            <p:blipFill>
              <a:blip r:embed="rId9"/>
              <a:stretch>
                <a:fillRect/>
              </a:stretch>
            </p:blipFill>
            <p:spPr>
              <a:xfrm>
                <a:off x="6090500" y="-1308414"/>
                <a:ext cx="2455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4629" name="墨迹 54630">
                <a:extLst>
                  <a:ext uri="{FF2B5EF4-FFF2-40B4-BE49-F238E27FC236}">
                    <a16:creationId xmlns:a16="http://schemas.microsoft.com/office/drawing/2014/main" id="{DCFFA38A-4A02-154E-B006-EB381A905DD8}"/>
                  </a:ext>
                </a:extLst>
              </p14:cNvPr>
              <p14:cNvContentPartPr/>
              <p14:nvPr/>
            </p14:nvContentPartPr>
            <p14:xfrm>
              <a:off x="-105820" y="-2639694"/>
              <a:ext cx="12251520" cy="2922120"/>
            </p14:xfrm>
          </p:contentPart>
        </mc:Choice>
        <mc:Fallback xmlns="">
          <p:pic>
            <p:nvPicPr>
              <p:cNvPr id="54629" name="墨迹 54630">
                <a:extLst>
                  <a:ext uri="{FF2B5EF4-FFF2-40B4-BE49-F238E27FC236}">
                    <a16:creationId xmlns:a16="http://schemas.microsoft.com/office/drawing/2014/main" id="{DCFFA38A-4A02-154E-B006-EB381A905DD8}"/>
                  </a:ext>
                </a:extLst>
              </p:cNvPr>
              <p:cNvPicPr/>
              <p:nvPr/>
            </p:nvPicPr>
            <p:blipFill>
              <a:blip r:embed="rId11"/>
              <a:stretch>
                <a:fillRect/>
              </a:stretch>
            </p:blipFill>
            <p:spPr>
              <a:xfrm>
                <a:off x="-136420" y="-2670298"/>
                <a:ext cx="12312720" cy="298368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4817" name="墨迹 54817">
                <a:extLst>
                  <a:ext uri="{FF2B5EF4-FFF2-40B4-BE49-F238E27FC236}">
                    <a16:creationId xmlns:a16="http://schemas.microsoft.com/office/drawing/2014/main" id="{2D9077BD-5D70-4549-982F-7E3C2847DA99}"/>
                  </a:ext>
                </a:extLst>
              </p14:cNvPr>
              <p14:cNvContentPartPr/>
              <p14:nvPr/>
            </p14:nvContentPartPr>
            <p14:xfrm>
              <a:off x="-105820" y="7341709"/>
              <a:ext cx="11853000" cy="2739960"/>
            </p14:xfrm>
          </p:contentPart>
        </mc:Choice>
        <mc:Fallback xmlns="">
          <p:pic>
            <p:nvPicPr>
              <p:cNvPr id="54817" name="墨迹 54817">
                <a:extLst>
                  <a:ext uri="{FF2B5EF4-FFF2-40B4-BE49-F238E27FC236}">
                    <a16:creationId xmlns:a16="http://schemas.microsoft.com/office/drawing/2014/main" id="{2D9077BD-5D70-4549-982F-7E3C2847DA99}"/>
                  </a:ext>
                </a:extLst>
              </p:cNvPr>
              <p:cNvPicPr/>
              <p:nvPr/>
            </p:nvPicPr>
            <p:blipFill>
              <a:blip r:embed="rId13"/>
              <a:stretch>
                <a:fillRect/>
              </a:stretch>
            </p:blipFill>
            <p:spPr>
              <a:xfrm>
                <a:off x="-136781" y="7310749"/>
                <a:ext cx="11914202" cy="28011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xit" presetSubtype="32" fill="hold" nodeType="clickEffect">
                                  <p:stCondLst>
                                    <p:cond delay="0"/>
                                  </p:stCondLst>
                                  <p:childTnLst>
                                    <p:animEffect transition="out" filter="circle(ou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par>
                                <p:cTn id="8" presetID="6" presetClass="entr" presetSubtype="16" fill="hold" nodeType="withEffect">
                                  <p:stCondLst>
                                    <p:cond delay="0"/>
                                  </p:stCondLst>
                                  <p:childTnLst>
                                    <p:set>
                                      <p:cBhvr>
                                        <p:cTn id="9" dur="1" fill="hold">
                                          <p:stCondLst>
                                            <p:cond delay="0"/>
                                          </p:stCondLst>
                                        </p:cTn>
                                        <p:tgtEl>
                                          <p:spTgt spid="54273"/>
                                        </p:tgtEl>
                                        <p:attrNameLst>
                                          <p:attrName>style.visibility</p:attrName>
                                        </p:attrNameLst>
                                      </p:cBhvr>
                                      <p:to>
                                        <p:strVal val="visible"/>
                                      </p:to>
                                    </p:set>
                                    <p:animEffect transition="in" filter="circle(in)">
                                      <p:cBhvr>
                                        <p:cTn id="10" dur="2000"/>
                                        <p:tgtEl>
                                          <p:spTgt spid="54273"/>
                                        </p:tgtEl>
                                      </p:cBhvr>
                                    </p:animEffect>
                                  </p:childTnLst>
                                </p:cTn>
                              </p:par>
                              <p:par>
                                <p:cTn id="11" presetID="6" presetClass="entr" presetSubtype="16" fill="hold" nodeType="withEffect">
                                  <p:stCondLst>
                                    <p:cond delay="0"/>
                                  </p:stCondLst>
                                  <p:childTnLst>
                                    <p:set>
                                      <p:cBhvr>
                                        <p:cTn id="12" dur="1" fill="hold">
                                          <p:stCondLst>
                                            <p:cond delay="0"/>
                                          </p:stCondLst>
                                        </p:cTn>
                                        <p:tgtEl>
                                          <p:spTgt spid="54275"/>
                                        </p:tgtEl>
                                        <p:attrNameLst>
                                          <p:attrName>style.visibility</p:attrName>
                                        </p:attrNameLst>
                                      </p:cBhvr>
                                      <p:to>
                                        <p:strVal val="visible"/>
                                      </p:to>
                                    </p:set>
                                    <p:animEffect transition="in" filter="circle(in)">
                                      <p:cBhvr>
                                        <p:cTn id="13" dur="2000"/>
                                        <p:tgtEl>
                                          <p:spTgt spid="54275"/>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AEF76FDA-AE98-4B34-B91F-CE4E0514B58D}" type="slidenum">
              <a:rPr lang="zh-CN" altLang="en-US"/>
              <a:pPr>
                <a:defRPr/>
              </a:pPr>
              <a:t>34</a:t>
            </a:fld>
            <a:endParaRPr lang="zh-CN" altLang="en-US"/>
          </a:p>
        </p:txBody>
      </p:sp>
      <p:sp>
        <p:nvSpPr>
          <p:cNvPr id="56322" name="文本框 17"/>
          <p:cNvSpPr txBox="1">
            <a:spLocks noChangeArrowheads="1"/>
          </p:cNvSpPr>
          <p:nvPr/>
        </p:nvSpPr>
        <p:spPr bwMode="auto">
          <a:xfrm>
            <a:off x="600075" y="935038"/>
            <a:ext cx="44640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latin typeface="Times New Roman" panose="02020603050405020304" pitchFamily="18" charset="0"/>
              </a:rPr>
              <a:t>Module 1 :  Avoid the obstacles</a:t>
            </a:r>
            <a:endParaRPr lang="zh-CN" altLang="en-US" sz="2000" b="1">
              <a:latin typeface="Times New Roman" panose="02020603050405020304" pitchFamily="18" charset="0"/>
            </a:endParaRPr>
          </a:p>
        </p:txBody>
      </p:sp>
      <p:sp>
        <p:nvSpPr>
          <p:cNvPr id="21" name="文本框 20"/>
          <p:cNvSpPr txBox="1">
            <a:spLocks noChangeArrowheads="1"/>
          </p:cNvSpPr>
          <p:nvPr/>
        </p:nvSpPr>
        <p:spPr bwMode="auto">
          <a:xfrm>
            <a:off x="598488" y="2578100"/>
            <a:ext cx="76327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latin typeface="Times New Roman" panose="02020603050405020304" pitchFamily="18" charset="0"/>
              </a:rPr>
              <a:t>Module 2 </a:t>
            </a:r>
            <a:r>
              <a:rPr lang="zh-CN" altLang="en-US" sz="2000" b="1">
                <a:latin typeface="Times New Roman" panose="02020603050405020304" pitchFamily="18" charset="0"/>
              </a:rPr>
              <a:t> </a:t>
            </a:r>
            <a:r>
              <a:rPr lang="en-US" altLang="zh-CN" sz="2000" b="1">
                <a:latin typeface="Times New Roman" panose="02020603050405020304" pitchFamily="18" charset="0"/>
              </a:rPr>
              <a:t>:  Approach to the destination with correct gaits</a:t>
            </a:r>
            <a:endParaRPr lang="zh-CN" altLang="en-US" sz="2000" b="1">
              <a:latin typeface="Times New Roman" panose="02020603050405020304" pitchFamily="18" charset="0"/>
            </a:endParaRPr>
          </a:p>
        </p:txBody>
      </p:sp>
      <p:sp>
        <p:nvSpPr>
          <p:cNvPr id="56324" name="文本框 23"/>
          <p:cNvSpPr txBox="1">
            <a:spLocks noChangeArrowheads="1"/>
          </p:cNvSpPr>
          <p:nvPr/>
        </p:nvSpPr>
        <p:spPr bwMode="auto">
          <a:xfrm>
            <a:off x="600075" y="4117975"/>
            <a:ext cx="6408738"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latin typeface="Times New Roman" panose="02020603050405020304" pitchFamily="18" charset="0"/>
              </a:rPr>
              <a:t>Module 3 </a:t>
            </a:r>
            <a:r>
              <a:rPr lang="zh-CN" altLang="en-US" sz="2000" b="1">
                <a:latin typeface="Times New Roman" panose="02020603050405020304" pitchFamily="18" charset="0"/>
              </a:rPr>
              <a:t> </a:t>
            </a:r>
            <a:r>
              <a:rPr lang="en-US" altLang="zh-CN" sz="2000" b="1">
                <a:latin typeface="Times New Roman" panose="02020603050405020304" pitchFamily="18" charset="0"/>
              </a:rPr>
              <a:t>:  Combination of Module 1 and Module 2</a:t>
            </a:r>
            <a:endParaRPr lang="zh-CN" altLang="en-US" sz="2000" b="1">
              <a:latin typeface="Times New Roman" panose="02020603050405020304" pitchFamily="18" charset="0"/>
            </a:endParaRPr>
          </a:p>
        </p:txBody>
      </p:sp>
      <p:sp>
        <p:nvSpPr>
          <p:cNvPr id="2" name="下箭头 1"/>
          <p:cNvSpPr/>
          <p:nvPr/>
        </p:nvSpPr>
        <p:spPr>
          <a:xfrm>
            <a:off x="2359025" y="1576388"/>
            <a:ext cx="215900" cy="855662"/>
          </a:xfrm>
          <a:prstGeom prst="downArrow">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14" name="下箭头 13"/>
          <p:cNvSpPr/>
          <p:nvPr/>
        </p:nvSpPr>
        <p:spPr>
          <a:xfrm>
            <a:off x="2359025" y="4618038"/>
            <a:ext cx="215900" cy="855662"/>
          </a:xfrm>
          <a:prstGeom prst="downArrow">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16" name="下箭头 15"/>
          <p:cNvSpPr/>
          <p:nvPr/>
        </p:nvSpPr>
        <p:spPr>
          <a:xfrm>
            <a:off x="2359025" y="3133725"/>
            <a:ext cx="215900" cy="855663"/>
          </a:xfrm>
          <a:prstGeom prst="downArrow">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56328" name="文本框 16"/>
          <p:cNvSpPr txBox="1">
            <a:spLocks noChangeArrowheads="1"/>
          </p:cNvSpPr>
          <p:nvPr/>
        </p:nvSpPr>
        <p:spPr bwMode="auto">
          <a:xfrm>
            <a:off x="600075" y="5699125"/>
            <a:ext cx="709771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latin typeface="Times New Roman" panose="02020603050405020304" pitchFamily="18" charset="0"/>
              </a:rPr>
              <a:t>Module 4 </a:t>
            </a:r>
            <a:r>
              <a:rPr lang="zh-CN" altLang="en-US" sz="2000" b="1">
                <a:latin typeface="Times New Roman" panose="02020603050405020304" pitchFamily="18" charset="0"/>
              </a:rPr>
              <a:t> </a:t>
            </a:r>
            <a:r>
              <a:rPr lang="en-US" altLang="zh-CN" sz="2000" b="1">
                <a:latin typeface="Times New Roman" panose="02020603050405020304" pitchFamily="18" charset="0"/>
              </a:rPr>
              <a:t>:  Add different gaits into the combined Module 3</a:t>
            </a:r>
            <a:endParaRPr lang="zh-CN" altLang="en-US" sz="2000" b="1">
              <a:latin typeface="Times New Roman" panose="02020603050405020304" pitchFamily="18" charset="0"/>
            </a:endParaRPr>
          </a:p>
        </p:txBody>
      </p:sp>
      <p:sp>
        <p:nvSpPr>
          <p:cNvPr id="25" name="矩形 24"/>
          <p:cNvSpPr/>
          <p:nvPr/>
        </p:nvSpPr>
        <p:spPr>
          <a:xfrm>
            <a:off x="9540875" y="1638300"/>
            <a:ext cx="334963"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 name="矩形 3"/>
          <p:cNvSpPr/>
          <p:nvPr/>
        </p:nvSpPr>
        <p:spPr>
          <a:xfrm>
            <a:off x="9594850" y="7613650"/>
            <a:ext cx="254000" cy="114300"/>
          </a:xfrm>
          <a:prstGeom prst="rect">
            <a:avLst/>
          </a:prstGeom>
          <a:solidFill>
            <a:schemeClr val="bg1"/>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pic>
        <p:nvPicPr>
          <p:cNvPr id="56332" name="图片 25" descr="380CA14A05511481E9BF1A14D149D4E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975" y="1979613"/>
            <a:ext cx="2476500"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18"/>
          <p:cNvGrpSpPr>
            <a:grpSpLocks/>
          </p:cNvGrpSpPr>
          <p:nvPr/>
        </p:nvGrpSpPr>
        <p:grpSpPr bwMode="auto">
          <a:xfrm>
            <a:off x="8210550" y="636588"/>
            <a:ext cx="1727200" cy="1500187"/>
            <a:chOff x="2272030" y="975809"/>
            <a:chExt cx="4352559" cy="4175760"/>
          </a:xfrm>
        </p:grpSpPr>
        <p:pic>
          <p:nvPicPr>
            <p:cNvPr id="56333" name="图片 9" descr="9E67AC05D543DD97ED0B1A35F1A12BE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2030" y="975809"/>
              <a:ext cx="4175760" cy="41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5760478" y="4745040"/>
              <a:ext cx="864111" cy="357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Times New Roman" panose="02020603050405020304" pitchFamily="18" charset="0"/>
                <a:cs typeface="Times New Roman" panose="02020603050405020304" pitchFamily="18" charset="0"/>
              </a:endParaRPr>
            </a:p>
          </p:txBody>
        </p:sp>
      </p:grpSp>
      <p:pic>
        <p:nvPicPr>
          <p:cNvPr id="56336" name="图片 5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7688" y="5114925"/>
            <a:ext cx="1743075"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37" name="组合 11"/>
          <p:cNvGrpSpPr>
            <a:grpSpLocks/>
          </p:cNvGrpSpPr>
          <p:nvPr/>
        </p:nvGrpSpPr>
        <p:grpSpPr bwMode="auto">
          <a:xfrm>
            <a:off x="8210550" y="3514725"/>
            <a:ext cx="1727200" cy="1771650"/>
            <a:chOff x="6590" y="1856"/>
            <a:chExt cx="6491" cy="6662"/>
          </a:xfrm>
        </p:grpSpPr>
        <p:pic>
          <p:nvPicPr>
            <p:cNvPr id="6" name="图片 65" descr="TIM图片201905052138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0" y="1856"/>
              <a:ext cx="6491" cy="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矩形 72"/>
            <p:cNvSpPr/>
            <p:nvPr/>
          </p:nvSpPr>
          <p:spPr>
            <a:xfrm>
              <a:off x="10766" y="3133"/>
              <a:ext cx="227" cy="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56339" name="文本框 73"/>
            <p:cNvSpPr txBox="1">
              <a:spLocks noChangeArrowheads="1"/>
            </p:cNvSpPr>
            <p:nvPr/>
          </p:nvSpPr>
          <p:spPr bwMode="auto">
            <a:xfrm>
              <a:off x="8641" y="6387"/>
              <a:ext cx="1625" cy="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1200" b="1"/>
            </a:p>
          </p:txBody>
        </p:sp>
        <p:sp>
          <p:nvSpPr>
            <p:cNvPr id="75" name="椭圆 74"/>
            <p:cNvSpPr/>
            <p:nvPr/>
          </p:nvSpPr>
          <p:spPr>
            <a:xfrm>
              <a:off x="9585" y="3211"/>
              <a:ext cx="131" cy="143"/>
            </a:xfrm>
            <a:prstGeom prst="ellipse">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fontAlgn="auto">
                <a:defRPr/>
              </a:pPr>
              <a:endParaRPr lang="zh-CN" altLang="en-US" noProof="1"/>
            </a:p>
          </p:txBody>
        </p:sp>
        <p:pic>
          <p:nvPicPr>
            <p:cNvPr id="56341" name="图片 1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23" y="2883"/>
              <a:ext cx="388"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矩形 78"/>
            <p:cNvSpPr/>
            <p:nvPr/>
          </p:nvSpPr>
          <p:spPr>
            <a:xfrm>
              <a:off x="9746" y="3235"/>
              <a:ext cx="251" cy="2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grpSp>
      <p:grpSp>
        <p:nvGrpSpPr>
          <p:cNvPr id="56343" name="组合 51"/>
          <p:cNvGrpSpPr>
            <a:grpSpLocks/>
          </p:cNvGrpSpPr>
          <p:nvPr/>
        </p:nvGrpSpPr>
        <p:grpSpPr bwMode="auto">
          <a:xfrm>
            <a:off x="82550" y="76200"/>
            <a:ext cx="5389563" cy="890588"/>
            <a:chOff x="-52708" y="160086"/>
            <a:chExt cx="5390515" cy="891692"/>
          </a:xfrm>
        </p:grpSpPr>
        <p:sp>
          <p:nvSpPr>
            <p:cNvPr id="49" name="单圆角矩形 48"/>
            <p:cNvSpPr/>
            <p:nvPr/>
          </p:nvSpPr>
          <p:spPr>
            <a:xfrm>
              <a:off x="841213" y="396917"/>
              <a:ext cx="4496594"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defRPr/>
              </a:pPr>
              <a:r>
                <a:rPr lang="en-US" altLang="zh-CN" sz="2400" b="1" noProof="1">
                  <a:latin typeface="Times New Roman" panose="02020603050405020304" pitchFamily="18" charset="0"/>
                  <a:cs typeface="Times New Roman" panose="02020603050405020304" pitchFamily="18" charset="0"/>
                </a:rPr>
                <a:t>Path planning</a:t>
              </a:r>
              <a:r>
                <a:rPr lang="en-US" altLang="zh-CN" sz="2400" b="1" noProof="1">
                  <a:latin typeface="Times New Roman" panose="02020603050405020304" pitchFamily="18" charset="0"/>
                  <a:cs typeface="Times New Roman" panose="02020603050405020304" pitchFamily="18" charset="0"/>
                  <a:sym typeface="+mn-ea"/>
                </a:rPr>
                <a:t>and gait planning</a:t>
              </a:r>
              <a:endParaRPr lang="zh-CN" altLang="en-US" sz="2400" b="1" noProof="1">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8"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mc:AlternateContent xmlns:mc="http://schemas.openxmlformats.org/markup-compatibility/2006" xmlns:p14="http://schemas.microsoft.com/office/powerpoint/2010/main">
        <mc:Choice Requires="p14">
          <p:contentPart p14:bwMode="auto" r:id="rId9">
            <p14:nvContentPartPr>
              <p14:cNvPr id="56530" name="墨迹 56532">
                <a:extLst>
                  <a:ext uri="{FF2B5EF4-FFF2-40B4-BE49-F238E27FC236}">
                    <a16:creationId xmlns:a16="http://schemas.microsoft.com/office/drawing/2014/main" id="{2FF4DF2D-CF05-C945-B8B9-B95534FD3655}"/>
                  </a:ext>
                </a:extLst>
              </p14:cNvPr>
              <p14:cNvContentPartPr/>
              <p14:nvPr/>
            </p14:nvContentPartPr>
            <p14:xfrm>
              <a:off x="117020" y="6826866"/>
              <a:ext cx="1386360" cy="408960"/>
            </p14:xfrm>
          </p:contentPart>
        </mc:Choice>
        <mc:Fallback xmlns="">
          <p:pic>
            <p:nvPicPr>
              <p:cNvPr id="56530" name="墨迹 56532">
                <a:extLst>
                  <a:ext uri="{FF2B5EF4-FFF2-40B4-BE49-F238E27FC236}">
                    <a16:creationId xmlns:a16="http://schemas.microsoft.com/office/drawing/2014/main" id="{2FF4DF2D-CF05-C945-B8B9-B95534FD3655}"/>
                  </a:ext>
                </a:extLst>
              </p:cNvPr>
              <p:cNvPicPr/>
              <p:nvPr/>
            </p:nvPicPr>
            <p:blipFill>
              <a:blip r:embed="rId10"/>
              <a:stretch>
                <a:fillRect/>
              </a:stretch>
            </p:blipFill>
            <p:spPr>
              <a:xfrm>
                <a:off x="86420" y="6796266"/>
                <a:ext cx="14479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6555" name="墨迹 56556">
                <a:extLst>
                  <a:ext uri="{FF2B5EF4-FFF2-40B4-BE49-F238E27FC236}">
                    <a16:creationId xmlns:a16="http://schemas.microsoft.com/office/drawing/2014/main" id="{0C0D73D8-00CA-9B4C-B9B6-80CF1E08106F}"/>
                  </a:ext>
                </a:extLst>
              </p14:cNvPr>
              <p14:cNvContentPartPr/>
              <p14:nvPr/>
            </p14:nvContentPartPr>
            <p14:xfrm>
              <a:off x="-124180" y="-3794214"/>
              <a:ext cx="12264120" cy="3535560"/>
            </p14:xfrm>
          </p:contentPart>
        </mc:Choice>
        <mc:Fallback xmlns="">
          <p:pic>
            <p:nvPicPr>
              <p:cNvPr id="56555" name="墨迹 56556">
                <a:extLst>
                  <a:ext uri="{FF2B5EF4-FFF2-40B4-BE49-F238E27FC236}">
                    <a16:creationId xmlns:a16="http://schemas.microsoft.com/office/drawing/2014/main" id="{0C0D73D8-00CA-9B4C-B9B6-80CF1E08106F}"/>
                  </a:ext>
                </a:extLst>
              </p:cNvPr>
              <p:cNvPicPr/>
              <p:nvPr/>
            </p:nvPicPr>
            <p:blipFill>
              <a:blip r:embed="rId12"/>
              <a:stretch>
                <a:fillRect/>
              </a:stretch>
            </p:blipFill>
            <p:spPr>
              <a:xfrm>
                <a:off x="-155140" y="-3824817"/>
                <a:ext cx="12325320" cy="359712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6566" name="墨迹 56566">
                <a:extLst>
                  <a:ext uri="{FF2B5EF4-FFF2-40B4-BE49-F238E27FC236}">
                    <a16:creationId xmlns:a16="http://schemas.microsoft.com/office/drawing/2014/main" id="{D2530246-4E08-8644-AE25-2E4BDB733BD1}"/>
                  </a:ext>
                </a:extLst>
              </p14:cNvPr>
              <p14:cNvContentPartPr/>
              <p14:nvPr/>
            </p14:nvContentPartPr>
            <p14:xfrm>
              <a:off x="1887500" y="6809226"/>
              <a:ext cx="10243800" cy="577080"/>
            </p14:xfrm>
          </p:contentPart>
        </mc:Choice>
        <mc:Fallback xmlns="">
          <p:pic>
            <p:nvPicPr>
              <p:cNvPr id="56566" name="墨迹 56566">
                <a:extLst>
                  <a:ext uri="{FF2B5EF4-FFF2-40B4-BE49-F238E27FC236}">
                    <a16:creationId xmlns:a16="http://schemas.microsoft.com/office/drawing/2014/main" id="{D2530246-4E08-8644-AE25-2E4BDB733BD1}"/>
                  </a:ext>
                </a:extLst>
              </p:cNvPr>
              <p:cNvPicPr/>
              <p:nvPr/>
            </p:nvPicPr>
            <p:blipFill>
              <a:blip r:embed="rId14"/>
              <a:stretch>
                <a:fillRect/>
              </a:stretch>
            </p:blipFill>
            <p:spPr>
              <a:xfrm>
                <a:off x="1856900" y="6778607"/>
                <a:ext cx="10305360" cy="638678"/>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3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3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p:bldP spid="56322" grpId="1"/>
      <p:bldP spid="21" grpId="0"/>
      <p:bldP spid="21" grpId="1"/>
      <p:bldP spid="56324" grpId="0"/>
      <p:bldP spid="56324" grpId="1"/>
      <p:bldP spid="2" grpId="0" bldLvl="0" animBg="1"/>
      <p:bldP spid="2" grpId="1" animBg="1"/>
      <p:bldP spid="14" grpId="0" bldLvl="0" animBg="1"/>
      <p:bldP spid="14" grpId="1" animBg="1"/>
      <p:bldP spid="16" grpId="0" bldLvl="0" animBg="1"/>
      <p:bldP spid="16" grpId="1" animBg="1"/>
      <p:bldP spid="56328" grpId="0"/>
      <p:bldP spid="5632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D90549C9-224E-47C8-B730-E0E4358D9D79}" type="slidenum">
              <a:rPr lang="zh-CN" altLang="en-US"/>
              <a:pPr>
                <a:defRPr/>
              </a:pPr>
              <a:t>35</a:t>
            </a:fld>
            <a:endParaRPr lang="zh-CN" altLang="en-US"/>
          </a:p>
        </p:txBody>
      </p:sp>
      <p:sp>
        <p:nvSpPr>
          <p:cNvPr id="58370" name="文本框 29"/>
          <p:cNvSpPr txBox="1">
            <a:spLocks noChangeArrowheads="1"/>
          </p:cNvSpPr>
          <p:nvPr/>
        </p:nvSpPr>
        <p:spPr bwMode="auto">
          <a:xfrm>
            <a:off x="1919288" y="1549400"/>
            <a:ext cx="7794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t>Q-learning is an algorithm of the reinforcement learning.</a:t>
            </a:r>
            <a:endParaRPr lang="zh-CN" altLang="en-US" sz="2400"/>
          </a:p>
        </p:txBody>
      </p:sp>
      <p:grpSp>
        <p:nvGrpSpPr>
          <p:cNvPr id="58371" name="组合 30"/>
          <p:cNvGrpSpPr>
            <a:grpSpLocks/>
          </p:cNvGrpSpPr>
          <p:nvPr/>
        </p:nvGrpSpPr>
        <p:grpSpPr bwMode="auto">
          <a:xfrm>
            <a:off x="1898650" y="2241550"/>
            <a:ext cx="7953375" cy="3784600"/>
            <a:chOff x="1711318" y="1070784"/>
            <a:chExt cx="8528494" cy="4404234"/>
          </a:xfrm>
        </p:grpSpPr>
        <p:sp>
          <p:nvSpPr>
            <p:cNvPr id="32" name="矩形 31"/>
            <p:cNvSpPr/>
            <p:nvPr/>
          </p:nvSpPr>
          <p:spPr>
            <a:xfrm>
              <a:off x="3607674" y="1070784"/>
              <a:ext cx="4725569" cy="1248852"/>
            </a:xfrm>
            <a:prstGeom prst="rect">
              <a:avLst/>
            </a:prstGeom>
            <a:ln w="38100">
              <a:headEnd w="lg" len="lg"/>
              <a:tailEnd type="triangle" w="lg" len="lg"/>
            </a:ln>
          </p:spPr>
          <p:style>
            <a:lnRef idx="3">
              <a:schemeClr val="dk1"/>
            </a:lnRef>
            <a:fillRef idx="0">
              <a:schemeClr val="dk1"/>
            </a:fillRef>
            <a:effectRef idx="2">
              <a:schemeClr val="dk1"/>
            </a:effectRef>
            <a:fontRef idx="minor">
              <a:schemeClr val="tx1"/>
            </a:fontRef>
          </p:style>
          <p:txBody>
            <a:bodyPr anchor="ctr"/>
            <a:lstStyle/>
            <a:p>
              <a:pPr algn="ctr" fontAlgn="auto">
                <a:defRPr/>
              </a:pPr>
              <a:r>
                <a:rPr lang="en-US" altLang="zh-CN" sz="2800" noProof="1">
                  <a:solidFill>
                    <a:srgbClr val="00B050"/>
                  </a:solidFill>
                  <a:sym typeface="+mn-ea"/>
                </a:rPr>
                <a:t>Agent</a:t>
              </a:r>
              <a:endParaRPr lang="en-US" altLang="zh-CN" sz="2800" noProof="1">
                <a:solidFill>
                  <a:srgbClr val="00B050"/>
                </a:solidFill>
              </a:endParaRPr>
            </a:p>
            <a:p>
              <a:pPr algn="ctr" fontAlgn="auto">
                <a:defRPr/>
              </a:pPr>
              <a:r>
                <a:rPr lang="en-US" altLang="zh-CN" sz="2800" noProof="1">
                  <a:solidFill>
                    <a:srgbClr val="00B050"/>
                  </a:solidFill>
                </a:rPr>
                <a:t>(Robot)</a:t>
              </a:r>
              <a:endParaRPr lang="zh-CN" altLang="en-US" sz="2800" noProof="1">
                <a:solidFill>
                  <a:srgbClr val="00B050"/>
                </a:solidFill>
              </a:endParaRPr>
            </a:p>
          </p:txBody>
        </p:sp>
        <p:sp>
          <p:nvSpPr>
            <p:cNvPr id="33" name="矩形 32"/>
            <p:cNvSpPr/>
            <p:nvPr/>
          </p:nvSpPr>
          <p:spPr>
            <a:xfrm>
              <a:off x="3607674" y="4226166"/>
              <a:ext cx="4725569" cy="1248852"/>
            </a:xfrm>
            <a:prstGeom prst="rect">
              <a:avLst/>
            </a:prstGeom>
            <a:ln w="38100">
              <a:headEnd w="lg" len="lg"/>
              <a:tailEnd type="triangle" w="lg" len="lg"/>
            </a:ln>
          </p:spPr>
          <p:style>
            <a:lnRef idx="3">
              <a:schemeClr val="dk1"/>
            </a:lnRef>
            <a:fillRef idx="0">
              <a:schemeClr val="dk1"/>
            </a:fillRef>
            <a:effectRef idx="2">
              <a:schemeClr val="dk1"/>
            </a:effectRef>
            <a:fontRef idx="minor">
              <a:schemeClr val="tx1"/>
            </a:fontRef>
          </p:style>
          <p:txBody>
            <a:bodyPr anchor="ctr"/>
            <a:lstStyle/>
            <a:p>
              <a:pPr algn="ctr" fontAlgn="auto">
                <a:defRPr/>
              </a:pPr>
              <a:r>
                <a:rPr lang="en-US" altLang="zh-CN" sz="2800" noProof="1">
                  <a:solidFill>
                    <a:srgbClr val="00B050"/>
                  </a:solidFill>
                </a:rPr>
                <a:t>Environment</a:t>
              </a:r>
              <a:endParaRPr lang="zh-CN" altLang="en-US" sz="2800" noProof="1">
                <a:solidFill>
                  <a:srgbClr val="00B050"/>
                </a:solidFill>
              </a:endParaRPr>
            </a:p>
          </p:txBody>
        </p:sp>
        <p:cxnSp>
          <p:nvCxnSpPr>
            <p:cNvPr id="34" name="直接箭头连接符 33"/>
            <p:cNvCxnSpPr>
              <a:stCxn id="33" idx="0"/>
              <a:endCxn id="32" idx="2"/>
            </p:cNvCxnSpPr>
            <p:nvPr/>
          </p:nvCxnSpPr>
          <p:spPr>
            <a:xfrm flipV="1">
              <a:off x="5970458" y="2319636"/>
              <a:ext cx="0" cy="1906531"/>
            </a:xfrm>
            <a:prstGeom prst="straightConnector1">
              <a:avLst/>
            </a:prstGeom>
            <a:ln w="38100">
              <a:headEnd w="lg" len="lg"/>
              <a:tailEnd type="triangle" w="lg" len="lg"/>
            </a:ln>
          </p:spPr>
          <p:style>
            <a:lnRef idx="3">
              <a:schemeClr val="dk1"/>
            </a:lnRef>
            <a:fillRef idx="0">
              <a:schemeClr val="dk1"/>
            </a:fillRef>
            <a:effectRef idx="2">
              <a:schemeClr val="dk1"/>
            </a:effectRef>
            <a:fontRef idx="minor">
              <a:schemeClr val="tx1"/>
            </a:fontRef>
          </p:style>
        </p:cxnSp>
        <p:cxnSp>
          <p:nvCxnSpPr>
            <p:cNvPr id="35" name="肘形连接符 34"/>
            <p:cNvCxnSpPr>
              <a:stCxn id="33" idx="1"/>
              <a:endCxn id="32" idx="1"/>
            </p:cNvCxnSpPr>
            <p:nvPr/>
          </p:nvCxnSpPr>
          <p:spPr>
            <a:xfrm rot="10800000">
              <a:off x="3607674" y="1695210"/>
              <a:ext cx="13618" cy="3155382"/>
            </a:xfrm>
            <a:prstGeom prst="bentConnector3">
              <a:avLst>
                <a:gd name="adj1" fmla="val 14607693"/>
              </a:avLst>
            </a:prstGeom>
            <a:ln w="38100">
              <a:headEnd w="lg" len="lg"/>
              <a:tailEnd type="triangle" w="lg" len="lg"/>
            </a:ln>
          </p:spPr>
          <p:style>
            <a:lnRef idx="3">
              <a:schemeClr val="dk1"/>
            </a:lnRef>
            <a:fillRef idx="0">
              <a:schemeClr val="dk1"/>
            </a:fillRef>
            <a:effectRef idx="2">
              <a:schemeClr val="dk1"/>
            </a:effectRef>
            <a:fontRef idx="minor">
              <a:schemeClr val="tx1"/>
            </a:fontRef>
          </p:style>
        </p:cxnSp>
        <p:cxnSp>
          <p:nvCxnSpPr>
            <p:cNvPr id="36" name="肘形连接符 35"/>
            <p:cNvCxnSpPr>
              <a:stCxn id="33" idx="1"/>
              <a:endCxn id="32" idx="1"/>
            </p:cNvCxnSpPr>
            <p:nvPr/>
          </p:nvCxnSpPr>
          <p:spPr>
            <a:xfrm>
              <a:off x="8333242" y="1597297"/>
              <a:ext cx="11917" cy="3351208"/>
            </a:xfrm>
            <a:prstGeom prst="bentConnector4">
              <a:avLst>
                <a:gd name="adj1" fmla="val 14330772"/>
                <a:gd name="adj2" fmla="val 99465"/>
              </a:avLst>
            </a:prstGeom>
            <a:ln w="38100">
              <a:headEnd w="lg" len="lg"/>
              <a:tailEnd type="triangle" w="lg" len="lg"/>
            </a:ln>
          </p:spPr>
          <p:style>
            <a:lnRef idx="3">
              <a:schemeClr val="dk1"/>
            </a:lnRef>
            <a:fillRef idx="0">
              <a:schemeClr val="dk1"/>
            </a:fillRef>
            <a:effectRef idx="2">
              <a:schemeClr val="dk1"/>
            </a:effectRef>
            <a:fontRef idx="minor">
              <a:schemeClr val="tx1"/>
            </a:fontRef>
          </p:style>
        </p:cxnSp>
        <p:sp>
          <p:nvSpPr>
            <p:cNvPr id="58377" name="文本框 36"/>
            <p:cNvSpPr txBox="1">
              <a:spLocks noChangeArrowheads="1"/>
            </p:cNvSpPr>
            <p:nvPr/>
          </p:nvSpPr>
          <p:spPr bwMode="auto">
            <a:xfrm>
              <a:off x="1711318" y="2826939"/>
              <a:ext cx="1431890" cy="60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a:solidFill>
                    <a:srgbClr val="00B050"/>
                  </a:solidFill>
                </a:rPr>
                <a:t>State</a:t>
              </a:r>
              <a:endParaRPr lang="zh-CN" altLang="en-US" sz="2800">
                <a:solidFill>
                  <a:srgbClr val="00B050"/>
                </a:solidFill>
              </a:endParaRPr>
            </a:p>
          </p:txBody>
        </p:sp>
        <p:sp>
          <p:nvSpPr>
            <p:cNvPr id="58378" name="文本框 37"/>
            <p:cNvSpPr txBox="1">
              <a:spLocks noChangeArrowheads="1"/>
            </p:cNvSpPr>
            <p:nvPr/>
          </p:nvSpPr>
          <p:spPr bwMode="auto">
            <a:xfrm>
              <a:off x="8704089" y="2826939"/>
              <a:ext cx="1535723" cy="60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a:solidFill>
                    <a:srgbClr val="00B050"/>
                  </a:solidFill>
                </a:rPr>
                <a:t>Action</a:t>
              </a:r>
              <a:endParaRPr lang="zh-CN" altLang="en-US" sz="2800">
                <a:solidFill>
                  <a:srgbClr val="00B050"/>
                </a:solidFill>
              </a:endParaRPr>
            </a:p>
          </p:txBody>
        </p:sp>
        <p:sp>
          <p:nvSpPr>
            <p:cNvPr id="58379" name="文本框 38"/>
            <p:cNvSpPr txBox="1">
              <a:spLocks noChangeArrowheads="1"/>
            </p:cNvSpPr>
            <p:nvPr/>
          </p:nvSpPr>
          <p:spPr bwMode="auto">
            <a:xfrm>
              <a:off x="5970563" y="2793763"/>
              <a:ext cx="1570802" cy="60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a:solidFill>
                    <a:srgbClr val="00B050"/>
                  </a:solidFill>
                </a:rPr>
                <a:t>Reward</a:t>
              </a:r>
              <a:endParaRPr lang="zh-CN" altLang="en-US" sz="2800">
                <a:solidFill>
                  <a:srgbClr val="00B050"/>
                </a:solidFill>
              </a:endParaRPr>
            </a:p>
          </p:txBody>
        </p:sp>
      </p:grpSp>
      <p:sp>
        <p:nvSpPr>
          <p:cNvPr id="58380" name="文本框 40"/>
          <p:cNvSpPr txBox="1">
            <a:spLocks noChangeArrowheads="1"/>
          </p:cNvSpPr>
          <p:nvPr/>
        </p:nvSpPr>
        <p:spPr bwMode="auto">
          <a:xfrm>
            <a:off x="1919288" y="1089025"/>
            <a:ext cx="6553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t>Realization method:  Q-learning</a:t>
            </a:r>
            <a:endParaRPr lang="zh-CN" altLang="en-US" sz="2400"/>
          </a:p>
        </p:txBody>
      </p:sp>
      <p:sp>
        <p:nvSpPr>
          <p:cNvPr id="58381" name="文本框 18"/>
          <p:cNvSpPr txBox="1">
            <a:spLocks noChangeArrowheads="1"/>
          </p:cNvSpPr>
          <p:nvPr/>
        </p:nvSpPr>
        <p:spPr bwMode="auto">
          <a:xfrm>
            <a:off x="4727575" y="6245225"/>
            <a:ext cx="7794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latin typeface="Times New Roman" panose="02020603050405020304" pitchFamily="18" charset="0"/>
              </a:rPr>
              <a:t>Model of Q-learning</a:t>
            </a:r>
            <a:endParaRPr lang="zh-CN" altLang="en-US">
              <a:latin typeface="Times New Roman" panose="02020603050405020304" pitchFamily="18" charset="0"/>
            </a:endParaRPr>
          </a:p>
        </p:txBody>
      </p:sp>
      <p:grpSp>
        <p:nvGrpSpPr>
          <p:cNvPr id="58382" name="组合 51"/>
          <p:cNvGrpSpPr>
            <a:grpSpLocks/>
          </p:cNvGrpSpPr>
          <p:nvPr/>
        </p:nvGrpSpPr>
        <p:grpSpPr bwMode="auto">
          <a:xfrm>
            <a:off x="82550" y="76200"/>
            <a:ext cx="4581525" cy="890588"/>
            <a:chOff x="-52708" y="160086"/>
            <a:chExt cx="4581525" cy="891692"/>
          </a:xfrm>
        </p:grpSpPr>
        <p:sp>
          <p:nvSpPr>
            <p:cNvPr id="49" name="单圆角矩形 48"/>
            <p:cNvSpPr/>
            <p:nvPr/>
          </p:nvSpPr>
          <p:spPr>
            <a:xfrm>
              <a:off x="841055" y="396917"/>
              <a:ext cx="368776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defRPr/>
              </a:pPr>
              <a:r>
                <a:rPr lang="en-US" sz="2400" b="1" noProof="1">
                  <a:latin typeface="Times New Roman" panose="02020603050405020304" pitchFamily="18" charset="0"/>
                  <a:cs typeface="Times New Roman" panose="02020603050405020304" pitchFamily="18" charset="0"/>
                </a:rPr>
                <a:t>Model of Q-learning</a:t>
              </a:r>
            </a:p>
          </p:txBody>
        </p:sp>
        <p:pic>
          <p:nvPicPr>
            <p:cNvPr id="50" name="图片 49"/>
            <p:cNvPicPr>
              <a:picLocks noChangeAspect="1"/>
            </p:cNvPicPr>
            <p:nvPr/>
          </p:nvPicPr>
          <p:blipFill rotWithShape="1">
            <a:blip r:embed="rId3"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mc:AlternateContent xmlns:mc="http://schemas.openxmlformats.org/markup-compatibility/2006" xmlns:p14="http://schemas.microsoft.com/office/powerpoint/2010/main">
        <mc:Choice Requires="p14">
          <p:contentPart p14:bwMode="auto" r:id="rId4">
            <p14:nvContentPartPr>
              <p14:cNvPr id="58636" name="墨迹 58637">
                <a:extLst>
                  <a:ext uri="{FF2B5EF4-FFF2-40B4-BE49-F238E27FC236}">
                    <a16:creationId xmlns:a16="http://schemas.microsoft.com/office/drawing/2014/main" id="{A86A9EDA-F885-1D4B-8E9C-A4746C940AF5}"/>
                  </a:ext>
                </a:extLst>
              </p14:cNvPr>
              <p14:cNvContentPartPr/>
              <p14:nvPr/>
            </p14:nvContentPartPr>
            <p14:xfrm>
              <a:off x="334100" y="6889146"/>
              <a:ext cx="986040" cy="329040"/>
            </p14:xfrm>
          </p:contentPart>
        </mc:Choice>
        <mc:Fallback xmlns="">
          <p:pic>
            <p:nvPicPr>
              <p:cNvPr id="58636" name="墨迹 58637">
                <a:extLst>
                  <a:ext uri="{FF2B5EF4-FFF2-40B4-BE49-F238E27FC236}">
                    <a16:creationId xmlns:a16="http://schemas.microsoft.com/office/drawing/2014/main" id="{A86A9EDA-F885-1D4B-8E9C-A4746C940AF5}"/>
                  </a:ext>
                </a:extLst>
              </p:cNvPr>
              <p:cNvPicPr/>
              <p:nvPr/>
            </p:nvPicPr>
            <p:blipFill>
              <a:blip r:embed="rId5"/>
              <a:stretch>
                <a:fillRect/>
              </a:stretch>
            </p:blipFill>
            <p:spPr>
              <a:xfrm>
                <a:off x="303511" y="6858546"/>
                <a:ext cx="1047218"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8637" name="墨迹 58638">
                <a:extLst>
                  <a:ext uri="{FF2B5EF4-FFF2-40B4-BE49-F238E27FC236}">
                    <a16:creationId xmlns:a16="http://schemas.microsoft.com/office/drawing/2014/main" id="{51974560-47B1-DB49-BBC5-9D65D62E040C}"/>
                  </a:ext>
                </a:extLst>
              </p14:cNvPr>
              <p14:cNvContentPartPr/>
              <p14:nvPr/>
            </p14:nvContentPartPr>
            <p14:xfrm>
              <a:off x="-150460" y="-2647974"/>
              <a:ext cx="12524760" cy="2798640"/>
            </p14:xfrm>
          </p:contentPart>
        </mc:Choice>
        <mc:Fallback xmlns="">
          <p:pic>
            <p:nvPicPr>
              <p:cNvPr id="58637" name="墨迹 58638">
                <a:extLst>
                  <a:ext uri="{FF2B5EF4-FFF2-40B4-BE49-F238E27FC236}">
                    <a16:creationId xmlns:a16="http://schemas.microsoft.com/office/drawing/2014/main" id="{51974560-47B1-DB49-BBC5-9D65D62E040C}"/>
                  </a:ext>
                </a:extLst>
              </p:cNvPr>
              <p:cNvPicPr/>
              <p:nvPr/>
            </p:nvPicPr>
            <p:blipFill>
              <a:blip r:embed="rId7"/>
              <a:stretch>
                <a:fillRect/>
              </a:stretch>
            </p:blipFill>
            <p:spPr>
              <a:xfrm>
                <a:off x="-181420" y="-2678578"/>
                <a:ext cx="12586320" cy="2860208"/>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638FD165-8F83-43E5-A2B2-0B56F339B87E}" type="slidenum">
              <a:rPr lang="zh-CN" altLang="en-US"/>
              <a:pPr>
                <a:defRPr/>
              </a:pPr>
              <a:t>36</a:t>
            </a:fld>
            <a:endParaRPr lang="zh-CN" altLang="en-US"/>
          </a:p>
        </p:txBody>
      </p:sp>
      <p:sp>
        <p:nvSpPr>
          <p:cNvPr id="60418" name="文本框 26"/>
          <p:cNvSpPr txBox="1">
            <a:spLocks noChangeArrowheads="1"/>
          </p:cNvSpPr>
          <p:nvPr/>
        </p:nvSpPr>
        <p:spPr bwMode="auto">
          <a:xfrm>
            <a:off x="271463" y="1057275"/>
            <a:ext cx="50371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solidFill>
                  <a:srgbClr val="005724"/>
                </a:solidFill>
              </a:rPr>
              <a:t>Q-table : Store the learned experience</a:t>
            </a:r>
            <a:endParaRPr lang="zh-CN" altLang="en-US" sz="2000" b="1">
              <a:solidFill>
                <a:srgbClr val="005724"/>
              </a:solidFill>
            </a:endParaRPr>
          </a:p>
        </p:txBody>
      </p:sp>
      <p:graphicFrame>
        <p:nvGraphicFramePr>
          <p:cNvPr id="9" name="表格 8"/>
          <p:cNvGraphicFramePr>
            <a:graphicFrameLocks noGrp="1"/>
          </p:cNvGraphicFramePr>
          <p:nvPr/>
        </p:nvGraphicFramePr>
        <p:xfrm>
          <a:off x="465138" y="2171700"/>
          <a:ext cx="4494213" cy="1479549"/>
        </p:xfrm>
        <a:graphic>
          <a:graphicData uri="http://schemas.openxmlformats.org/drawingml/2006/table">
            <a:tbl>
              <a:tblPr firstRow="1" bandRow="1">
                <a:tableStyleId>{0505E3EF-67EA-436B-97B2-0124C06EBD24}</a:tableStyleId>
              </a:tblPr>
              <a:tblGrid>
                <a:gridCol w="1498071">
                  <a:extLst>
                    <a:ext uri="{9D8B030D-6E8A-4147-A177-3AD203B41FA5}">
                      <a16:colId xmlns:a16="http://schemas.microsoft.com/office/drawing/2014/main" val="20000"/>
                    </a:ext>
                  </a:extLst>
                </a:gridCol>
                <a:gridCol w="1498071">
                  <a:extLst>
                    <a:ext uri="{9D8B030D-6E8A-4147-A177-3AD203B41FA5}">
                      <a16:colId xmlns:a16="http://schemas.microsoft.com/office/drawing/2014/main" val="20001"/>
                    </a:ext>
                  </a:extLst>
                </a:gridCol>
                <a:gridCol w="1498071">
                  <a:extLst>
                    <a:ext uri="{9D8B030D-6E8A-4147-A177-3AD203B41FA5}">
                      <a16:colId xmlns:a16="http://schemas.microsoft.com/office/drawing/2014/main" val="20002"/>
                    </a:ext>
                  </a:extLst>
                </a:gridCol>
              </a:tblGrid>
              <a:tr h="493183">
                <a:tc>
                  <a:txBody>
                    <a:bodyPr/>
                    <a:lstStyle/>
                    <a:p>
                      <a:endParaRPr lang="zh-CN" altLang="en-US" sz="1800" dirty="0"/>
                    </a:p>
                  </a:txBody>
                  <a:tcPr marL="91446" marR="91446">
                    <a:lnTlToBr w="12700" cap="flat" cmpd="sng" algn="ctr">
                      <a:solidFill>
                        <a:schemeClr val="tx1"/>
                      </a:solidFill>
                      <a:prstDash val="solid"/>
                      <a:round/>
                      <a:headEnd type="none" w="med" len="med"/>
                      <a:tailEnd type="none" w="med" len="med"/>
                    </a:lnTlToBr>
                  </a:tcPr>
                </a:tc>
                <a:tc>
                  <a:txBody>
                    <a:bodyPr/>
                    <a:lstStyle/>
                    <a:p>
                      <a:pPr algn="ctr"/>
                      <a:r>
                        <a:rPr lang="en-US" altLang="zh-CN" sz="1800" dirty="0"/>
                        <a:t>      Action 1</a:t>
                      </a:r>
                      <a:endParaRPr lang="zh-CN" altLang="en-US" sz="1800" dirty="0"/>
                    </a:p>
                  </a:txBody>
                  <a:tcPr marL="91446" marR="91446"/>
                </a:tc>
                <a:tc>
                  <a:txBody>
                    <a:bodyPr/>
                    <a:lstStyle/>
                    <a:p>
                      <a:pPr algn="ctr"/>
                      <a:r>
                        <a:rPr lang="en-US" altLang="zh-CN" sz="1800" dirty="0"/>
                        <a:t>   Action 2</a:t>
                      </a:r>
                      <a:endParaRPr lang="zh-CN" altLang="en-US" sz="1800" dirty="0"/>
                    </a:p>
                  </a:txBody>
                  <a:tcPr marL="91446" marR="91446"/>
                </a:tc>
                <a:extLst>
                  <a:ext uri="{0D108BD9-81ED-4DB2-BD59-A6C34878D82A}">
                    <a16:rowId xmlns:a16="http://schemas.microsoft.com/office/drawing/2014/main" val="10000"/>
                  </a:ext>
                </a:extLst>
              </a:tr>
              <a:tr h="493183">
                <a:tc>
                  <a:txBody>
                    <a:bodyPr/>
                    <a:lstStyle/>
                    <a:p>
                      <a:pPr marL="0" algn="ctr" defTabSz="914400" rtl="0" eaLnBrk="1" latinLnBrk="0" hangingPunct="1"/>
                      <a:r>
                        <a:rPr lang="en-US" altLang="zh-CN" sz="1800" b="1" kern="1200" dirty="0">
                          <a:solidFill>
                            <a:schemeClr val="dk1"/>
                          </a:solidFill>
                          <a:latin typeface="+mn-lt"/>
                          <a:ea typeface="+mn-ea"/>
                          <a:cs typeface="+mn-cs"/>
                        </a:rPr>
                        <a:t> State  1</a:t>
                      </a:r>
                      <a:endParaRPr lang="zh-CN" altLang="en-US" sz="1800" b="1" kern="1200" dirty="0">
                        <a:solidFill>
                          <a:schemeClr val="dk1"/>
                        </a:solidFill>
                        <a:latin typeface="+mn-lt"/>
                        <a:ea typeface="+mn-ea"/>
                        <a:cs typeface="+mn-cs"/>
                      </a:endParaRPr>
                    </a:p>
                  </a:txBody>
                  <a:tcPr marL="91446" marR="91446"/>
                </a:tc>
                <a:tc>
                  <a:txBody>
                    <a:bodyPr/>
                    <a:lstStyle/>
                    <a:p>
                      <a:pPr algn="ctr"/>
                      <a:r>
                        <a:rPr lang="en-US" sz="1800" dirty="0"/>
                        <a:t>score</a:t>
                      </a:r>
                    </a:p>
                  </a:txBody>
                  <a:tcPr marL="91446" marR="91446"/>
                </a:tc>
                <a:tc>
                  <a:txBody>
                    <a:bodyPr/>
                    <a:lstStyle/>
                    <a:p>
                      <a:pPr algn="ctr"/>
                      <a:r>
                        <a:rPr lang="en-US" altLang="zh-CN" sz="1800" dirty="0"/>
                        <a:t>score</a:t>
                      </a:r>
                    </a:p>
                  </a:txBody>
                  <a:tcPr marL="91446" marR="91446"/>
                </a:tc>
                <a:extLst>
                  <a:ext uri="{0D108BD9-81ED-4DB2-BD59-A6C34878D82A}">
                    <a16:rowId xmlns:a16="http://schemas.microsoft.com/office/drawing/2014/main" val="10001"/>
                  </a:ext>
                </a:extLst>
              </a:tr>
              <a:tr h="493183">
                <a:tc>
                  <a:txBody>
                    <a:bodyPr/>
                    <a:lstStyle/>
                    <a:p>
                      <a:pPr marL="0" algn="ctr" defTabSz="914400" rtl="0" eaLnBrk="1" latinLnBrk="0" hangingPunct="1"/>
                      <a:r>
                        <a:rPr lang="en-US" altLang="zh-CN" sz="1800" b="1" kern="1200" dirty="0">
                          <a:solidFill>
                            <a:schemeClr val="dk1"/>
                          </a:solidFill>
                          <a:latin typeface="+mn-lt"/>
                          <a:ea typeface="+mn-ea"/>
                          <a:cs typeface="+mn-cs"/>
                        </a:rPr>
                        <a:t> State  2</a:t>
                      </a:r>
                      <a:endParaRPr lang="zh-CN" altLang="en-US" sz="1800" b="1" kern="1200" dirty="0">
                        <a:solidFill>
                          <a:schemeClr val="dk1"/>
                        </a:solidFill>
                        <a:latin typeface="+mn-lt"/>
                        <a:ea typeface="+mn-ea"/>
                        <a:cs typeface="+mn-cs"/>
                      </a:endParaRPr>
                    </a:p>
                  </a:txBody>
                  <a:tcPr marL="91446" marR="91446"/>
                </a:tc>
                <a:tc>
                  <a:txBody>
                    <a:bodyPr/>
                    <a:lstStyle/>
                    <a:p>
                      <a:pPr algn="ctr"/>
                      <a:r>
                        <a:rPr lang="en-US" altLang="zh-CN" sz="1800" dirty="0"/>
                        <a:t>score</a:t>
                      </a:r>
                    </a:p>
                  </a:txBody>
                  <a:tcPr marL="91446" marR="91446"/>
                </a:tc>
                <a:tc>
                  <a:txBody>
                    <a:bodyPr/>
                    <a:lstStyle/>
                    <a:p>
                      <a:pPr algn="ctr"/>
                      <a:r>
                        <a:rPr lang="en-US" altLang="zh-CN" sz="1800" dirty="0"/>
                        <a:t>score</a:t>
                      </a:r>
                    </a:p>
                  </a:txBody>
                  <a:tcPr marL="91446" marR="91446"/>
                </a:tc>
                <a:extLst>
                  <a:ext uri="{0D108BD9-81ED-4DB2-BD59-A6C34878D82A}">
                    <a16:rowId xmlns:a16="http://schemas.microsoft.com/office/drawing/2014/main" val="10002"/>
                  </a:ext>
                </a:extLst>
              </a:tr>
            </a:tbl>
          </a:graphicData>
        </a:graphic>
      </p:graphicFrame>
      <p:sp>
        <p:nvSpPr>
          <p:cNvPr id="60438" name="文本框 9"/>
          <p:cNvSpPr txBox="1">
            <a:spLocks noChangeArrowheads="1"/>
          </p:cNvSpPr>
          <p:nvPr/>
        </p:nvSpPr>
        <p:spPr bwMode="auto">
          <a:xfrm>
            <a:off x="1260475" y="2171700"/>
            <a:ext cx="1008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t>Action</a:t>
            </a:r>
            <a:endParaRPr lang="zh-CN" altLang="en-US" b="1"/>
          </a:p>
        </p:txBody>
      </p:sp>
      <p:sp>
        <p:nvSpPr>
          <p:cNvPr id="60439" name="文本框 27"/>
          <p:cNvSpPr txBox="1">
            <a:spLocks noChangeArrowheads="1"/>
          </p:cNvSpPr>
          <p:nvPr/>
        </p:nvSpPr>
        <p:spPr bwMode="auto">
          <a:xfrm>
            <a:off x="473075" y="2351088"/>
            <a:ext cx="1008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t>State</a:t>
            </a:r>
            <a:endParaRPr lang="zh-CN" altLang="en-US" b="1"/>
          </a:p>
        </p:txBody>
      </p:sp>
      <p:grpSp>
        <p:nvGrpSpPr>
          <p:cNvPr id="60440" name="组合 18"/>
          <p:cNvGrpSpPr>
            <a:grpSpLocks/>
          </p:cNvGrpSpPr>
          <p:nvPr/>
        </p:nvGrpSpPr>
        <p:grpSpPr bwMode="auto">
          <a:xfrm>
            <a:off x="400050" y="3784600"/>
            <a:ext cx="6183313" cy="3057525"/>
            <a:chOff x="2706" y="5939"/>
            <a:chExt cx="12390" cy="4816"/>
          </a:xfrm>
        </p:grpSpPr>
        <p:sp>
          <p:nvSpPr>
            <p:cNvPr id="60441" name="文本框 33"/>
            <p:cNvSpPr txBox="1">
              <a:spLocks noChangeArrowheads="1"/>
            </p:cNvSpPr>
            <p:nvPr/>
          </p:nvSpPr>
          <p:spPr bwMode="auto">
            <a:xfrm>
              <a:off x="2706" y="5939"/>
              <a:ext cx="1239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solidFill>
                    <a:srgbClr val="005724"/>
                  </a:solidFill>
                </a:rPr>
                <a:t>Updating rule:</a:t>
              </a:r>
              <a:endParaRPr lang="zh-CN" altLang="en-US" sz="2000" b="1">
                <a:solidFill>
                  <a:srgbClr val="005724"/>
                </a:solidFill>
              </a:endParaRPr>
            </a:p>
          </p:txBody>
        </p:sp>
        <p:pic>
          <p:nvPicPr>
            <p:cNvPr id="60442"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 y="8022"/>
              <a:ext cx="10045" cy="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箭头连接符 15"/>
            <p:cNvCxnSpPr/>
            <p:nvPr/>
          </p:nvCxnSpPr>
          <p:spPr>
            <a:xfrm flipH="1">
              <a:off x="6199" y="8682"/>
              <a:ext cx="566" cy="1028"/>
            </a:xfrm>
            <a:prstGeom prst="straightConnector1">
              <a:avLst/>
            </a:prstGeom>
            <a:ln w="38100">
              <a:solidFill>
                <a:srgbClr val="005724"/>
              </a:solidFill>
              <a:tailEnd type="triangle"/>
            </a:ln>
          </p:spPr>
          <p:style>
            <a:lnRef idx="1">
              <a:schemeClr val="accent3"/>
            </a:lnRef>
            <a:fillRef idx="0">
              <a:schemeClr val="accent3"/>
            </a:fillRef>
            <a:effectRef idx="0">
              <a:schemeClr val="accent3"/>
            </a:effectRef>
            <a:fontRef idx="minor">
              <a:schemeClr val="tx1"/>
            </a:fontRef>
          </p:style>
        </p:cxnSp>
        <p:sp>
          <p:nvSpPr>
            <p:cNvPr id="60444" name="文本框 35"/>
            <p:cNvSpPr txBox="1">
              <a:spLocks noChangeArrowheads="1"/>
            </p:cNvSpPr>
            <p:nvPr/>
          </p:nvSpPr>
          <p:spPr bwMode="auto">
            <a:xfrm>
              <a:off x="5338" y="9836"/>
              <a:ext cx="1995"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solidFill>
                    <a:srgbClr val="005724"/>
                  </a:solidFill>
                </a:rPr>
                <a:t>learning rate</a:t>
              </a:r>
              <a:endParaRPr lang="zh-CN" altLang="en-US" sz="1600" b="1">
                <a:solidFill>
                  <a:srgbClr val="005724"/>
                </a:solidFill>
              </a:endParaRPr>
            </a:p>
          </p:txBody>
        </p:sp>
        <p:cxnSp>
          <p:nvCxnSpPr>
            <p:cNvPr id="43" name="直接箭头连接符 42"/>
            <p:cNvCxnSpPr/>
            <p:nvPr/>
          </p:nvCxnSpPr>
          <p:spPr>
            <a:xfrm>
              <a:off x="7990" y="8777"/>
              <a:ext cx="700" cy="933"/>
            </a:xfrm>
            <a:prstGeom prst="straightConnector1">
              <a:avLst/>
            </a:prstGeom>
            <a:ln w="38100">
              <a:solidFill>
                <a:srgbClr val="005724"/>
              </a:solidFill>
              <a:tailEnd type="triangle"/>
            </a:ln>
          </p:spPr>
          <p:style>
            <a:lnRef idx="1">
              <a:schemeClr val="accent3"/>
            </a:lnRef>
            <a:fillRef idx="0">
              <a:schemeClr val="accent3"/>
            </a:fillRef>
            <a:effectRef idx="0">
              <a:schemeClr val="accent3"/>
            </a:effectRef>
            <a:fontRef idx="minor">
              <a:schemeClr val="tx1"/>
            </a:fontRef>
          </p:style>
        </p:cxnSp>
        <p:sp>
          <p:nvSpPr>
            <p:cNvPr id="60446" name="文本框 44"/>
            <p:cNvSpPr txBox="1">
              <a:spLocks noChangeArrowheads="1"/>
            </p:cNvSpPr>
            <p:nvPr/>
          </p:nvSpPr>
          <p:spPr bwMode="auto">
            <a:xfrm>
              <a:off x="7728" y="9836"/>
              <a:ext cx="1760" cy="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solidFill>
                    <a:srgbClr val="005724"/>
                  </a:solidFill>
                </a:rPr>
                <a:t>Decay rate </a:t>
              </a:r>
            </a:p>
          </p:txBody>
        </p:sp>
        <p:cxnSp>
          <p:nvCxnSpPr>
            <p:cNvPr id="46" name="直接箭头连接符 45"/>
            <p:cNvCxnSpPr/>
            <p:nvPr/>
          </p:nvCxnSpPr>
          <p:spPr>
            <a:xfrm flipV="1">
              <a:off x="7245" y="7534"/>
              <a:ext cx="92" cy="550"/>
            </a:xfrm>
            <a:prstGeom prst="straightConnector1">
              <a:avLst/>
            </a:prstGeom>
            <a:ln w="38100">
              <a:solidFill>
                <a:srgbClr val="005724"/>
              </a:solidFill>
              <a:tailEnd type="triangle"/>
            </a:ln>
          </p:spPr>
          <p:style>
            <a:lnRef idx="1">
              <a:schemeClr val="accent3"/>
            </a:lnRef>
            <a:fillRef idx="0">
              <a:schemeClr val="accent3"/>
            </a:fillRef>
            <a:effectRef idx="0">
              <a:schemeClr val="accent3"/>
            </a:effectRef>
            <a:fontRef idx="minor">
              <a:schemeClr val="tx1"/>
            </a:fontRef>
          </p:style>
        </p:cxnSp>
        <p:sp>
          <p:nvSpPr>
            <p:cNvPr id="60448" name="文本框 50"/>
            <p:cNvSpPr txBox="1">
              <a:spLocks noChangeArrowheads="1"/>
            </p:cNvSpPr>
            <p:nvPr/>
          </p:nvSpPr>
          <p:spPr bwMode="auto">
            <a:xfrm>
              <a:off x="6450" y="6921"/>
              <a:ext cx="2090"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solidFill>
                    <a:srgbClr val="005724"/>
                  </a:solidFill>
                </a:rPr>
                <a:t>Reward</a:t>
              </a:r>
              <a:endParaRPr lang="zh-CN" altLang="en-US" sz="1600" b="1">
                <a:solidFill>
                  <a:srgbClr val="005724"/>
                </a:solidFill>
              </a:endParaRPr>
            </a:p>
          </p:txBody>
        </p:sp>
        <p:sp>
          <p:nvSpPr>
            <p:cNvPr id="60449" name="文本框 6"/>
            <p:cNvSpPr txBox="1">
              <a:spLocks noChangeArrowheads="1"/>
            </p:cNvSpPr>
            <p:nvPr/>
          </p:nvSpPr>
          <p:spPr bwMode="auto">
            <a:xfrm>
              <a:off x="2706" y="6630"/>
              <a:ext cx="2795" cy="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00B050"/>
                  </a:solidFill>
                </a:rPr>
                <a:t>Time step n+1</a:t>
              </a:r>
            </a:p>
          </p:txBody>
        </p:sp>
        <p:sp>
          <p:nvSpPr>
            <p:cNvPr id="60450" name="文本框 7"/>
            <p:cNvSpPr txBox="1">
              <a:spLocks noChangeArrowheads="1"/>
            </p:cNvSpPr>
            <p:nvPr/>
          </p:nvSpPr>
          <p:spPr bwMode="auto">
            <a:xfrm>
              <a:off x="9297" y="6630"/>
              <a:ext cx="2173" cy="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00B050"/>
                  </a:solidFill>
                  <a:sym typeface="宋体" panose="02010600030101010101" pitchFamily="2" charset="-122"/>
                </a:rPr>
                <a:t>Time step n</a:t>
              </a:r>
              <a:endParaRPr lang="zh-CN" altLang="en-US" sz="2000"/>
            </a:p>
          </p:txBody>
        </p:sp>
      </p:grpSp>
      <p:sp>
        <p:nvSpPr>
          <p:cNvPr id="11" name="椭圆 10"/>
          <p:cNvSpPr/>
          <p:nvPr/>
        </p:nvSpPr>
        <p:spPr>
          <a:xfrm>
            <a:off x="2268538" y="2719388"/>
            <a:ext cx="898525" cy="3841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cxnSp>
        <p:nvCxnSpPr>
          <p:cNvPr id="12" name="直接箭头连接符 11"/>
          <p:cNvCxnSpPr>
            <a:stCxn id="11" idx="0"/>
          </p:cNvCxnSpPr>
          <p:nvPr/>
        </p:nvCxnSpPr>
        <p:spPr>
          <a:xfrm flipV="1">
            <a:off x="2717800" y="2060575"/>
            <a:ext cx="1506538" cy="658813"/>
          </a:xfrm>
          <a:prstGeom prst="straightConnector1">
            <a:avLst/>
          </a:prstGeom>
          <a:ln w="3492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60453" name="文本框 14"/>
          <p:cNvSpPr txBox="1">
            <a:spLocks noChangeArrowheads="1"/>
          </p:cNvSpPr>
          <p:nvPr/>
        </p:nvSpPr>
        <p:spPr bwMode="auto">
          <a:xfrm>
            <a:off x="3689350" y="1755775"/>
            <a:ext cx="2384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solidFill>
                  <a:srgbClr val="005724"/>
                </a:solidFill>
              </a:rPr>
              <a:t>Expected future reward</a:t>
            </a:r>
          </a:p>
        </p:txBody>
      </p:sp>
      <p:grpSp>
        <p:nvGrpSpPr>
          <p:cNvPr id="60454" name="组合 51"/>
          <p:cNvGrpSpPr>
            <a:grpSpLocks/>
          </p:cNvGrpSpPr>
          <p:nvPr/>
        </p:nvGrpSpPr>
        <p:grpSpPr bwMode="auto">
          <a:xfrm>
            <a:off x="82550" y="76200"/>
            <a:ext cx="4581525" cy="890588"/>
            <a:chOff x="-52708" y="160086"/>
            <a:chExt cx="4581525" cy="891692"/>
          </a:xfrm>
        </p:grpSpPr>
        <p:sp>
          <p:nvSpPr>
            <p:cNvPr id="49" name="单圆角矩形 48"/>
            <p:cNvSpPr/>
            <p:nvPr/>
          </p:nvSpPr>
          <p:spPr>
            <a:xfrm>
              <a:off x="841055" y="396917"/>
              <a:ext cx="368776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defRPr/>
              </a:pPr>
              <a:r>
                <a:rPr lang="en-US" sz="2400" b="1" noProof="1">
                  <a:latin typeface="Times New Roman" panose="02020603050405020304" pitchFamily="18" charset="0"/>
                  <a:cs typeface="Times New Roman" panose="02020603050405020304" pitchFamily="18" charset="0"/>
                </a:rPr>
                <a:t>Introduction of Q-table</a:t>
              </a:r>
            </a:p>
          </p:txBody>
        </p:sp>
        <p:pic>
          <p:nvPicPr>
            <p:cNvPr id="50" name="图片 49"/>
            <p:cNvPicPr>
              <a:picLocks noChangeAspect="1"/>
            </p:cNvPicPr>
            <p:nvPr/>
          </p:nvPicPr>
          <p:blipFill rotWithShape="1">
            <a:blip r:embed="rId4"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graphicFrame>
        <p:nvGraphicFramePr>
          <p:cNvPr id="2" name="表格 1"/>
          <p:cNvGraphicFramePr>
            <a:graphicFrameLocks noGrp="1"/>
          </p:cNvGraphicFramePr>
          <p:nvPr/>
        </p:nvGraphicFramePr>
        <p:xfrm>
          <a:off x="271463" y="1457325"/>
          <a:ext cx="5600700" cy="2194500"/>
        </p:xfrm>
        <a:graphic>
          <a:graphicData uri="http://schemas.openxmlformats.org/drawingml/2006/table">
            <a:tbl>
              <a:tblPr firstRow="1" bandRow="1">
                <a:tableStyleId>{0505E3EF-67EA-436B-97B2-0124C06EBD24}</a:tableStyleId>
              </a:tblPr>
              <a:tblGrid>
                <a:gridCol w="18669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tblGrid>
              <a:tr h="639896">
                <a:tc>
                  <a:txBody>
                    <a:bodyPr/>
                    <a:lstStyle/>
                    <a:p>
                      <a:endParaRPr lang="zh-CN" altLang="en-US" sz="1800" dirty="0"/>
                    </a:p>
                  </a:txBody>
                  <a:tcPr marT="45710" marB="45710">
                    <a:lnTlToBr w="12700" cap="flat" cmpd="sng" algn="ctr">
                      <a:solidFill>
                        <a:schemeClr val="tx1"/>
                      </a:solidFill>
                      <a:prstDash val="solid"/>
                      <a:round/>
                      <a:headEnd type="none" w="med" len="med"/>
                      <a:tailEnd type="none" w="med" len="med"/>
                    </a:lnTlToBr>
                  </a:tcPr>
                </a:tc>
                <a:tc>
                  <a:txBody>
                    <a:bodyPr/>
                    <a:lstStyle/>
                    <a:p>
                      <a:pPr algn="ctr"/>
                      <a:r>
                        <a:rPr lang="en-US" altLang="zh-CN" sz="1800" dirty="0"/>
                        <a:t>    Action 1</a:t>
                      </a:r>
                    </a:p>
                    <a:p>
                      <a:pPr algn="ctr"/>
                      <a:r>
                        <a:rPr lang="en-US" altLang="zh-CN" sz="1800" dirty="0"/>
                        <a:t> </a:t>
                      </a:r>
                      <a:r>
                        <a:rPr lang="en-US" altLang="zh-CN" sz="1800" dirty="0">
                          <a:solidFill>
                            <a:srgbClr val="FF0000"/>
                          </a:solidFill>
                        </a:rPr>
                        <a:t> go forward</a:t>
                      </a:r>
                    </a:p>
                  </a:txBody>
                  <a:tcPr marT="45710" marB="45710"/>
                </a:tc>
                <a:tc>
                  <a:txBody>
                    <a:bodyPr/>
                    <a:lstStyle/>
                    <a:p>
                      <a:pPr algn="ctr"/>
                      <a:r>
                        <a:rPr lang="en-US" altLang="zh-CN" sz="1800" dirty="0"/>
                        <a:t>Action 2  </a:t>
                      </a:r>
                    </a:p>
                    <a:p>
                      <a:pPr algn="ctr"/>
                      <a:r>
                        <a:rPr lang="en-US" sz="1800" dirty="0">
                          <a:solidFill>
                            <a:srgbClr val="FF0000"/>
                          </a:solidFill>
                        </a:rPr>
                        <a:t>go backward</a:t>
                      </a:r>
                    </a:p>
                  </a:txBody>
                  <a:tcPr marT="45710" marB="45710"/>
                </a:tc>
                <a:extLst>
                  <a:ext uri="{0D108BD9-81ED-4DB2-BD59-A6C34878D82A}">
                    <a16:rowId xmlns:a16="http://schemas.microsoft.com/office/drawing/2014/main" val="10000"/>
                  </a:ext>
                </a:extLst>
              </a:tr>
              <a:tr h="639896">
                <a:tc>
                  <a:txBody>
                    <a:bodyPr/>
                    <a:lstStyle/>
                    <a:p>
                      <a:pPr marL="0" algn="ctr" defTabSz="914400" rtl="0" eaLnBrk="1" latinLnBrk="0" hangingPunct="1"/>
                      <a:r>
                        <a:rPr lang="en-US" sz="1800" b="1" kern="1200" dirty="0">
                          <a:solidFill>
                            <a:schemeClr val="dk1"/>
                          </a:solidFill>
                          <a:latin typeface="+mn-lt"/>
                          <a:ea typeface="+mn-ea"/>
                          <a:cs typeface="+mn-cs"/>
                        </a:rPr>
                        <a:t>State 1</a:t>
                      </a:r>
                    </a:p>
                    <a:p>
                      <a:pPr marL="0" algn="ctr" defTabSz="914400" rtl="0" eaLnBrk="1" latinLnBrk="0" hangingPunct="1"/>
                      <a:r>
                        <a:rPr lang="en-US" sz="1800" b="1" kern="1200" dirty="0">
                          <a:solidFill>
                            <a:srgbClr val="FF0000"/>
                          </a:solidFill>
                          <a:latin typeface="+mn-lt"/>
                          <a:ea typeface="+mn-ea"/>
                          <a:cs typeface="+mn-cs"/>
                        </a:rPr>
                        <a:t>close to obstacles</a:t>
                      </a:r>
                    </a:p>
                  </a:txBody>
                  <a:tcPr marT="45710" marB="45710"/>
                </a:tc>
                <a:tc>
                  <a:txBody>
                    <a:bodyPr/>
                    <a:lstStyle/>
                    <a:p>
                      <a:pPr algn="ctr"/>
                      <a:r>
                        <a:rPr lang="en-US" sz="1800" dirty="0"/>
                        <a:t>0</a:t>
                      </a:r>
                    </a:p>
                  </a:txBody>
                  <a:tcPr marT="45710" marB="45710"/>
                </a:tc>
                <a:tc>
                  <a:txBody>
                    <a:bodyPr/>
                    <a:lstStyle/>
                    <a:p>
                      <a:pPr algn="ctr"/>
                      <a:r>
                        <a:rPr lang="en-US" altLang="zh-CN" sz="1800" dirty="0"/>
                        <a:t>0</a:t>
                      </a:r>
                    </a:p>
                  </a:txBody>
                  <a:tcPr marT="45710" marB="45710"/>
                </a:tc>
                <a:extLst>
                  <a:ext uri="{0D108BD9-81ED-4DB2-BD59-A6C34878D82A}">
                    <a16:rowId xmlns:a16="http://schemas.microsoft.com/office/drawing/2014/main" val="10001"/>
                  </a:ext>
                </a:extLst>
              </a:tr>
              <a:tr h="914133">
                <a:tc>
                  <a:txBody>
                    <a:bodyPr/>
                    <a:lstStyle/>
                    <a:p>
                      <a:pPr marL="0" algn="ctr" defTabSz="914400" rtl="0" eaLnBrk="1" latinLnBrk="0" hangingPunct="1"/>
                      <a:r>
                        <a:rPr lang="en-US" altLang="zh-CN" sz="1800" b="1" kern="1200" dirty="0">
                          <a:solidFill>
                            <a:schemeClr val="dk1"/>
                          </a:solidFill>
                          <a:latin typeface="+mn-lt"/>
                          <a:ea typeface="+mn-ea"/>
                          <a:cs typeface="+mn-cs"/>
                        </a:rPr>
                        <a:t>State 2 </a:t>
                      </a:r>
                    </a:p>
                    <a:p>
                      <a:pPr marL="0" algn="ctr" defTabSz="914400" rtl="0" eaLnBrk="1" latinLnBrk="0" hangingPunct="1"/>
                      <a:r>
                        <a:rPr lang="en-US" sz="1800" b="1" kern="1200" dirty="0">
                          <a:solidFill>
                            <a:srgbClr val="FF0000"/>
                          </a:solidFill>
                          <a:latin typeface="+mn-lt"/>
                          <a:ea typeface="+mn-ea"/>
                          <a:cs typeface="+mn-cs"/>
                        </a:rPr>
                        <a:t>far from obstacles</a:t>
                      </a:r>
                    </a:p>
                  </a:txBody>
                  <a:tcPr marT="45710" marB="45710"/>
                </a:tc>
                <a:tc>
                  <a:txBody>
                    <a:bodyPr/>
                    <a:lstStyle/>
                    <a:p>
                      <a:pPr algn="ctr"/>
                      <a:r>
                        <a:rPr lang="en-US" altLang="zh-CN" sz="1800" dirty="0"/>
                        <a:t>0</a:t>
                      </a:r>
                    </a:p>
                  </a:txBody>
                  <a:tcPr marT="45710" marB="45710"/>
                </a:tc>
                <a:tc>
                  <a:txBody>
                    <a:bodyPr/>
                    <a:lstStyle/>
                    <a:p>
                      <a:pPr algn="ctr"/>
                      <a:r>
                        <a:rPr lang="en-US" altLang="zh-CN" sz="1800" dirty="0"/>
                        <a:t>0</a:t>
                      </a:r>
                    </a:p>
                  </a:txBody>
                  <a:tcPr marT="45710" marB="45710"/>
                </a:tc>
                <a:extLst>
                  <a:ext uri="{0D108BD9-81ED-4DB2-BD59-A6C34878D82A}">
                    <a16:rowId xmlns:a16="http://schemas.microsoft.com/office/drawing/2014/main" val="10002"/>
                  </a:ext>
                </a:extLst>
              </a:tr>
            </a:tbl>
          </a:graphicData>
        </a:graphic>
      </p:graphicFrame>
      <p:sp>
        <p:nvSpPr>
          <p:cNvPr id="3" name="文本框 27"/>
          <p:cNvSpPr txBox="1">
            <a:spLocks noChangeArrowheads="1"/>
          </p:cNvSpPr>
          <p:nvPr/>
        </p:nvSpPr>
        <p:spPr bwMode="auto">
          <a:xfrm>
            <a:off x="473075" y="1724025"/>
            <a:ext cx="1008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t>State</a:t>
            </a:r>
            <a:endParaRPr lang="zh-CN" altLang="en-US" b="1"/>
          </a:p>
        </p:txBody>
      </p:sp>
      <p:sp>
        <p:nvSpPr>
          <p:cNvPr id="4" name="文本框 9"/>
          <p:cNvSpPr txBox="1">
            <a:spLocks noChangeArrowheads="1"/>
          </p:cNvSpPr>
          <p:nvPr/>
        </p:nvSpPr>
        <p:spPr bwMode="auto">
          <a:xfrm>
            <a:off x="1327150" y="1444625"/>
            <a:ext cx="1008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ym typeface="宋体" panose="02010600030101010101" pitchFamily="2" charset="-122"/>
              </a:rPr>
              <a:t>Action</a:t>
            </a:r>
            <a:endParaRPr lang="zh-CN" altLang="en-US" b="1"/>
          </a:p>
        </p:txBody>
      </p:sp>
      <p:graphicFrame>
        <p:nvGraphicFramePr>
          <p:cNvPr id="7" name="表格 6"/>
          <p:cNvGraphicFramePr>
            <a:graphicFrameLocks noGrp="1"/>
          </p:cNvGraphicFramePr>
          <p:nvPr/>
        </p:nvGraphicFramePr>
        <p:xfrm>
          <a:off x="6445250" y="1444625"/>
          <a:ext cx="5600700" cy="2195513"/>
        </p:xfrm>
        <a:graphic>
          <a:graphicData uri="http://schemas.openxmlformats.org/drawingml/2006/table">
            <a:tbl>
              <a:tblPr firstRow="1" bandRow="1">
                <a:tableStyleId>{0505E3EF-67EA-436B-97B2-0124C06EBD24}</a:tableStyleId>
              </a:tblPr>
              <a:tblGrid>
                <a:gridCol w="18669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tblGrid>
              <a:tr h="640215">
                <a:tc>
                  <a:txBody>
                    <a:bodyPr/>
                    <a:lstStyle/>
                    <a:p>
                      <a:endParaRPr lang="zh-CN" altLang="en-US" sz="1800" dirty="0"/>
                    </a:p>
                  </a:txBody>
                  <a:tcPr marT="45761" marB="45761">
                    <a:lnTlToBr w="12700" cap="flat" cmpd="sng" algn="ctr">
                      <a:solidFill>
                        <a:schemeClr val="tx1"/>
                      </a:solidFill>
                      <a:prstDash val="solid"/>
                      <a:round/>
                      <a:headEnd type="none" w="med" len="med"/>
                      <a:tailEnd type="none" w="med" len="med"/>
                    </a:lnTlToBr>
                  </a:tcPr>
                </a:tc>
                <a:tc>
                  <a:txBody>
                    <a:bodyPr/>
                    <a:lstStyle/>
                    <a:p>
                      <a:pPr algn="ctr"/>
                      <a:r>
                        <a:rPr lang="en-US" altLang="zh-CN" sz="1800" dirty="0"/>
                        <a:t>    Action 1</a:t>
                      </a:r>
                    </a:p>
                    <a:p>
                      <a:pPr algn="ctr"/>
                      <a:r>
                        <a:rPr lang="en-US" altLang="zh-CN" sz="1800" dirty="0"/>
                        <a:t> </a:t>
                      </a:r>
                      <a:r>
                        <a:rPr lang="en-US" altLang="zh-CN" sz="1800" dirty="0">
                          <a:solidFill>
                            <a:srgbClr val="FF0000"/>
                          </a:solidFill>
                        </a:rPr>
                        <a:t> go forward</a:t>
                      </a:r>
                    </a:p>
                  </a:txBody>
                  <a:tcPr marT="45761" marB="45761"/>
                </a:tc>
                <a:tc>
                  <a:txBody>
                    <a:bodyPr/>
                    <a:lstStyle/>
                    <a:p>
                      <a:pPr algn="ctr"/>
                      <a:r>
                        <a:rPr lang="en-US" altLang="zh-CN" sz="1800" dirty="0"/>
                        <a:t>Action 2  </a:t>
                      </a:r>
                    </a:p>
                    <a:p>
                      <a:pPr algn="ctr"/>
                      <a:r>
                        <a:rPr lang="en-US" sz="1800" dirty="0">
                          <a:solidFill>
                            <a:srgbClr val="FF0000"/>
                          </a:solidFill>
                        </a:rPr>
                        <a:t>go backward</a:t>
                      </a:r>
                    </a:p>
                  </a:txBody>
                  <a:tcPr marT="45761" marB="45761"/>
                </a:tc>
                <a:extLst>
                  <a:ext uri="{0D108BD9-81ED-4DB2-BD59-A6C34878D82A}">
                    <a16:rowId xmlns:a16="http://schemas.microsoft.com/office/drawing/2014/main" val="10000"/>
                  </a:ext>
                </a:extLst>
              </a:tr>
              <a:tr h="640424">
                <a:tc>
                  <a:txBody>
                    <a:bodyPr/>
                    <a:lstStyle/>
                    <a:p>
                      <a:pPr marL="0" algn="ctr" defTabSz="914400" rtl="0" eaLnBrk="1" latinLnBrk="0" hangingPunct="1"/>
                      <a:r>
                        <a:rPr lang="en-US" sz="1800" b="1" kern="1200" dirty="0">
                          <a:solidFill>
                            <a:schemeClr val="dk1"/>
                          </a:solidFill>
                          <a:latin typeface="+mn-lt"/>
                          <a:ea typeface="+mn-ea"/>
                          <a:cs typeface="+mn-cs"/>
                        </a:rPr>
                        <a:t>State 1</a:t>
                      </a:r>
                    </a:p>
                    <a:p>
                      <a:pPr marL="0" algn="ctr" defTabSz="914400" rtl="0" eaLnBrk="1" latinLnBrk="0" hangingPunct="1"/>
                      <a:r>
                        <a:rPr lang="en-US" sz="1800" b="1" kern="1200" dirty="0">
                          <a:solidFill>
                            <a:srgbClr val="FF0000"/>
                          </a:solidFill>
                          <a:latin typeface="+mn-lt"/>
                          <a:ea typeface="+mn-ea"/>
                          <a:cs typeface="+mn-cs"/>
                        </a:rPr>
                        <a:t>close to obstacles</a:t>
                      </a:r>
                    </a:p>
                  </a:txBody>
                  <a:tcPr marT="45761" marB="45761"/>
                </a:tc>
                <a:tc>
                  <a:txBody>
                    <a:bodyPr/>
                    <a:lstStyle/>
                    <a:p>
                      <a:pPr algn="ctr"/>
                      <a:r>
                        <a:rPr lang="en-US" sz="1800" dirty="0"/>
                        <a:t>5</a:t>
                      </a:r>
                    </a:p>
                  </a:txBody>
                  <a:tcPr marT="45761" marB="45761"/>
                </a:tc>
                <a:tc>
                  <a:txBody>
                    <a:bodyPr/>
                    <a:lstStyle/>
                    <a:p>
                      <a:pPr algn="ctr"/>
                      <a:r>
                        <a:rPr lang="en-US" altLang="zh-CN" sz="1800" dirty="0"/>
                        <a:t>10</a:t>
                      </a:r>
                    </a:p>
                  </a:txBody>
                  <a:tcPr marT="45761" marB="45761"/>
                </a:tc>
                <a:extLst>
                  <a:ext uri="{0D108BD9-81ED-4DB2-BD59-A6C34878D82A}">
                    <a16:rowId xmlns:a16="http://schemas.microsoft.com/office/drawing/2014/main" val="10001"/>
                  </a:ext>
                </a:extLst>
              </a:tr>
              <a:tr h="914874">
                <a:tc>
                  <a:txBody>
                    <a:bodyPr/>
                    <a:lstStyle/>
                    <a:p>
                      <a:pPr marL="0" algn="ctr" defTabSz="914400" rtl="0" eaLnBrk="1" latinLnBrk="0" hangingPunct="1"/>
                      <a:r>
                        <a:rPr lang="en-US" altLang="zh-CN" sz="1800" b="1" kern="1200" dirty="0">
                          <a:solidFill>
                            <a:schemeClr val="dk1"/>
                          </a:solidFill>
                          <a:latin typeface="+mn-lt"/>
                          <a:ea typeface="+mn-ea"/>
                          <a:cs typeface="+mn-cs"/>
                        </a:rPr>
                        <a:t>State 2 </a:t>
                      </a:r>
                    </a:p>
                    <a:p>
                      <a:pPr marL="0" algn="ctr" defTabSz="914400" rtl="0" eaLnBrk="1" latinLnBrk="0" hangingPunct="1"/>
                      <a:r>
                        <a:rPr lang="en-US" sz="1800" b="1" kern="1200" dirty="0">
                          <a:solidFill>
                            <a:srgbClr val="FF0000"/>
                          </a:solidFill>
                          <a:latin typeface="+mn-lt"/>
                          <a:ea typeface="+mn-ea"/>
                          <a:cs typeface="+mn-cs"/>
                        </a:rPr>
                        <a:t>far from obstacles</a:t>
                      </a:r>
                    </a:p>
                  </a:txBody>
                  <a:tcPr marT="45761" marB="45761"/>
                </a:tc>
                <a:tc>
                  <a:txBody>
                    <a:bodyPr/>
                    <a:lstStyle/>
                    <a:p>
                      <a:pPr algn="ctr"/>
                      <a:r>
                        <a:rPr lang="en-US" altLang="zh-CN" sz="1800" dirty="0"/>
                        <a:t>8</a:t>
                      </a:r>
                    </a:p>
                  </a:txBody>
                  <a:tcPr marT="45761" marB="45761"/>
                </a:tc>
                <a:tc>
                  <a:txBody>
                    <a:bodyPr/>
                    <a:lstStyle/>
                    <a:p>
                      <a:pPr algn="ctr"/>
                      <a:r>
                        <a:rPr lang="en-US" altLang="zh-CN" sz="1800" dirty="0"/>
                        <a:t>6</a:t>
                      </a:r>
                    </a:p>
                  </a:txBody>
                  <a:tcPr marT="45761" marB="45761"/>
                </a:tc>
                <a:extLst>
                  <a:ext uri="{0D108BD9-81ED-4DB2-BD59-A6C34878D82A}">
                    <a16:rowId xmlns:a16="http://schemas.microsoft.com/office/drawing/2014/main" val="10002"/>
                  </a:ext>
                </a:extLst>
              </a:tr>
            </a:tbl>
          </a:graphicData>
        </a:graphic>
      </p:graphicFrame>
      <p:sp>
        <p:nvSpPr>
          <p:cNvPr id="8" name="下弧形箭头 7"/>
          <p:cNvSpPr/>
          <p:nvPr/>
        </p:nvSpPr>
        <p:spPr>
          <a:xfrm>
            <a:off x="5805488" y="3919538"/>
            <a:ext cx="863600" cy="358775"/>
          </a:xfrm>
          <a:prstGeom prst="curvedUpArrow">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solidFill>
                <a:schemeClr val="tx1"/>
              </a:solidFill>
            </a:endParaRPr>
          </a:p>
        </p:txBody>
      </p:sp>
      <p:sp>
        <p:nvSpPr>
          <p:cNvPr id="62492" name="文本框 15"/>
          <p:cNvSpPr txBox="1">
            <a:spLocks noChangeArrowheads="1"/>
          </p:cNvSpPr>
          <p:nvPr/>
        </p:nvSpPr>
        <p:spPr bwMode="auto">
          <a:xfrm>
            <a:off x="7312025" y="4183063"/>
            <a:ext cx="5043488"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b="1">
                <a:solidFill>
                  <a:srgbClr val="005724"/>
                </a:solidFill>
              </a:rPr>
              <a:t>Policy:  choose the action which </a:t>
            </a:r>
          </a:p>
          <a:p>
            <a:r>
              <a:rPr lang="en-US" altLang="zh-CN" sz="2000" b="1">
                <a:solidFill>
                  <a:srgbClr val="005724"/>
                </a:solidFill>
              </a:rPr>
              <a:t>owns the maximum Q-value</a:t>
            </a:r>
            <a:endParaRPr lang="zh-CN" altLang="en-US" sz="2000" b="1">
              <a:solidFill>
                <a:srgbClr val="005724"/>
              </a:solidFill>
            </a:endParaRPr>
          </a:p>
        </p:txBody>
      </p:sp>
      <p:grpSp>
        <p:nvGrpSpPr>
          <p:cNvPr id="10" name="组合 9"/>
          <p:cNvGrpSpPr>
            <a:grpSpLocks/>
          </p:cNvGrpSpPr>
          <p:nvPr/>
        </p:nvGrpSpPr>
        <p:grpSpPr bwMode="auto">
          <a:xfrm>
            <a:off x="5722938" y="5214938"/>
            <a:ext cx="6323012" cy="1506537"/>
            <a:chOff x="12167" y="5049"/>
            <a:chExt cx="6739" cy="6740"/>
          </a:xfrm>
        </p:grpSpPr>
        <p:sp>
          <p:nvSpPr>
            <p:cNvPr id="13" name="圆角矩形 12"/>
            <p:cNvSpPr/>
            <p:nvPr/>
          </p:nvSpPr>
          <p:spPr>
            <a:xfrm>
              <a:off x="12167" y="5049"/>
              <a:ext cx="6739" cy="674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fontAlgn="auto">
                <a:defRPr/>
              </a:pPr>
              <a:endParaRPr lang="zh-CN" altLang="en-US" noProof="1"/>
            </a:p>
          </p:txBody>
        </p:sp>
        <p:sp>
          <p:nvSpPr>
            <p:cNvPr id="60501" name="文本框 3"/>
            <p:cNvSpPr txBox="1">
              <a:spLocks noChangeArrowheads="1"/>
            </p:cNvSpPr>
            <p:nvPr/>
          </p:nvSpPr>
          <p:spPr bwMode="auto">
            <a:xfrm>
              <a:off x="12255" y="5401"/>
              <a:ext cx="6181" cy="5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solidFill>
                    <a:srgbClr val="C00000"/>
                  </a:solidFill>
                </a:rPr>
                <a:t>With the final trained Q-table, the robot can always choose a correct action according to the reality.</a:t>
              </a:r>
            </a:p>
          </p:txBody>
        </p:sp>
      </p:grpSp>
      <p:sp>
        <p:nvSpPr>
          <p:cNvPr id="14" name="矩形 13"/>
          <p:cNvSpPr/>
          <p:nvPr/>
        </p:nvSpPr>
        <p:spPr>
          <a:xfrm>
            <a:off x="10898188" y="2092325"/>
            <a:ext cx="434975" cy="438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15" name="矩形 14"/>
          <p:cNvSpPr/>
          <p:nvPr/>
        </p:nvSpPr>
        <p:spPr>
          <a:xfrm>
            <a:off x="9029700" y="2755900"/>
            <a:ext cx="434975" cy="4397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grpSp>
        <p:nvGrpSpPr>
          <p:cNvPr id="17" name="组合 16"/>
          <p:cNvGrpSpPr>
            <a:grpSpLocks/>
          </p:cNvGrpSpPr>
          <p:nvPr/>
        </p:nvGrpSpPr>
        <p:grpSpPr bwMode="auto">
          <a:xfrm>
            <a:off x="9759950" y="884238"/>
            <a:ext cx="2286000" cy="398462"/>
            <a:chOff x="3105" y="6410"/>
            <a:chExt cx="3600" cy="628"/>
          </a:xfrm>
        </p:grpSpPr>
        <p:sp>
          <p:nvSpPr>
            <p:cNvPr id="20" name="矩形 19"/>
            <p:cNvSpPr/>
            <p:nvPr/>
          </p:nvSpPr>
          <p:spPr>
            <a:xfrm>
              <a:off x="3105" y="6445"/>
              <a:ext cx="510" cy="5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60506" name="文本框 20"/>
            <p:cNvSpPr txBox="1">
              <a:spLocks noChangeArrowheads="1"/>
            </p:cNvSpPr>
            <p:nvPr/>
          </p:nvSpPr>
          <p:spPr bwMode="auto">
            <a:xfrm>
              <a:off x="3953" y="6410"/>
              <a:ext cx="275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005724"/>
                  </a:solidFill>
                  <a:latin typeface="Times New Roman" panose="02020603050405020304" pitchFamily="18" charset="0"/>
                </a:rPr>
                <a:t>correct action</a:t>
              </a:r>
            </a:p>
          </p:txBody>
        </p:sp>
      </p:grpSp>
      <p:sp>
        <p:nvSpPr>
          <p:cNvPr id="18" name="文本框 9"/>
          <p:cNvSpPr txBox="1">
            <a:spLocks noChangeArrowheads="1"/>
          </p:cNvSpPr>
          <p:nvPr/>
        </p:nvSpPr>
        <p:spPr bwMode="auto">
          <a:xfrm>
            <a:off x="7312025" y="1446213"/>
            <a:ext cx="1008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ym typeface="宋体" panose="02010600030101010101" pitchFamily="2" charset="-122"/>
              </a:rPr>
              <a:t>Action</a:t>
            </a:r>
            <a:endParaRPr lang="zh-CN" altLang="en-US" b="1"/>
          </a:p>
        </p:txBody>
      </p:sp>
      <p:sp>
        <p:nvSpPr>
          <p:cNvPr id="22" name="文本框 27"/>
          <p:cNvSpPr txBox="1">
            <a:spLocks noChangeArrowheads="1"/>
          </p:cNvSpPr>
          <p:nvPr/>
        </p:nvSpPr>
        <p:spPr bwMode="auto">
          <a:xfrm>
            <a:off x="6445250" y="1728788"/>
            <a:ext cx="1008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t>State</a:t>
            </a:r>
            <a:endParaRPr lang="zh-CN" altLang="en-US" b="1"/>
          </a:p>
        </p:txBody>
      </p:sp>
      <p:sp>
        <p:nvSpPr>
          <p:cNvPr id="40" name="文本框 33"/>
          <p:cNvSpPr txBox="1">
            <a:spLocks noChangeArrowheads="1"/>
          </p:cNvSpPr>
          <p:nvPr/>
        </p:nvSpPr>
        <p:spPr bwMode="auto">
          <a:xfrm>
            <a:off x="5849938" y="4278313"/>
            <a:ext cx="1920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005724"/>
                </a:solidFill>
              </a:rPr>
              <a:t>Update</a:t>
            </a:r>
            <a:endParaRPr lang="zh-CN" altLang="en-US">
              <a:solidFill>
                <a:srgbClr val="005724"/>
              </a:solidFill>
            </a:endParaRPr>
          </a:p>
        </p:txBody>
      </p:sp>
      <mc:AlternateContent xmlns:mc="http://schemas.openxmlformats.org/markup-compatibility/2006" xmlns:p14="http://schemas.microsoft.com/office/powerpoint/2010/main">
        <mc:Choice Requires="p14">
          <p:contentPart p14:bwMode="auto" r:id="rId5">
            <p14:nvContentPartPr>
              <p14:cNvPr id="62663" name="墨迹 62663">
                <a:extLst>
                  <a:ext uri="{FF2B5EF4-FFF2-40B4-BE49-F238E27FC236}">
                    <a16:creationId xmlns:a16="http://schemas.microsoft.com/office/drawing/2014/main" id="{3C84A9EA-7D09-B44C-AF3C-39900AB586FE}"/>
                  </a:ext>
                </a:extLst>
              </p14:cNvPr>
              <p14:cNvContentPartPr/>
              <p14:nvPr/>
            </p14:nvContentPartPr>
            <p14:xfrm>
              <a:off x="-6208" y="-2419584"/>
              <a:ext cx="12286440" cy="2531160"/>
            </p14:xfrm>
          </p:contentPart>
        </mc:Choice>
        <mc:Fallback xmlns="">
          <p:pic>
            <p:nvPicPr>
              <p:cNvPr id="62663" name="墨迹 62663">
                <a:extLst>
                  <a:ext uri="{FF2B5EF4-FFF2-40B4-BE49-F238E27FC236}">
                    <a16:creationId xmlns:a16="http://schemas.microsoft.com/office/drawing/2014/main" id="{3C84A9EA-7D09-B44C-AF3C-39900AB586FE}"/>
                  </a:ext>
                </a:extLst>
              </p:cNvPr>
              <p:cNvPicPr/>
              <p:nvPr/>
            </p:nvPicPr>
            <p:blipFill>
              <a:blip r:embed="rId6"/>
              <a:stretch>
                <a:fillRect/>
              </a:stretch>
            </p:blipFill>
            <p:spPr>
              <a:xfrm>
                <a:off x="-37169" y="-2450544"/>
                <a:ext cx="12347642" cy="2592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3017" name="墨迹 63017">
                <a:extLst>
                  <a:ext uri="{FF2B5EF4-FFF2-40B4-BE49-F238E27FC236}">
                    <a16:creationId xmlns:a16="http://schemas.microsoft.com/office/drawing/2014/main" id="{8DE9C233-6755-5F4E-B5FB-AAD549F1FD12}"/>
                  </a:ext>
                </a:extLst>
              </p14:cNvPr>
              <p14:cNvContentPartPr/>
              <p14:nvPr/>
            </p14:nvContentPartPr>
            <p14:xfrm>
              <a:off x="444125" y="6943432"/>
              <a:ext cx="11771103" cy="3026961"/>
            </p14:xfrm>
          </p:contentPart>
        </mc:Choice>
        <mc:Fallback xmlns="">
          <p:pic>
            <p:nvPicPr>
              <p:cNvPr id="63017" name="墨迹 63017">
                <a:extLst>
                  <a:ext uri="{FF2B5EF4-FFF2-40B4-BE49-F238E27FC236}">
                    <a16:creationId xmlns:a16="http://schemas.microsoft.com/office/drawing/2014/main" id="{8DE9C233-6755-5F4E-B5FB-AAD549F1FD12}"/>
                  </a:ext>
                </a:extLst>
              </p:cNvPr>
              <p:cNvPicPr/>
              <p:nvPr/>
            </p:nvPicPr>
            <p:blipFill>
              <a:blip r:embed="rId8"/>
              <a:stretch>
                <a:fillRect/>
              </a:stretch>
            </p:blipFill>
            <p:spPr>
              <a:xfrm>
                <a:off x="413165" y="6912467"/>
                <a:ext cx="11832304" cy="3073048"/>
              </a:xfrm>
              <a:prstGeom prst="rect">
                <a:avLst/>
              </a:prstGeom>
            </p:spPr>
          </p:pic>
        </mc:Fallback>
      </mc:AlternateContent>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8" grpId="0" bldLvl="0" animBg="1"/>
      <p:bldP spid="8" grpId="1" animBg="1"/>
      <p:bldP spid="62492" grpId="0"/>
      <p:bldP spid="62492" grpId="1"/>
      <p:bldP spid="14" grpId="0" bldLvl="0" animBg="1"/>
      <p:bldP spid="14" grpId="1" animBg="1"/>
      <p:bldP spid="15" grpId="0" bldLvl="0" animBg="1"/>
      <p:bldP spid="15" grpId="1" animBg="1"/>
      <p:bldP spid="18" grpId="0"/>
      <p:bldP spid="18" grpId="1"/>
      <p:bldP spid="22" grpId="0"/>
      <p:bldP spid="22" grpId="1"/>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65FB9B9B-6624-4D88-934D-4DE9DB5D86D3}" type="slidenum">
              <a:rPr lang="zh-CN" altLang="en-US"/>
              <a:pPr>
                <a:defRPr/>
              </a:pPr>
              <a:t>37</a:t>
            </a:fld>
            <a:endParaRPr lang="zh-CN" altLang="en-US"/>
          </a:p>
        </p:txBody>
      </p:sp>
      <p:grpSp>
        <p:nvGrpSpPr>
          <p:cNvPr id="62466" name="组合 3"/>
          <p:cNvGrpSpPr>
            <a:grpSpLocks/>
          </p:cNvGrpSpPr>
          <p:nvPr/>
        </p:nvGrpSpPr>
        <p:grpSpPr bwMode="auto">
          <a:xfrm>
            <a:off x="1558925" y="4965700"/>
            <a:ext cx="8243888" cy="1476375"/>
            <a:chOff x="1957845" y="4941168"/>
            <a:chExt cx="7917040" cy="1269903"/>
          </a:xfrm>
        </p:grpSpPr>
        <p:sp>
          <p:nvSpPr>
            <p:cNvPr id="62467" name="文本框 23"/>
            <p:cNvSpPr txBox="1">
              <a:spLocks noChangeArrowheads="1"/>
            </p:cNvSpPr>
            <p:nvPr/>
          </p:nvSpPr>
          <p:spPr bwMode="auto">
            <a:xfrm>
              <a:off x="1991544" y="4941168"/>
              <a:ext cx="6840760" cy="316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a:latin typeface="Times New Roman" panose="02020603050405020304" pitchFamily="18" charset="0"/>
                </a:rPr>
                <a:t>Action</a:t>
              </a:r>
              <a:r>
                <a:rPr lang="en-US" altLang="zh-CN">
                  <a:latin typeface="Times New Roman" panose="02020603050405020304" pitchFamily="18" charset="0"/>
                </a:rPr>
                <a:t>: walk forward; walk backward; turn left 45˚ ; turn right </a:t>
              </a:r>
              <a:r>
                <a:rPr lang="en-US" altLang="zh-CN">
                  <a:latin typeface="Times New Roman" panose="02020603050405020304" pitchFamily="18" charset="0"/>
                  <a:sym typeface="宋体" panose="02010600030101010101" pitchFamily="2" charset="-122"/>
                </a:rPr>
                <a:t>45˚ </a:t>
              </a:r>
              <a:endParaRPr lang="zh-CN" altLang="en-US">
                <a:latin typeface="Times New Roman" panose="02020603050405020304" pitchFamily="18" charset="0"/>
              </a:endParaRPr>
            </a:p>
          </p:txBody>
        </p:sp>
        <p:sp>
          <p:nvSpPr>
            <p:cNvPr id="62468" name="文本框 33"/>
            <p:cNvSpPr txBox="1">
              <a:spLocks noChangeArrowheads="1"/>
            </p:cNvSpPr>
            <p:nvPr/>
          </p:nvSpPr>
          <p:spPr bwMode="auto">
            <a:xfrm>
              <a:off x="1991360" y="5417820"/>
              <a:ext cx="7883525" cy="316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a:latin typeface="Times New Roman" panose="02020603050405020304" pitchFamily="18" charset="0"/>
                </a:rPr>
                <a:t>State</a:t>
              </a:r>
              <a:r>
                <a:rPr lang="en-US" altLang="zh-CN">
                  <a:latin typeface="Times New Roman" panose="02020603050405020304" pitchFamily="18" charset="0"/>
                </a:rPr>
                <a:t>: the relative position between the obstacles and the hexapod robot  </a:t>
              </a:r>
              <a:endParaRPr lang="zh-CN" altLang="en-US">
                <a:latin typeface="Times New Roman" panose="02020603050405020304" pitchFamily="18" charset="0"/>
              </a:endParaRPr>
            </a:p>
          </p:txBody>
        </p:sp>
        <p:sp>
          <p:nvSpPr>
            <p:cNvPr id="62469" name="文本框 34"/>
            <p:cNvSpPr txBox="1">
              <a:spLocks noChangeArrowheads="1"/>
            </p:cNvSpPr>
            <p:nvPr/>
          </p:nvSpPr>
          <p:spPr bwMode="auto">
            <a:xfrm>
              <a:off x="1957845" y="5894335"/>
              <a:ext cx="7422991" cy="316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a:latin typeface="Times New Roman" panose="02020603050405020304" pitchFamily="18" charset="0"/>
                </a:rPr>
                <a:t>Reward</a:t>
              </a:r>
              <a:r>
                <a:rPr lang="en-US" altLang="zh-CN">
                  <a:latin typeface="Times New Roman" panose="02020603050405020304" pitchFamily="18" charset="0"/>
                </a:rPr>
                <a:t>: depends on the distance between the hexapod robot and the obstacles</a:t>
              </a:r>
              <a:endParaRPr lang="zh-CN" altLang="en-US">
                <a:latin typeface="Times New Roman" panose="02020603050405020304" pitchFamily="18" charset="0"/>
              </a:endParaRPr>
            </a:p>
          </p:txBody>
        </p:sp>
      </p:grpSp>
      <p:grpSp>
        <p:nvGrpSpPr>
          <p:cNvPr id="62470" name="组合 2"/>
          <p:cNvGrpSpPr>
            <a:grpSpLocks/>
          </p:cNvGrpSpPr>
          <p:nvPr/>
        </p:nvGrpSpPr>
        <p:grpSpPr bwMode="auto">
          <a:xfrm>
            <a:off x="1657350" y="935038"/>
            <a:ext cx="8759825" cy="3822700"/>
            <a:chOff x="2081967" y="1092899"/>
            <a:chExt cx="7974473" cy="3184732"/>
          </a:xfrm>
        </p:grpSpPr>
        <p:grpSp>
          <p:nvGrpSpPr>
            <p:cNvPr id="62471" name="组合 18"/>
            <p:cNvGrpSpPr>
              <a:grpSpLocks/>
            </p:cNvGrpSpPr>
            <p:nvPr/>
          </p:nvGrpSpPr>
          <p:grpSpPr bwMode="auto">
            <a:xfrm>
              <a:off x="7013851" y="1092899"/>
              <a:ext cx="3042589" cy="2734602"/>
              <a:chOff x="2272030" y="1228725"/>
              <a:chExt cx="4243705" cy="4216400"/>
            </a:xfrm>
          </p:grpSpPr>
          <p:pic>
            <p:nvPicPr>
              <p:cNvPr id="62472" name="图片 19" descr="9E67AC05D543DD97ED0B1A35F1A12B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030" y="1228725"/>
                <a:ext cx="4175760" cy="41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5653023" y="5084889"/>
                <a:ext cx="862712" cy="360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Times New Roman" panose="02020603050405020304" pitchFamily="18" charset="0"/>
                  <a:cs typeface="Times New Roman" panose="02020603050405020304" pitchFamily="18" charset="0"/>
                </a:endParaRPr>
              </a:p>
            </p:txBody>
          </p:sp>
        </p:grpSp>
        <p:pic>
          <p:nvPicPr>
            <p:cNvPr id="62474" name="图片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1967" y="1484784"/>
              <a:ext cx="1961303" cy="196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5" name="图片 1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1225" y="1484784"/>
              <a:ext cx="1963792" cy="196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下箭头 17"/>
            <p:cNvSpPr/>
            <p:nvPr/>
          </p:nvSpPr>
          <p:spPr>
            <a:xfrm rot="16200000">
              <a:off x="6623304" y="1885192"/>
              <a:ext cx="215578" cy="855543"/>
            </a:xfrm>
            <a:prstGeom prst="downArrow">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Times New Roman" panose="02020603050405020304" pitchFamily="18" charset="0"/>
                <a:cs typeface="Times New Roman" panose="02020603050405020304" pitchFamily="18" charset="0"/>
              </a:endParaRPr>
            </a:p>
          </p:txBody>
        </p:sp>
        <p:sp>
          <p:nvSpPr>
            <p:cNvPr id="23" name="椭圆 22"/>
            <p:cNvSpPr/>
            <p:nvPr/>
          </p:nvSpPr>
          <p:spPr>
            <a:xfrm>
              <a:off x="2109426" y="3629575"/>
              <a:ext cx="222557" cy="223513"/>
            </a:xfrm>
            <a:prstGeom prst="ellips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latin typeface="Times New Roman" panose="02020603050405020304" pitchFamily="18" charset="0"/>
                <a:cs typeface="Times New Roman" panose="02020603050405020304" pitchFamily="18" charset="0"/>
              </a:endParaRPr>
            </a:p>
          </p:txBody>
        </p:sp>
        <p:sp>
          <p:nvSpPr>
            <p:cNvPr id="62478" name="矩形 24"/>
            <p:cNvSpPr>
              <a:spLocks noChangeArrowheads="1"/>
            </p:cNvSpPr>
            <p:nvPr/>
          </p:nvSpPr>
          <p:spPr bwMode="auto">
            <a:xfrm>
              <a:off x="2520083" y="3532948"/>
              <a:ext cx="2288000" cy="3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rPr>
                <a:t>Insurmountable obstacles</a:t>
              </a:r>
              <a:endParaRPr lang="zh-CN" altLang="en-US">
                <a:latin typeface="Times New Roman" panose="02020603050405020304" pitchFamily="18" charset="0"/>
              </a:endParaRPr>
            </a:p>
          </p:txBody>
        </p:sp>
        <p:sp>
          <p:nvSpPr>
            <p:cNvPr id="26" name="椭圆 25"/>
            <p:cNvSpPr/>
            <p:nvPr/>
          </p:nvSpPr>
          <p:spPr>
            <a:xfrm>
              <a:off x="2109426" y="4038247"/>
              <a:ext cx="222557" cy="222191"/>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latin typeface="Times New Roman" panose="02020603050405020304" pitchFamily="18" charset="0"/>
                <a:cs typeface="Times New Roman" panose="02020603050405020304" pitchFamily="18" charset="0"/>
              </a:endParaRPr>
            </a:p>
          </p:txBody>
        </p:sp>
        <p:sp>
          <p:nvSpPr>
            <p:cNvPr id="62480" name="文本框 8"/>
            <p:cNvSpPr txBox="1">
              <a:spLocks noChangeArrowheads="1"/>
            </p:cNvSpPr>
            <p:nvPr/>
          </p:nvSpPr>
          <p:spPr bwMode="auto">
            <a:xfrm>
              <a:off x="2331803" y="3970856"/>
              <a:ext cx="2710249" cy="3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latin typeface="Times New Roman" panose="02020603050405020304" pitchFamily="18" charset="0"/>
                </a:rPr>
                <a:t>   Path</a:t>
              </a:r>
              <a:endParaRPr lang="zh-CN" altLang="en-US">
                <a:latin typeface="Times New Roman" panose="02020603050405020304" pitchFamily="18" charset="0"/>
              </a:endParaRPr>
            </a:p>
          </p:txBody>
        </p:sp>
        <p:cxnSp>
          <p:nvCxnSpPr>
            <p:cNvPr id="13" name="直接连接符 12"/>
            <p:cNvCxnSpPr/>
            <p:nvPr/>
          </p:nvCxnSpPr>
          <p:spPr>
            <a:xfrm>
              <a:off x="6154469" y="3448384"/>
              <a:ext cx="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482" name="组合 51"/>
          <p:cNvGrpSpPr>
            <a:grpSpLocks/>
          </p:cNvGrpSpPr>
          <p:nvPr/>
        </p:nvGrpSpPr>
        <p:grpSpPr bwMode="auto">
          <a:xfrm>
            <a:off x="82550" y="76200"/>
            <a:ext cx="5260975" cy="890588"/>
            <a:chOff x="-52708" y="160086"/>
            <a:chExt cx="5260975" cy="891692"/>
          </a:xfrm>
        </p:grpSpPr>
        <p:sp>
          <p:nvSpPr>
            <p:cNvPr id="49" name="单圆角矩形 48"/>
            <p:cNvSpPr/>
            <p:nvPr/>
          </p:nvSpPr>
          <p:spPr>
            <a:xfrm>
              <a:off x="841055" y="396917"/>
              <a:ext cx="436721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defRPr/>
              </a:pPr>
              <a:r>
                <a:rPr lang="en-US" altLang="zh-CN" sz="2400" b="1" noProof="1">
                  <a:latin typeface="Times New Roman" panose="02020603050405020304" pitchFamily="18" charset="0"/>
                  <a:cs typeface="Times New Roman" panose="02020603050405020304" pitchFamily="18" charset="0"/>
                </a:rPr>
                <a:t>Module 1 : Avoid the obstacles</a:t>
              </a:r>
              <a:endParaRPr lang="zh-CN" altLang="en-US" sz="2400" b="1" noProof="1">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6"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
        <p:nvSpPr>
          <p:cNvPr id="62485" name="矩形 24"/>
          <p:cNvSpPr>
            <a:spLocks noChangeArrowheads="1"/>
          </p:cNvSpPr>
          <p:nvPr/>
        </p:nvSpPr>
        <p:spPr bwMode="auto">
          <a:xfrm>
            <a:off x="3094038" y="847725"/>
            <a:ext cx="1760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latin typeface="Times New Roman" panose="02020603050405020304" pitchFamily="18" charset="0"/>
              </a:rPr>
              <a:t>Training map</a:t>
            </a:r>
            <a:endParaRPr lang="zh-CN" altLang="en-US" sz="2000">
              <a:latin typeface="Times New Roman" panose="02020603050405020304" pitchFamily="18" charset="0"/>
            </a:endParaRPr>
          </a:p>
        </p:txBody>
      </p:sp>
      <p:sp>
        <p:nvSpPr>
          <p:cNvPr id="62486" name="矩形 24"/>
          <p:cNvSpPr>
            <a:spLocks noChangeArrowheads="1"/>
          </p:cNvSpPr>
          <p:nvPr/>
        </p:nvSpPr>
        <p:spPr bwMode="auto">
          <a:xfrm>
            <a:off x="8399463" y="766763"/>
            <a:ext cx="1081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latin typeface="Times New Roman" panose="02020603050405020304" pitchFamily="18" charset="0"/>
              </a:rPr>
              <a:t>Result</a:t>
            </a:r>
            <a:endParaRPr lang="zh-CN" altLang="en-US" sz="2000">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7">
            <p14:nvContentPartPr>
              <p14:cNvPr id="62494" name="墨迹 62493">
                <a:extLst>
                  <a:ext uri="{FF2B5EF4-FFF2-40B4-BE49-F238E27FC236}">
                    <a16:creationId xmlns:a16="http://schemas.microsoft.com/office/drawing/2014/main" id="{2E6E7461-89B7-7248-9F5B-9C57B7088E8D}"/>
                  </a:ext>
                </a:extLst>
              </p14:cNvPr>
              <p14:cNvContentPartPr/>
              <p14:nvPr/>
            </p14:nvContentPartPr>
            <p14:xfrm>
              <a:off x="-9700" y="-1821774"/>
              <a:ext cx="360" cy="150840"/>
            </p14:xfrm>
          </p:contentPart>
        </mc:Choice>
        <mc:Fallback xmlns="">
          <p:pic>
            <p:nvPicPr>
              <p:cNvPr id="62494" name="墨迹 62493">
                <a:extLst>
                  <a:ext uri="{FF2B5EF4-FFF2-40B4-BE49-F238E27FC236}">
                    <a16:creationId xmlns:a16="http://schemas.microsoft.com/office/drawing/2014/main" id="{2E6E7461-89B7-7248-9F5B-9C57B7088E8D}"/>
                  </a:ext>
                </a:extLst>
              </p:cNvPr>
              <p:cNvPicPr/>
              <p:nvPr/>
            </p:nvPicPr>
            <p:blipFill>
              <a:blip r:embed="rId8"/>
              <a:stretch>
                <a:fillRect/>
              </a:stretch>
            </p:blipFill>
            <p:spPr>
              <a:xfrm>
                <a:off x="-40660" y="-1852374"/>
                <a:ext cx="615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2814" name="墨迹 62815">
                <a:extLst>
                  <a:ext uri="{FF2B5EF4-FFF2-40B4-BE49-F238E27FC236}">
                    <a16:creationId xmlns:a16="http://schemas.microsoft.com/office/drawing/2014/main" id="{7722A9BD-0809-6945-BB6F-9E2A9052C7A4}"/>
                  </a:ext>
                </a:extLst>
              </p14:cNvPr>
              <p14:cNvContentPartPr/>
              <p14:nvPr/>
            </p14:nvContentPartPr>
            <p14:xfrm>
              <a:off x="-72340" y="-2685774"/>
              <a:ext cx="12228120" cy="2719440"/>
            </p14:xfrm>
          </p:contentPart>
        </mc:Choice>
        <mc:Fallback xmlns="">
          <p:pic>
            <p:nvPicPr>
              <p:cNvPr id="62814" name="墨迹 62815">
                <a:extLst>
                  <a:ext uri="{FF2B5EF4-FFF2-40B4-BE49-F238E27FC236}">
                    <a16:creationId xmlns:a16="http://schemas.microsoft.com/office/drawing/2014/main" id="{7722A9BD-0809-6945-BB6F-9E2A9052C7A4}"/>
                  </a:ext>
                </a:extLst>
              </p:cNvPr>
              <p:cNvPicPr/>
              <p:nvPr/>
            </p:nvPicPr>
            <p:blipFill>
              <a:blip r:embed="rId10"/>
              <a:stretch>
                <a:fillRect/>
              </a:stretch>
            </p:blipFill>
            <p:spPr>
              <a:xfrm>
                <a:off x="-103300" y="-2716734"/>
                <a:ext cx="12289320" cy="2780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2885" name="墨迹 62886">
                <a:extLst>
                  <a:ext uri="{FF2B5EF4-FFF2-40B4-BE49-F238E27FC236}">
                    <a16:creationId xmlns:a16="http://schemas.microsoft.com/office/drawing/2014/main" id="{E66AE03E-6F7E-0D47-911B-5893D4E2F28C}"/>
                  </a:ext>
                </a:extLst>
              </p14:cNvPr>
              <p14:cNvContentPartPr/>
              <p14:nvPr/>
            </p14:nvContentPartPr>
            <p14:xfrm>
              <a:off x="9088940" y="6722106"/>
              <a:ext cx="2640600" cy="617760"/>
            </p14:xfrm>
          </p:contentPart>
        </mc:Choice>
        <mc:Fallback xmlns="">
          <p:pic>
            <p:nvPicPr>
              <p:cNvPr id="62885" name="墨迹 62886">
                <a:extLst>
                  <a:ext uri="{FF2B5EF4-FFF2-40B4-BE49-F238E27FC236}">
                    <a16:creationId xmlns:a16="http://schemas.microsoft.com/office/drawing/2014/main" id="{E66AE03E-6F7E-0D47-911B-5893D4E2F28C}"/>
                  </a:ext>
                </a:extLst>
              </p:cNvPr>
              <p:cNvPicPr/>
              <p:nvPr/>
            </p:nvPicPr>
            <p:blipFill>
              <a:blip r:embed="rId12"/>
              <a:stretch>
                <a:fillRect/>
              </a:stretch>
            </p:blipFill>
            <p:spPr>
              <a:xfrm>
                <a:off x="9058340" y="6691506"/>
                <a:ext cx="270180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919" name="墨迹 62919">
                <a:extLst>
                  <a:ext uri="{FF2B5EF4-FFF2-40B4-BE49-F238E27FC236}">
                    <a16:creationId xmlns:a16="http://schemas.microsoft.com/office/drawing/2014/main" id="{BF5A22CE-2CC6-BC43-8420-1C54F88925B4}"/>
                  </a:ext>
                </a:extLst>
              </p14:cNvPr>
              <p14:cNvContentPartPr/>
              <p14:nvPr/>
            </p14:nvContentPartPr>
            <p14:xfrm>
              <a:off x="32060" y="6762786"/>
              <a:ext cx="8697960" cy="1075320"/>
            </p14:xfrm>
          </p:contentPart>
        </mc:Choice>
        <mc:Fallback xmlns="">
          <p:pic>
            <p:nvPicPr>
              <p:cNvPr id="62919" name="墨迹 62919">
                <a:extLst>
                  <a:ext uri="{FF2B5EF4-FFF2-40B4-BE49-F238E27FC236}">
                    <a16:creationId xmlns:a16="http://schemas.microsoft.com/office/drawing/2014/main" id="{BF5A22CE-2CC6-BC43-8420-1C54F88925B4}"/>
                  </a:ext>
                </a:extLst>
              </p:cNvPr>
              <p:cNvPicPr/>
              <p:nvPr/>
            </p:nvPicPr>
            <p:blipFill>
              <a:blip r:embed="rId14"/>
              <a:stretch>
                <a:fillRect/>
              </a:stretch>
            </p:blipFill>
            <p:spPr>
              <a:xfrm>
                <a:off x="1101" y="6732186"/>
                <a:ext cx="8759157" cy="113688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07C5F4E9-E8D8-49F7-B7FA-A81E9F00F271}" type="slidenum">
              <a:rPr lang="zh-CN" altLang="en-US"/>
              <a:pPr>
                <a:defRPr/>
              </a:pPr>
              <a:t>38</a:t>
            </a:fld>
            <a:endParaRPr lang="zh-CN" altLang="en-US"/>
          </a:p>
        </p:txBody>
      </p:sp>
      <p:grpSp>
        <p:nvGrpSpPr>
          <p:cNvPr id="64514" name="组合 3"/>
          <p:cNvGrpSpPr>
            <a:grpSpLocks/>
          </p:cNvGrpSpPr>
          <p:nvPr/>
        </p:nvGrpSpPr>
        <p:grpSpPr bwMode="auto">
          <a:xfrm>
            <a:off x="1703388" y="4695825"/>
            <a:ext cx="9353550" cy="1495425"/>
            <a:chOff x="1951868" y="4695904"/>
            <a:chExt cx="8258932" cy="1320000"/>
          </a:xfrm>
        </p:grpSpPr>
        <p:sp>
          <p:nvSpPr>
            <p:cNvPr id="64515" name="文本框 39"/>
            <p:cNvSpPr txBox="1">
              <a:spLocks noChangeArrowheads="1"/>
            </p:cNvSpPr>
            <p:nvPr/>
          </p:nvSpPr>
          <p:spPr bwMode="auto">
            <a:xfrm>
              <a:off x="1991544" y="4695904"/>
              <a:ext cx="6192688" cy="32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a:t>Action</a:t>
              </a:r>
              <a:r>
                <a:rPr lang="en-US" altLang="zh-CN"/>
                <a:t>: walk forward;  turn left </a:t>
              </a:r>
              <a:r>
                <a:rPr lang="en-US" altLang="zh-CN">
                  <a:sym typeface="宋体" panose="02010600030101010101" pitchFamily="2" charset="-122"/>
                </a:rPr>
                <a:t>45</a:t>
              </a:r>
              <a:r>
                <a:rPr lang="en-US" altLang="zh-CN">
                  <a:latin typeface="Times New Roman" panose="02020603050405020304" pitchFamily="18" charset="0"/>
                  <a:sym typeface="宋体" panose="02010600030101010101" pitchFamily="2" charset="-122"/>
                </a:rPr>
                <a:t>˚ </a:t>
              </a:r>
              <a:r>
                <a:rPr lang="en-US" altLang="zh-CN"/>
                <a:t>;  turn right </a:t>
              </a:r>
              <a:r>
                <a:rPr lang="en-US" altLang="zh-CN">
                  <a:sym typeface="宋体" panose="02010600030101010101" pitchFamily="2" charset="-122"/>
                </a:rPr>
                <a:t>45</a:t>
              </a:r>
              <a:r>
                <a:rPr lang="en-US" altLang="zh-CN">
                  <a:latin typeface="Times New Roman" panose="02020603050405020304" pitchFamily="18" charset="0"/>
                  <a:sym typeface="宋体" panose="02010600030101010101" pitchFamily="2" charset="-122"/>
                </a:rPr>
                <a:t>˚ </a:t>
              </a:r>
              <a:endParaRPr lang="zh-CN" altLang="en-US"/>
            </a:p>
          </p:txBody>
        </p:sp>
        <p:sp>
          <p:nvSpPr>
            <p:cNvPr id="64516" name="文本框 40"/>
            <p:cNvSpPr txBox="1">
              <a:spLocks noChangeArrowheads="1"/>
            </p:cNvSpPr>
            <p:nvPr/>
          </p:nvSpPr>
          <p:spPr bwMode="auto">
            <a:xfrm>
              <a:off x="1974086" y="5167146"/>
              <a:ext cx="7794322" cy="32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a:t>State</a:t>
              </a:r>
              <a:r>
                <a:rPr lang="en-US" altLang="zh-CN"/>
                <a:t>: the relative position between the hexapod robot and the destination</a:t>
              </a:r>
              <a:endParaRPr lang="zh-CN" altLang="en-US"/>
            </a:p>
          </p:txBody>
        </p:sp>
        <p:sp>
          <p:nvSpPr>
            <p:cNvPr id="64517" name="文本框 41"/>
            <p:cNvSpPr txBox="1">
              <a:spLocks noChangeArrowheads="1"/>
            </p:cNvSpPr>
            <p:nvPr/>
          </p:nvSpPr>
          <p:spPr bwMode="auto">
            <a:xfrm>
              <a:off x="1951868" y="5690885"/>
              <a:ext cx="8258932" cy="32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a:t>Reward</a:t>
              </a:r>
              <a:r>
                <a:rPr lang="en-US" altLang="zh-CN"/>
                <a:t>: depend on the distance and the angle between the hexapod robot and the destination </a:t>
              </a:r>
              <a:endParaRPr lang="zh-CN" altLang="en-US"/>
            </a:p>
          </p:txBody>
        </p:sp>
      </p:grpSp>
      <p:grpSp>
        <p:nvGrpSpPr>
          <p:cNvPr id="64518" name="组合 2"/>
          <p:cNvGrpSpPr>
            <a:grpSpLocks/>
          </p:cNvGrpSpPr>
          <p:nvPr/>
        </p:nvGrpSpPr>
        <p:grpSpPr bwMode="auto">
          <a:xfrm>
            <a:off x="1843088" y="935038"/>
            <a:ext cx="8475662" cy="3478212"/>
            <a:chOff x="2175013" y="1276164"/>
            <a:chExt cx="7593395" cy="3116284"/>
          </a:xfrm>
        </p:grpSpPr>
        <p:pic>
          <p:nvPicPr>
            <p:cNvPr id="64519" name="图片 42"/>
            <p:cNvPicPr preferRelativeResize="0">
              <a:picLocks noChangeArrowheads="1"/>
            </p:cNvPicPr>
            <p:nvPr/>
          </p:nvPicPr>
          <p:blipFill>
            <a:blip r:embed="rId3">
              <a:extLst>
                <a:ext uri="{28A0092B-C50C-407E-A947-70E740481C1C}">
                  <a14:useLocalDpi xmlns:a14="http://schemas.microsoft.com/office/drawing/2010/main" val="0"/>
                </a:ext>
              </a:extLst>
            </a:blip>
            <a:srcRect l="13686" t="5074" r="12576" b="5583"/>
            <a:stretch>
              <a:fillRect/>
            </a:stretch>
          </p:blipFill>
          <p:spPr bwMode="auto">
            <a:xfrm>
              <a:off x="2207888" y="1530024"/>
              <a:ext cx="1962000" cy="19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图片 13" descr="380CA14A05511481E9BF1A14D149D4E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994" y="1276164"/>
              <a:ext cx="3756414" cy="246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椭圆 16"/>
            <p:cNvSpPr/>
            <p:nvPr/>
          </p:nvSpPr>
          <p:spPr>
            <a:xfrm>
              <a:off x="2175013" y="4136432"/>
              <a:ext cx="221871" cy="221881"/>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64522" name="文本框 6"/>
            <p:cNvSpPr txBox="1">
              <a:spLocks noChangeArrowheads="1"/>
            </p:cNvSpPr>
            <p:nvPr/>
          </p:nvSpPr>
          <p:spPr bwMode="auto">
            <a:xfrm>
              <a:off x="2748175" y="4062479"/>
              <a:ext cx="2710249" cy="32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Path</a:t>
              </a:r>
              <a:endParaRPr lang="zh-CN" altLang="en-US"/>
            </a:p>
          </p:txBody>
        </p:sp>
        <p:sp>
          <p:nvSpPr>
            <p:cNvPr id="19" name="椭圆 18"/>
            <p:cNvSpPr/>
            <p:nvPr/>
          </p:nvSpPr>
          <p:spPr>
            <a:xfrm>
              <a:off x="2177858" y="3699783"/>
              <a:ext cx="223293" cy="22330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64524" name="文本框 8"/>
            <p:cNvSpPr txBox="1">
              <a:spLocks noChangeArrowheads="1"/>
            </p:cNvSpPr>
            <p:nvPr/>
          </p:nvSpPr>
          <p:spPr bwMode="auto">
            <a:xfrm>
              <a:off x="2748175" y="3626576"/>
              <a:ext cx="2710249" cy="32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Destination</a:t>
              </a:r>
              <a:endParaRPr lang="zh-CN" altLang="en-US"/>
            </a:p>
          </p:txBody>
        </p:sp>
        <p:sp>
          <p:nvSpPr>
            <p:cNvPr id="21" name="下箭头 20"/>
            <p:cNvSpPr/>
            <p:nvPr/>
          </p:nvSpPr>
          <p:spPr>
            <a:xfrm rot="16200000">
              <a:off x="5424851" y="1479595"/>
              <a:ext cx="179211" cy="1883060"/>
            </a:xfrm>
            <a:prstGeom prst="downArrow">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grpSp>
      <p:grpSp>
        <p:nvGrpSpPr>
          <p:cNvPr id="64526" name="组合 4"/>
          <p:cNvGrpSpPr>
            <a:grpSpLocks/>
          </p:cNvGrpSpPr>
          <p:nvPr/>
        </p:nvGrpSpPr>
        <p:grpSpPr bwMode="auto">
          <a:xfrm>
            <a:off x="82550" y="76200"/>
            <a:ext cx="6472238" cy="890588"/>
            <a:chOff x="-52708" y="160086"/>
            <a:chExt cx="6473190" cy="891692"/>
          </a:xfrm>
        </p:grpSpPr>
        <p:sp>
          <p:nvSpPr>
            <p:cNvPr id="9" name="单圆角矩形 8"/>
            <p:cNvSpPr/>
            <p:nvPr/>
          </p:nvSpPr>
          <p:spPr>
            <a:xfrm>
              <a:off x="841186" y="396917"/>
              <a:ext cx="5579296"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defRPr/>
              </a:pPr>
              <a:r>
                <a:rPr lang="en-US" altLang="zh-CN" sz="2400" b="1" noProof="1">
                  <a:latin typeface="Times New Roman" panose="02020603050405020304" pitchFamily="18" charset="0"/>
                  <a:cs typeface="Times New Roman" panose="02020603050405020304" pitchFamily="18" charset="0"/>
                </a:rPr>
                <a:t>Module 2 : Approach to the destination</a:t>
              </a:r>
              <a:endParaRPr lang="zh-CN" altLang="en-US" sz="2400" b="1" noProof="1">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
        <p:nvSpPr>
          <p:cNvPr id="64529" name="矩形 24"/>
          <p:cNvSpPr>
            <a:spLocks noChangeArrowheads="1"/>
          </p:cNvSpPr>
          <p:nvPr/>
        </p:nvSpPr>
        <p:spPr bwMode="auto">
          <a:xfrm>
            <a:off x="2235200" y="773113"/>
            <a:ext cx="176053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latin typeface="Times New Roman" panose="02020603050405020304" pitchFamily="18" charset="0"/>
              </a:rPr>
              <a:t>Training map</a:t>
            </a:r>
            <a:endParaRPr lang="zh-CN" altLang="en-US" sz="2000">
              <a:latin typeface="Times New Roman" panose="02020603050405020304" pitchFamily="18" charset="0"/>
            </a:endParaRPr>
          </a:p>
        </p:txBody>
      </p:sp>
      <p:sp>
        <p:nvSpPr>
          <p:cNvPr id="64530" name="矩形 24"/>
          <p:cNvSpPr>
            <a:spLocks noChangeArrowheads="1"/>
          </p:cNvSpPr>
          <p:nvPr/>
        </p:nvSpPr>
        <p:spPr bwMode="auto">
          <a:xfrm>
            <a:off x="7731125" y="709613"/>
            <a:ext cx="1760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latin typeface="Times New Roman" panose="02020603050405020304" pitchFamily="18" charset="0"/>
              </a:rPr>
              <a:t>Result</a:t>
            </a:r>
            <a:endParaRPr lang="zh-CN" altLang="en-US" sz="2000">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6">
            <p14:nvContentPartPr>
              <p14:cNvPr id="64689" name="墨迹 64689">
                <a:extLst>
                  <a:ext uri="{FF2B5EF4-FFF2-40B4-BE49-F238E27FC236}">
                    <a16:creationId xmlns:a16="http://schemas.microsoft.com/office/drawing/2014/main" id="{19D9C27A-C674-5D4A-9173-B8FD98F670A9}"/>
                  </a:ext>
                </a:extLst>
              </p14:cNvPr>
              <p14:cNvContentPartPr/>
              <p14:nvPr/>
            </p14:nvContentPartPr>
            <p14:xfrm>
              <a:off x="-19060" y="-2745174"/>
              <a:ext cx="12241080" cy="2557080"/>
            </p14:xfrm>
          </p:contentPart>
        </mc:Choice>
        <mc:Fallback xmlns="">
          <p:pic>
            <p:nvPicPr>
              <p:cNvPr id="64689" name="墨迹 64689">
                <a:extLst>
                  <a:ext uri="{FF2B5EF4-FFF2-40B4-BE49-F238E27FC236}">
                    <a16:creationId xmlns:a16="http://schemas.microsoft.com/office/drawing/2014/main" id="{19D9C27A-C674-5D4A-9173-B8FD98F670A9}"/>
                  </a:ext>
                </a:extLst>
              </p:cNvPr>
              <p:cNvPicPr/>
              <p:nvPr/>
            </p:nvPicPr>
            <p:blipFill>
              <a:blip r:embed="rId7"/>
              <a:stretch>
                <a:fillRect/>
              </a:stretch>
            </p:blipFill>
            <p:spPr>
              <a:xfrm>
                <a:off x="-49661" y="-2776134"/>
                <a:ext cx="12302642" cy="261828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0FA12CA6-721D-4592-8032-2EB2F43E8E6C}" type="slidenum">
              <a:rPr lang="zh-CN" altLang="en-US"/>
              <a:pPr>
                <a:defRPr/>
              </a:pPr>
              <a:t>39</a:t>
            </a:fld>
            <a:endParaRPr lang="zh-CN" altLang="en-US"/>
          </a:p>
        </p:txBody>
      </p:sp>
      <p:pic>
        <p:nvPicPr>
          <p:cNvPr id="66562" name="图片 57" descr="380CA14A05511481E9BF1A14D149D4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3" y="930275"/>
            <a:ext cx="3459162"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63" name="组合 58"/>
          <p:cNvGrpSpPr>
            <a:grpSpLocks/>
          </p:cNvGrpSpPr>
          <p:nvPr/>
        </p:nvGrpSpPr>
        <p:grpSpPr bwMode="auto">
          <a:xfrm>
            <a:off x="714375" y="3481388"/>
            <a:ext cx="2273300" cy="2262187"/>
            <a:chOff x="2272028" y="1424156"/>
            <a:chExt cx="4139007" cy="4267661"/>
          </a:xfrm>
        </p:grpSpPr>
        <p:pic>
          <p:nvPicPr>
            <p:cNvPr id="66564" name="图片 59" descr="9E67AC05D543DD97ED0B1A35F1A12BE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2028" y="1424156"/>
              <a:ext cx="4139007" cy="4203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矩形 60"/>
            <p:cNvSpPr/>
            <p:nvPr/>
          </p:nvSpPr>
          <p:spPr>
            <a:xfrm>
              <a:off x="5373394" y="5332435"/>
              <a:ext cx="864219" cy="35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grpSp>
      <p:sp>
        <p:nvSpPr>
          <p:cNvPr id="62" name="下箭头 61"/>
          <p:cNvSpPr/>
          <p:nvPr/>
        </p:nvSpPr>
        <p:spPr>
          <a:xfrm rot="18900000">
            <a:off x="3365500" y="1870075"/>
            <a:ext cx="261938" cy="1449388"/>
          </a:xfrm>
          <a:prstGeom prst="downArrow">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63" name="下箭头 62"/>
          <p:cNvSpPr/>
          <p:nvPr/>
        </p:nvSpPr>
        <p:spPr>
          <a:xfrm rot="2700000" flipV="1">
            <a:off x="3443288" y="3111500"/>
            <a:ext cx="277812" cy="1468438"/>
          </a:xfrm>
          <a:prstGeom prst="downArrow">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67" name="椭圆 66"/>
          <p:cNvSpPr/>
          <p:nvPr/>
        </p:nvSpPr>
        <p:spPr>
          <a:xfrm>
            <a:off x="8569325" y="1912938"/>
            <a:ext cx="123825" cy="1397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68" name="椭圆 67"/>
          <p:cNvSpPr/>
          <p:nvPr/>
        </p:nvSpPr>
        <p:spPr>
          <a:xfrm>
            <a:off x="8569325" y="2300288"/>
            <a:ext cx="123825" cy="1397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69" name="椭圆 68"/>
          <p:cNvSpPr/>
          <p:nvPr/>
        </p:nvSpPr>
        <p:spPr>
          <a:xfrm>
            <a:off x="8569325" y="2687638"/>
            <a:ext cx="123825" cy="138112"/>
          </a:xfrm>
          <a:prstGeom prst="ellipse">
            <a:avLst/>
          </a:prstGeom>
          <a:solidFill>
            <a:srgbClr val="54FF9F"/>
          </a:solidFill>
          <a:ln>
            <a:solidFill>
              <a:srgbClr val="54FF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66571" name="文本框 23"/>
          <p:cNvSpPr txBox="1">
            <a:spLocks noChangeArrowheads="1"/>
          </p:cNvSpPr>
          <p:nvPr/>
        </p:nvSpPr>
        <p:spPr bwMode="auto">
          <a:xfrm>
            <a:off x="8896350" y="1793875"/>
            <a:ext cx="2678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a:latin typeface="Times New Roman" panose="02020603050405020304" pitchFamily="18" charset="0"/>
              </a:rPr>
              <a:t>Destination</a:t>
            </a:r>
            <a:endParaRPr lang="zh-CN" altLang="en-US" sz="1600">
              <a:latin typeface="Times New Roman" panose="02020603050405020304" pitchFamily="18" charset="0"/>
            </a:endParaRPr>
          </a:p>
        </p:txBody>
      </p:sp>
      <p:sp>
        <p:nvSpPr>
          <p:cNvPr id="66572" name="文本框 24"/>
          <p:cNvSpPr txBox="1">
            <a:spLocks noChangeArrowheads="1"/>
          </p:cNvSpPr>
          <p:nvPr/>
        </p:nvSpPr>
        <p:spPr bwMode="auto">
          <a:xfrm>
            <a:off x="8896350" y="2181225"/>
            <a:ext cx="2678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a:latin typeface="Times New Roman" panose="02020603050405020304" pitchFamily="18" charset="0"/>
              </a:rPr>
              <a:t>Obstacles</a:t>
            </a:r>
            <a:endParaRPr lang="zh-CN" altLang="en-US" sz="1600">
              <a:latin typeface="Times New Roman" panose="02020603050405020304" pitchFamily="18" charset="0"/>
            </a:endParaRPr>
          </a:p>
        </p:txBody>
      </p:sp>
      <p:sp>
        <p:nvSpPr>
          <p:cNvPr id="66573" name="文本框 25"/>
          <p:cNvSpPr txBox="1">
            <a:spLocks noChangeArrowheads="1"/>
          </p:cNvSpPr>
          <p:nvPr/>
        </p:nvSpPr>
        <p:spPr bwMode="auto">
          <a:xfrm>
            <a:off x="8904288" y="2568575"/>
            <a:ext cx="2678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a:latin typeface="Times New Roman" panose="02020603050405020304" pitchFamily="18" charset="0"/>
              </a:rPr>
              <a:t>Path</a:t>
            </a:r>
            <a:endParaRPr lang="zh-CN" altLang="en-US" sz="1600">
              <a:latin typeface="Times New Roman" panose="02020603050405020304" pitchFamily="18" charset="0"/>
            </a:endParaRPr>
          </a:p>
        </p:txBody>
      </p:sp>
      <p:sp>
        <p:nvSpPr>
          <p:cNvPr id="66574" name="文本框 25"/>
          <p:cNvSpPr txBox="1">
            <a:spLocks noChangeArrowheads="1"/>
          </p:cNvSpPr>
          <p:nvPr/>
        </p:nvSpPr>
        <p:spPr bwMode="auto">
          <a:xfrm>
            <a:off x="8904288" y="2955925"/>
            <a:ext cx="2678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a:latin typeface="Times New Roman" panose="02020603050405020304" pitchFamily="18" charset="0"/>
              </a:rPr>
              <a:t>Destination</a:t>
            </a:r>
          </a:p>
        </p:txBody>
      </p:sp>
      <p:sp>
        <p:nvSpPr>
          <p:cNvPr id="78" name="椭圆 77"/>
          <p:cNvSpPr/>
          <p:nvPr/>
        </p:nvSpPr>
        <p:spPr>
          <a:xfrm>
            <a:off x="8569325" y="3073400"/>
            <a:ext cx="123825" cy="139700"/>
          </a:xfrm>
          <a:prstGeom prst="ellipse">
            <a:avLst/>
          </a:prstGeom>
          <a:solidFill>
            <a:srgbClr val="DA70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grpSp>
        <p:nvGrpSpPr>
          <p:cNvPr id="66576" name="组合 1"/>
          <p:cNvGrpSpPr>
            <a:grpSpLocks/>
          </p:cNvGrpSpPr>
          <p:nvPr/>
        </p:nvGrpSpPr>
        <p:grpSpPr bwMode="auto">
          <a:xfrm>
            <a:off x="4184650" y="1177925"/>
            <a:ext cx="4121150" cy="4230688"/>
            <a:chOff x="6590" y="1856"/>
            <a:chExt cx="6491" cy="6662"/>
          </a:xfrm>
        </p:grpSpPr>
        <p:pic>
          <p:nvPicPr>
            <p:cNvPr id="66577" name="图片 65" descr="TIM图片201905052138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0" y="1856"/>
              <a:ext cx="6491" cy="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矩形 72"/>
            <p:cNvSpPr/>
            <p:nvPr/>
          </p:nvSpPr>
          <p:spPr>
            <a:xfrm>
              <a:off x="10771" y="3136"/>
              <a:ext cx="223" cy="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66579" name="文本框 73"/>
            <p:cNvSpPr txBox="1">
              <a:spLocks noChangeArrowheads="1"/>
            </p:cNvSpPr>
            <p:nvPr/>
          </p:nvSpPr>
          <p:spPr bwMode="auto">
            <a:xfrm>
              <a:off x="8641" y="6387"/>
              <a:ext cx="1625"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b="1"/>
                <a:t>start</a:t>
              </a:r>
              <a:endParaRPr lang="zh-CN" altLang="en-US" sz="1200" b="1"/>
            </a:p>
          </p:txBody>
        </p:sp>
        <p:sp>
          <p:nvSpPr>
            <p:cNvPr id="75" name="椭圆 74"/>
            <p:cNvSpPr/>
            <p:nvPr/>
          </p:nvSpPr>
          <p:spPr>
            <a:xfrm>
              <a:off x="9585" y="3208"/>
              <a:ext cx="130" cy="145"/>
            </a:xfrm>
            <a:prstGeom prst="ellipse">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fontAlgn="auto">
                <a:defRPr/>
              </a:pPr>
              <a:endParaRPr lang="zh-CN" altLang="en-US" noProof="1"/>
            </a:p>
          </p:txBody>
        </p:sp>
        <p:pic>
          <p:nvPicPr>
            <p:cNvPr id="66581" name="图片 7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23" y="2883"/>
              <a:ext cx="388"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矩形 78"/>
            <p:cNvSpPr/>
            <p:nvPr/>
          </p:nvSpPr>
          <p:spPr>
            <a:xfrm>
              <a:off x="9748" y="3236"/>
              <a:ext cx="248" cy="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grpSp>
      <p:grpSp>
        <p:nvGrpSpPr>
          <p:cNvPr id="66583" name="组合 51"/>
          <p:cNvGrpSpPr>
            <a:grpSpLocks/>
          </p:cNvGrpSpPr>
          <p:nvPr/>
        </p:nvGrpSpPr>
        <p:grpSpPr bwMode="auto">
          <a:xfrm>
            <a:off x="38100" y="38100"/>
            <a:ext cx="8032750" cy="892175"/>
            <a:chOff x="-52708" y="160086"/>
            <a:chExt cx="8032750" cy="891692"/>
          </a:xfrm>
        </p:grpSpPr>
        <p:sp>
          <p:nvSpPr>
            <p:cNvPr id="49" name="单圆角矩形 48"/>
            <p:cNvSpPr/>
            <p:nvPr/>
          </p:nvSpPr>
          <p:spPr>
            <a:xfrm>
              <a:off x="841055" y="398082"/>
              <a:ext cx="7138987" cy="417287"/>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defRPr/>
              </a:pPr>
              <a:r>
                <a:rPr lang="en-US" altLang="zh-CN" sz="2400" b="1" noProof="1">
                  <a:latin typeface="Times New Roman" panose="02020603050405020304" pitchFamily="18" charset="0"/>
                  <a:cs typeface="Times New Roman" panose="02020603050405020304" pitchFamily="18" charset="0"/>
                </a:rPr>
                <a:t>Module 3 : </a:t>
              </a:r>
              <a:r>
                <a:rPr lang="en-US" altLang="zh-CN" sz="2400" b="1" noProof="1">
                  <a:latin typeface="Times New Roman" panose="02020603050405020304" pitchFamily="18" charset="0"/>
                  <a:cs typeface="Times New Roman" panose="02020603050405020304" pitchFamily="18" charset="0"/>
                  <a:sym typeface="+mn-ea"/>
                </a:rPr>
                <a:t> Combination of Module 1 and Module 2</a:t>
              </a:r>
              <a:endParaRPr lang="zh-CN" altLang="en-US" sz="2400" b="1" noProof="1">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7"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grpSp>
        <p:nvGrpSpPr>
          <p:cNvPr id="8" name="组合 7"/>
          <p:cNvGrpSpPr>
            <a:grpSpLocks/>
          </p:cNvGrpSpPr>
          <p:nvPr/>
        </p:nvGrpSpPr>
        <p:grpSpPr bwMode="auto">
          <a:xfrm>
            <a:off x="825500" y="5659438"/>
            <a:ext cx="11369675" cy="641350"/>
            <a:chOff x="12167" y="5049"/>
            <a:chExt cx="7183" cy="4370"/>
          </a:xfrm>
        </p:grpSpPr>
        <p:sp>
          <p:nvSpPr>
            <p:cNvPr id="9" name="圆角矩形 8"/>
            <p:cNvSpPr/>
            <p:nvPr/>
          </p:nvSpPr>
          <p:spPr>
            <a:xfrm>
              <a:off x="12167" y="5049"/>
              <a:ext cx="6739" cy="437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fontAlgn="auto">
                <a:defRPr/>
              </a:pPr>
              <a:endParaRPr lang="zh-CN" altLang="en-US" noProof="1"/>
            </a:p>
          </p:txBody>
        </p:sp>
        <p:sp>
          <p:nvSpPr>
            <p:cNvPr id="66588" name="文本框 9"/>
            <p:cNvSpPr txBox="1">
              <a:spLocks noChangeArrowheads="1"/>
            </p:cNvSpPr>
            <p:nvPr/>
          </p:nvSpPr>
          <p:spPr bwMode="auto">
            <a:xfrm>
              <a:off x="12255" y="5401"/>
              <a:ext cx="7095" cy="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a:solidFill>
                    <a:srgbClr val="C00000"/>
                  </a:solidFill>
                </a:rPr>
                <a:t>The robot can walk safely to the destination without colliding with any of obstacles.</a:t>
              </a:r>
            </a:p>
          </p:txBody>
        </p:sp>
      </p:grpSp>
      <p:sp>
        <p:nvSpPr>
          <p:cNvPr id="66589" name="文本框 1"/>
          <p:cNvSpPr txBox="1">
            <a:spLocks noChangeArrowheads="1"/>
          </p:cNvSpPr>
          <p:nvPr/>
        </p:nvSpPr>
        <p:spPr bwMode="auto">
          <a:xfrm rot="2820000">
            <a:off x="3049587" y="1981201"/>
            <a:ext cx="14970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t>destination approche</a:t>
            </a:r>
          </a:p>
        </p:txBody>
      </p:sp>
      <p:sp>
        <p:nvSpPr>
          <p:cNvPr id="66590" name="文本框 2"/>
          <p:cNvSpPr txBox="1">
            <a:spLocks noChangeArrowheads="1"/>
          </p:cNvSpPr>
          <p:nvPr/>
        </p:nvSpPr>
        <p:spPr bwMode="auto">
          <a:xfrm rot="-2700000">
            <a:off x="3030538" y="3989388"/>
            <a:ext cx="14986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t>obstacle avoidance</a:t>
            </a:r>
          </a:p>
        </p:txBody>
      </p:sp>
      <mc:AlternateContent xmlns:mc="http://schemas.openxmlformats.org/markup-compatibility/2006" xmlns:p14="http://schemas.microsoft.com/office/powerpoint/2010/main">
        <mc:Choice Requires="p14">
          <p:contentPart p14:bwMode="auto" r:id="rId8">
            <p14:nvContentPartPr>
              <p14:cNvPr id="66652" name="墨迹 66652">
                <a:extLst>
                  <a:ext uri="{FF2B5EF4-FFF2-40B4-BE49-F238E27FC236}">
                    <a16:creationId xmlns:a16="http://schemas.microsoft.com/office/drawing/2014/main" id="{BC9276AB-E7BD-C94D-95A7-F4BA24214A72}"/>
                  </a:ext>
                </a:extLst>
              </p14:cNvPr>
              <p14:cNvContentPartPr/>
              <p14:nvPr/>
            </p14:nvContentPartPr>
            <p14:xfrm>
              <a:off x="-75220" y="-2601534"/>
              <a:ext cx="12249360" cy="2718720"/>
            </p14:xfrm>
          </p:contentPart>
        </mc:Choice>
        <mc:Fallback xmlns="">
          <p:pic>
            <p:nvPicPr>
              <p:cNvPr id="66652" name="墨迹 66652">
                <a:extLst>
                  <a:ext uri="{FF2B5EF4-FFF2-40B4-BE49-F238E27FC236}">
                    <a16:creationId xmlns:a16="http://schemas.microsoft.com/office/drawing/2014/main" id="{BC9276AB-E7BD-C94D-95A7-F4BA24214A72}"/>
                  </a:ext>
                </a:extLst>
              </p:cNvPr>
              <p:cNvPicPr/>
              <p:nvPr/>
            </p:nvPicPr>
            <p:blipFill>
              <a:blip r:embed="rId9"/>
              <a:stretch>
                <a:fillRect/>
              </a:stretch>
            </p:blipFill>
            <p:spPr>
              <a:xfrm>
                <a:off x="-105821" y="-2632134"/>
                <a:ext cx="12310922" cy="2779920"/>
              </a:xfrm>
              <a:prstGeom prst="rect">
                <a:avLst/>
              </a:prstGeom>
            </p:spPr>
          </p:pic>
        </mc:Fallback>
      </mc:AlternateContent>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文本框 5"/>
          <p:cNvSpPr txBox="1">
            <a:spLocks noChangeArrowheads="1"/>
          </p:cNvSpPr>
          <p:nvPr/>
        </p:nvSpPr>
        <p:spPr bwMode="auto">
          <a:xfrm>
            <a:off x="581025" y="1187450"/>
            <a:ext cx="77343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solidFill>
                  <a:srgbClr val="000000"/>
                </a:solidFill>
              </a:rPr>
              <a:t>Emergency situation in Nuclear Power Plant</a:t>
            </a:r>
            <a:r>
              <a:rPr lang="en-US" altLang="zh-CN" sz="3200">
                <a:solidFill>
                  <a:srgbClr val="000000"/>
                </a:solidFill>
              </a:rPr>
              <a:t>  </a:t>
            </a:r>
          </a:p>
          <a:p>
            <a:endParaRPr lang="zh-CN" altLang="en-US" sz="3200">
              <a:solidFill>
                <a:srgbClr val="00B050"/>
              </a:solidFill>
            </a:endParaRPr>
          </a:p>
        </p:txBody>
      </p:sp>
      <p:sp>
        <p:nvSpPr>
          <p:cNvPr id="8194" name="灯片编号占位符 1"/>
          <p:cNvSpPr>
            <a:spLocks noGrp="1" noChangeArrowheads="1"/>
          </p:cNvSpPr>
          <p:nvPr>
            <p:ph type="sldNum" sz="quarter" idx="12"/>
          </p:nvPr>
        </p:nvSpPr>
        <p:spPr bwMode="auto">
          <a:xfrm>
            <a:off x="9264650" y="64198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8D6296D0-08AE-4008-8ED8-49FB8A982AF6}" type="slidenum">
              <a:rPr lang="zh-CN" altLang="en-US">
                <a:solidFill>
                  <a:srgbClr val="898989"/>
                </a:solidFill>
              </a:rPr>
              <a:pPr fontAlgn="base"/>
              <a:t>4</a:t>
            </a:fld>
            <a:endParaRPr lang="zh-CN" altLang="en-US">
              <a:solidFill>
                <a:srgbClr val="898989"/>
              </a:solidFill>
            </a:endParaRPr>
          </a:p>
        </p:txBody>
      </p:sp>
      <p:sp>
        <p:nvSpPr>
          <p:cNvPr id="4" name="文本框 3"/>
          <p:cNvSpPr txBox="1"/>
          <p:nvPr/>
        </p:nvSpPr>
        <p:spPr>
          <a:xfrm>
            <a:off x="766763" y="2708275"/>
            <a:ext cx="5003800" cy="2954338"/>
          </a:xfrm>
          <a:prstGeom prst="rect">
            <a:avLst/>
          </a:prstGeom>
          <a:noFill/>
        </p:spPr>
        <p:txBody>
          <a:bodyPr>
            <a:spAutoFit/>
          </a:bodyPr>
          <a:lstStyle/>
          <a:p>
            <a:pPr marL="457200" indent="-457200" fontAlgn="auto">
              <a:buFont typeface="Wingdings" panose="05000000000000000000" pitchFamily="2" charset="2"/>
              <a:buChar char="l"/>
            </a:pPr>
            <a:r>
              <a:rPr lang="fr-FR" sz="2800" noProof="1">
                <a:solidFill>
                  <a:prstClr val="black"/>
                </a:solidFill>
                <a:latin typeface="+mn-lt"/>
                <a:ea typeface="+mn-ea"/>
              </a:rPr>
              <a:t>High radioactivity</a:t>
            </a:r>
            <a:endParaRPr lang="fr-FR" sz="2800" noProof="1">
              <a:solidFill>
                <a:prstClr val="black"/>
              </a:solidFill>
            </a:endParaRPr>
          </a:p>
          <a:p>
            <a:pPr fontAlgn="auto"/>
            <a:endParaRPr lang="fr-FR" sz="2800" noProof="1">
              <a:solidFill>
                <a:prstClr val="black"/>
              </a:solidFill>
            </a:endParaRPr>
          </a:p>
          <a:p>
            <a:pPr fontAlgn="auto"/>
            <a:endParaRPr lang="fr-FR" sz="2800" noProof="1">
              <a:solidFill>
                <a:prstClr val="black"/>
              </a:solidFill>
            </a:endParaRPr>
          </a:p>
          <a:p>
            <a:pPr fontAlgn="auto"/>
            <a:endParaRPr lang="fr-FR" sz="2800" noProof="1">
              <a:solidFill>
                <a:prstClr val="black"/>
              </a:solidFill>
            </a:endParaRPr>
          </a:p>
          <a:p>
            <a:pPr fontAlgn="auto"/>
            <a:endParaRPr lang="fr-FR" sz="2800" noProof="1">
              <a:solidFill>
                <a:prstClr val="black"/>
              </a:solidFill>
            </a:endParaRPr>
          </a:p>
          <a:p>
            <a:pPr marL="457200" indent="-457200" fontAlgn="auto">
              <a:buFont typeface="Wingdings" panose="05000000000000000000" pitchFamily="2" charset="2"/>
              <a:buChar char="l"/>
            </a:pPr>
            <a:r>
              <a:rPr lang="fr-FR" sz="2800" noProof="1">
                <a:solidFill>
                  <a:prstClr val="black"/>
                </a:solidFill>
                <a:latin typeface="+mn-lt"/>
                <a:ea typeface="+mn-ea"/>
              </a:rPr>
              <a:t>Roughness of the ground</a:t>
            </a:r>
            <a:endParaRPr lang="fr-FR" sz="2800" noProof="1">
              <a:solidFill>
                <a:prstClr val="black"/>
              </a:solidFill>
            </a:endParaRPr>
          </a:p>
          <a:p>
            <a:pPr fontAlgn="auto"/>
            <a:endParaRPr lang="fr-FR" noProof="1">
              <a:solidFill>
                <a:prstClr val="black"/>
              </a:solidFill>
            </a:endParaRPr>
          </a:p>
        </p:txBody>
      </p:sp>
      <p:pic>
        <p:nvPicPr>
          <p:cNvPr id="8196"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175" y="1408113"/>
            <a:ext cx="35528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1713" y="3789363"/>
            <a:ext cx="3551237"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文本框 10"/>
          <p:cNvSpPr txBox="1">
            <a:spLocks noChangeArrowheads="1"/>
          </p:cNvSpPr>
          <p:nvPr/>
        </p:nvSpPr>
        <p:spPr bwMode="auto">
          <a:xfrm>
            <a:off x="7175500" y="6340475"/>
            <a:ext cx="4537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altLang="zh-CN" sz="1600">
                <a:solidFill>
                  <a:srgbClr val="000000"/>
                </a:solidFill>
              </a:rPr>
              <a:t>Photos of Fudao NPP </a:t>
            </a:r>
            <a:r>
              <a:rPr lang="en-US" altLang="zh-CN" sz="1600">
                <a:solidFill>
                  <a:srgbClr val="000000"/>
                </a:solidFill>
              </a:rPr>
              <a:t>after</a:t>
            </a:r>
            <a:r>
              <a:rPr lang="fr-FR" altLang="zh-CN" sz="1600">
                <a:solidFill>
                  <a:srgbClr val="000000"/>
                </a:solidFill>
              </a:rPr>
              <a:t> the accident in 2011 </a:t>
            </a:r>
          </a:p>
        </p:txBody>
      </p:sp>
      <p:grpSp>
        <p:nvGrpSpPr>
          <p:cNvPr id="8199" name="组合 51"/>
          <p:cNvGrpSpPr>
            <a:grpSpLocks/>
          </p:cNvGrpSpPr>
          <p:nvPr/>
        </p:nvGrpSpPr>
        <p:grpSpPr bwMode="auto">
          <a:xfrm>
            <a:off x="111125" y="130175"/>
            <a:ext cx="5964238" cy="892175"/>
            <a:chOff x="-52708" y="160086"/>
            <a:chExt cx="5963285" cy="891692"/>
          </a:xfrm>
        </p:grpSpPr>
        <p:sp>
          <p:nvSpPr>
            <p:cNvPr id="49" name="单圆角矩形 48"/>
            <p:cNvSpPr/>
            <p:nvPr/>
          </p:nvSpPr>
          <p:spPr>
            <a:xfrm>
              <a:off x="840912" y="398082"/>
              <a:ext cx="5069665" cy="417287"/>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altLang="zh-CN" sz="2400" noProof="1">
                  <a:solidFill>
                    <a:prstClr val="white"/>
                  </a:solidFill>
                  <a:sym typeface="+mn-ea"/>
                </a:rPr>
                <a:t>Introduction : Situation in NPP</a:t>
              </a:r>
              <a:endParaRPr lang="zh-CN" altLang="en-US" sz="2400" b="1" noProof="1">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5"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088" y="573088"/>
            <a:ext cx="39370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586" name="组合 3"/>
          <p:cNvGrpSpPr>
            <a:grpSpLocks/>
          </p:cNvGrpSpPr>
          <p:nvPr/>
        </p:nvGrpSpPr>
        <p:grpSpPr bwMode="auto">
          <a:xfrm>
            <a:off x="7673975" y="1028700"/>
            <a:ext cx="3525838" cy="3101975"/>
            <a:chOff x="7827432" y="309119"/>
            <a:chExt cx="3381136" cy="4237344"/>
          </a:xfrm>
        </p:grpSpPr>
        <p:sp>
          <p:nvSpPr>
            <p:cNvPr id="33" name="矩形 32"/>
            <p:cNvSpPr/>
            <p:nvPr/>
          </p:nvSpPr>
          <p:spPr>
            <a:xfrm>
              <a:off x="7847223" y="614885"/>
              <a:ext cx="117220" cy="147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36" name="椭圆 35"/>
            <p:cNvSpPr/>
            <p:nvPr/>
          </p:nvSpPr>
          <p:spPr>
            <a:xfrm>
              <a:off x="7833521" y="415379"/>
              <a:ext cx="101998" cy="125776"/>
            </a:xfrm>
            <a:prstGeom prst="ellipse">
              <a:avLst/>
            </a:prstGeom>
            <a:solidFill>
              <a:srgbClr val="FF69B4"/>
            </a:solidFill>
            <a:ln>
              <a:solidFill>
                <a:srgbClr val="FF69B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37" name="椭圆 36"/>
            <p:cNvSpPr/>
            <p:nvPr/>
          </p:nvSpPr>
          <p:spPr>
            <a:xfrm>
              <a:off x="7827432" y="853425"/>
              <a:ext cx="101998" cy="125776"/>
            </a:xfrm>
            <a:prstGeom prst="ellipse">
              <a:avLst/>
            </a:prstGeom>
            <a:solidFill>
              <a:srgbClr val="FFD700"/>
            </a:solidFill>
            <a:ln>
              <a:solidFill>
                <a:srgbClr val="FFD7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38" name="椭圆 37"/>
            <p:cNvSpPr/>
            <p:nvPr/>
          </p:nvSpPr>
          <p:spPr>
            <a:xfrm>
              <a:off x="7827432" y="1868306"/>
              <a:ext cx="101998" cy="125776"/>
            </a:xfrm>
            <a:prstGeom prst="ellips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39" name="椭圆 38"/>
            <p:cNvSpPr/>
            <p:nvPr/>
          </p:nvSpPr>
          <p:spPr>
            <a:xfrm>
              <a:off x="7854834" y="2380084"/>
              <a:ext cx="101998" cy="127944"/>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40" name="椭圆 39"/>
            <p:cNvSpPr/>
            <p:nvPr/>
          </p:nvSpPr>
          <p:spPr>
            <a:xfrm>
              <a:off x="7857879" y="2811624"/>
              <a:ext cx="101998" cy="125776"/>
            </a:xfrm>
            <a:prstGeom prst="ellipse">
              <a:avLst/>
            </a:prstGeom>
            <a:solidFill>
              <a:srgbClr val="808A87"/>
            </a:solidFill>
            <a:ln>
              <a:solidFill>
                <a:srgbClr val="808A8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41" name="椭圆 40"/>
            <p:cNvSpPr/>
            <p:nvPr/>
          </p:nvSpPr>
          <p:spPr>
            <a:xfrm>
              <a:off x="7870058" y="3269189"/>
              <a:ext cx="101998" cy="125776"/>
            </a:xfrm>
            <a:prstGeom prst="ellipse">
              <a:avLst/>
            </a:prstGeom>
            <a:solidFill>
              <a:srgbClr val="6A5ACD"/>
            </a:solidFill>
            <a:ln>
              <a:solidFill>
                <a:srgbClr val="6A5AC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67594" name="文本框 9"/>
            <p:cNvSpPr txBox="1">
              <a:spLocks noChangeArrowheads="1"/>
            </p:cNvSpPr>
            <p:nvPr/>
          </p:nvSpPr>
          <p:spPr bwMode="auto">
            <a:xfrm>
              <a:off x="8014513" y="309119"/>
              <a:ext cx="3024785" cy="460619"/>
            </a:xfrm>
            <a:prstGeom prst="rect">
              <a:avLst/>
            </a:prstGeom>
            <a:solidFill>
              <a:srgbClr val="FF69B4"/>
            </a:solidFill>
            <a:ln w="9525">
              <a:solidFill>
                <a:srgbClr val="A2FFCB"/>
              </a:solidFill>
              <a:round/>
              <a:headEnd/>
              <a:tailEnd/>
            </a:ln>
          </p:spPr>
          <p:txBody>
            <a:bodyPr>
              <a:spAutoFit/>
            </a:bodyPr>
            <a:lstStyle/>
            <a:p>
              <a:r>
                <a:rPr lang="en-US" altLang="zh-CN" sz="1600" b="1"/>
                <a:t>Turn left or turn right</a:t>
              </a:r>
              <a:endParaRPr lang="zh-CN" altLang="en-US" sz="1600" b="1"/>
            </a:p>
          </p:txBody>
        </p:sp>
        <p:sp>
          <p:nvSpPr>
            <p:cNvPr id="67595" name="文本框 10"/>
            <p:cNvSpPr txBox="1">
              <a:spLocks noChangeArrowheads="1"/>
            </p:cNvSpPr>
            <p:nvPr/>
          </p:nvSpPr>
          <p:spPr bwMode="auto">
            <a:xfrm>
              <a:off x="8035326" y="740498"/>
              <a:ext cx="3003973" cy="460619"/>
            </a:xfrm>
            <a:prstGeom prst="rect">
              <a:avLst/>
            </a:prstGeom>
            <a:solidFill>
              <a:srgbClr val="FFD700"/>
            </a:solidFill>
            <a:ln w="9525">
              <a:solidFill>
                <a:srgbClr val="FFFFFF"/>
              </a:solidFill>
              <a:round/>
              <a:headEnd/>
              <a:tailEnd/>
            </a:ln>
          </p:spPr>
          <p:txBody>
            <a:bodyPr>
              <a:spAutoFit/>
            </a:bodyPr>
            <a:lstStyle/>
            <a:p>
              <a:r>
                <a:rPr lang="en-US" altLang="zh-CN" sz="1600" b="1"/>
                <a:t>Go forward with one-by-one gait </a:t>
              </a:r>
              <a:endParaRPr lang="zh-CN" altLang="en-US" sz="1600" b="1"/>
            </a:p>
          </p:txBody>
        </p:sp>
        <p:sp>
          <p:nvSpPr>
            <p:cNvPr id="67596" name="文本框 11"/>
            <p:cNvSpPr txBox="1">
              <a:spLocks noChangeArrowheads="1"/>
            </p:cNvSpPr>
            <p:nvPr/>
          </p:nvSpPr>
          <p:spPr bwMode="auto">
            <a:xfrm>
              <a:off x="7996942" y="1234941"/>
              <a:ext cx="3042356" cy="46061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Go forward with quadruped gait</a:t>
              </a:r>
              <a:endParaRPr lang="zh-CN" altLang="en-US" sz="1600" b="1"/>
            </a:p>
          </p:txBody>
        </p:sp>
        <p:sp>
          <p:nvSpPr>
            <p:cNvPr id="45" name="椭圆 44"/>
            <p:cNvSpPr/>
            <p:nvPr/>
          </p:nvSpPr>
          <p:spPr>
            <a:xfrm>
              <a:off x="7838089" y="1319663"/>
              <a:ext cx="103520" cy="12577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67598" name="文本框 13"/>
            <p:cNvSpPr txBox="1">
              <a:spLocks noChangeArrowheads="1"/>
            </p:cNvSpPr>
            <p:nvPr/>
          </p:nvSpPr>
          <p:spPr bwMode="auto">
            <a:xfrm>
              <a:off x="8019842" y="1758304"/>
              <a:ext cx="3035195" cy="460619"/>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Go forward with tripod gait</a:t>
              </a:r>
              <a:endParaRPr lang="zh-CN" altLang="en-US" sz="1600" b="1"/>
            </a:p>
          </p:txBody>
        </p:sp>
        <p:sp>
          <p:nvSpPr>
            <p:cNvPr id="67599" name="文本框 15"/>
            <p:cNvSpPr txBox="1">
              <a:spLocks noChangeArrowheads="1"/>
            </p:cNvSpPr>
            <p:nvPr/>
          </p:nvSpPr>
          <p:spPr bwMode="auto">
            <a:xfrm>
              <a:off x="8028091" y="2284663"/>
              <a:ext cx="2819176" cy="46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Insurmountable obstacles</a:t>
              </a:r>
              <a:endParaRPr lang="zh-CN" altLang="en-US" sz="1600" b="1"/>
            </a:p>
          </p:txBody>
        </p:sp>
        <p:sp>
          <p:nvSpPr>
            <p:cNvPr id="67600" name="文本框 17"/>
            <p:cNvSpPr txBox="1">
              <a:spLocks noChangeArrowheads="1"/>
            </p:cNvSpPr>
            <p:nvPr/>
          </p:nvSpPr>
          <p:spPr bwMode="auto">
            <a:xfrm>
              <a:off x="8045437" y="2737567"/>
              <a:ext cx="3120873" cy="46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Obstacles best for one-by-one gait</a:t>
              </a:r>
              <a:endParaRPr lang="zh-CN" altLang="en-US" sz="1600" b="1"/>
            </a:p>
          </p:txBody>
        </p:sp>
        <p:sp>
          <p:nvSpPr>
            <p:cNvPr id="67601" name="文本框 18"/>
            <p:cNvSpPr txBox="1">
              <a:spLocks noChangeArrowheads="1"/>
            </p:cNvSpPr>
            <p:nvPr/>
          </p:nvSpPr>
          <p:spPr bwMode="auto">
            <a:xfrm>
              <a:off x="8058426" y="3218772"/>
              <a:ext cx="3120873" cy="46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Obstacles best for quadruped gait</a:t>
              </a:r>
              <a:endParaRPr lang="zh-CN" altLang="en-US" sz="1600" b="1"/>
            </a:p>
          </p:txBody>
        </p:sp>
        <p:sp>
          <p:nvSpPr>
            <p:cNvPr id="50" name="椭圆 49"/>
            <p:cNvSpPr/>
            <p:nvPr/>
          </p:nvSpPr>
          <p:spPr>
            <a:xfrm>
              <a:off x="7860924" y="3728921"/>
              <a:ext cx="103520" cy="1257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67603" name="文本框 21"/>
            <p:cNvSpPr txBox="1">
              <a:spLocks noChangeArrowheads="1"/>
            </p:cNvSpPr>
            <p:nvPr/>
          </p:nvSpPr>
          <p:spPr bwMode="auto">
            <a:xfrm>
              <a:off x="8087695" y="3619768"/>
              <a:ext cx="3120873" cy="46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Plain ground</a:t>
              </a:r>
              <a:endParaRPr lang="zh-CN" altLang="en-US" sz="1600" b="1"/>
            </a:p>
          </p:txBody>
        </p:sp>
        <p:sp>
          <p:nvSpPr>
            <p:cNvPr id="52" name="椭圆 51"/>
            <p:cNvSpPr/>
            <p:nvPr/>
          </p:nvSpPr>
          <p:spPr>
            <a:xfrm>
              <a:off x="7873102" y="4188653"/>
              <a:ext cx="101998" cy="125776"/>
            </a:xfrm>
            <a:prstGeom prst="ellipse">
              <a:avLst/>
            </a:prstGeom>
            <a:solidFill>
              <a:srgbClr val="DD78D9"/>
            </a:solidFill>
            <a:ln>
              <a:solidFill>
                <a:srgbClr val="DB6CD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endParaRPr lang="zh-CN" altLang="en-US" noProof="1"/>
            </a:p>
          </p:txBody>
        </p:sp>
        <p:sp>
          <p:nvSpPr>
            <p:cNvPr id="67605" name="文本框 52"/>
            <p:cNvSpPr txBox="1">
              <a:spLocks noChangeArrowheads="1"/>
            </p:cNvSpPr>
            <p:nvPr/>
          </p:nvSpPr>
          <p:spPr bwMode="auto">
            <a:xfrm>
              <a:off x="8058426" y="4085844"/>
              <a:ext cx="3120873" cy="46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b="1"/>
                <a:t>Destination</a:t>
              </a:r>
              <a:endParaRPr lang="zh-CN" altLang="en-US" sz="1600" b="1"/>
            </a:p>
          </p:txBody>
        </p:sp>
      </p:grpSp>
      <p:sp>
        <p:nvSpPr>
          <p:cNvPr id="6" name="灯片编号占位符 5"/>
          <p:cNvSpPr>
            <a:spLocks noGrp="1"/>
          </p:cNvSpPr>
          <p:nvPr>
            <p:ph type="sldNum" sz="quarter" idx="12"/>
          </p:nvPr>
        </p:nvSpPr>
        <p:spPr/>
        <p:txBody>
          <a:bodyPr/>
          <a:lstStyle/>
          <a:p>
            <a:pPr>
              <a:defRPr/>
            </a:pPr>
            <a:fld id="{3F6AB2CA-ABE9-464E-9053-673C6AEAD555}" type="slidenum">
              <a:rPr lang="zh-CN" altLang="en-US"/>
              <a:pPr>
                <a:defRPr/>
              </a:pPr>
              <a:t>40</a:t>
            </a:fld>
            <a:endParaRPr lang="zh-CN" altLang="en-US"/>
          </a:p>
        </p:txBody>
      </p:sp>
      <p:graphicFrame>
        <p:nvGraphicFramePr>
          <p:cNvPr id="7" name="表格 6"/>
          <p:cNvGraphicFramePr/>
          <p:nvPr/>
        </p:nvGraphicFramePr>
        <p:xfrm>
          <a:off x="673100" y="942975"/>
          <a:ext cx="3146425" cy="2833753"/>
        </p:xfrm>
        <a:graphic>
          <a:graphicData uri="http://schemas.openxmlformats.org/drawingml/2006/table">
            <a:tbl>
              <a:tblPr firstRow="1" bandRow="1">
                <a:tableStyleId>{8799B23B-EC83-4686-B30A-512413B5E67A}</a:tableStyleId>
              </a:tblPr>
              <a:tblGrid>
                <a:gridCol w="1560830">
                  <a:extLst>
                    <a:ext uri="{9D8B030D-6E8A-4147-A177-3AD203B41FA5}">
                      <a16:colId xmlns:a16="http://schemas.microsoft.com/office/drawing/2014/main" val="20000"/>
                    </a:ext>
                  </a:extLst>
                </a:gridCol>
                <a:gridCol w="1585595">
                  <a:extLst>
                    <a:ext uri="{9D8B030D-6E8A-4147-A177-3AD203B41FA5}">
                      <a16:colId xmlns:a16="http://schemas.microsoft.com/office/drawing/2014/main" val="20001"/>
                    </a:ext>
                  </a:extLst>
                </a:gridCol>
              </a:tblGrid>
              <a:tr h="723149">
                <a:tc>
                  <a:txBody>
                    <a:bodyPr/>
                    <a:lstStyle/>
                    <a:p>
                      <a:pPr algn="ctr">
                        <a:buNone/>
                      </a:pPr>
                      <a:r>
                        <a:rPr lang="en-US" altLang="zh-CN" sz="2000" dirty="0">
                          <a:solidFill>
                            <a:schemeClr val="bg1"/>
                          </a:solidFill>
                        </a:rPr>
                        <a:t>Gait</a:t>
                      </a:r>
                    </a:p>
                  </a:txBody>
                  <a:tcPr marL="68599" marR="68599" marT="34280" marB="34280">
                    <a:solidFill>
                      <a:srgbClr val="005724"/>
                    </a:solidFill>
                  </a:tcPr>
                </a:tc>
                <a:tc>
                  <a:txBody>
                    <a:bodyPr/>
                    <a:lstStyle/>
                    <a:p>
                      <a:pPr algn="ctr">
                        <a:buNone/>
                      </a:pPr>
                      <a:r>
                        <a:rPr lang="en-US" altLang="zh-CN" sz="2000">
                          <a:solidFill>
                            <a:schemeClr val="bg1"/>
                          </a:solidFill>
                        </a:rPr>
                        <a:t>Velocity</a:t>
                      </a:r>
                    </a:p>
                  </a:txBody>
                  <a:tcPr marL="68599" marR="68599" marT="34280" marB="34280">
                    <a:solidFill>
                      <a:srgbClr val="005724"/>
                    </a:solidFill>
                  </a:tcPr>
                </a:tc>
                <a:extLst>
                  <a:ext uri="{0D108BD9-81ED-4DB2-BD59-A6C34878D82A}">
                    <a16:rowId xmlns:a16="http://schemas.microsoft.com/office/drawing/2014/main" val="10000"/>
                  </a:ext>
                </a:extLst>
              </a:tr>
              <a:tr h="601884">
                <a:tc>
                  <a:txBody>
                    <a:bodyPr/>
                    <a:lstStyle/>
                    <a:p>
                      <a:pPr algn="ctr">
                        <a:buNone/>
                      </a:pPr>
                      <a:r>
                        <a:rPr lang="en-US" altLang="zh-CN" sz="1800"/>
                        <a:t>tripod gait</a:t>
                      </a:r>
                    </a:p>
                  </a:txBody>
                  <a:tcPr marL="68599" marR="68599" marT="34280" marB="34280"/>
                </a:tc>
                <a:tc>
                  <a:txBody>
                    <a:bodyPr/>
                    <a:lstStyle/>
                    <a:p>
                      <a:pPr algn="ctr">
                        <a:buNone/>
                      </a:pPr>
                      <a:r>
                        <a:rPr lang="en-US" altLang="zh-CN" sz="1800" dirty="0"/>
                        <a:t>0.289 (L+R)</a:t>
                      </a:r>
                    </a:p>
                  </a:txBody>
                  <a:tcPr marL="68599" marR="68599" marT="34280" marB="34280"/>
                </a:tc>
                <a:extLst>
                  <a:ext uri="{0D108BD9-81ED-4DB2-BD59-A6C34878D82A}">
                    <a16:rowId xmlns:a16="http://schemas.microsoft.com/office/drawing/2014/main" val="10001"/>
                  </a:ext>
                </a:extLst>
              </a:tr>
              <a:tr h="891481">
                <a:tc>
                  <a:txBody>
                    <a:bodyPr/>
                    <a:lstStyle/>
                    <a:p>
                      <a:pPr algn="ctr">
                        <a:buNone/>
                      </a:pPr>
                      <a:r>
                        <a:rPr lang="zh-CN" altLang="en-US" sz="1800" dirty="0"/>
                        <a:t>quadruped </a:t>
                      </a:r>
                      <a:r>
                        <a:rPr lang="en-US" altLang="zh-CN" sz="1800" dirty="0"/>
                        <a:t>gait</a:t>
                      </a:r>
                    </a:p>
                    <a:p>
                      <a:pPr algn="ctr">
                        <a:buNone/>
                      </a:pPr>
                      <a:r>
                        <a:rPr lang="en-US" altLang="zh-CN" sz="1800" dirty="0"/>
                        <a:t>(cross the obstacle)</a:t>
                      </a:r>
                    </a:p>
                  </a:txBody>
                  <a:tcPr marL="68599" marR="68599" marT="34280" marB="34280"/>
                </a:tc>
                <a:tc>
                  <a:txBody>
                    <a:bodyPr/>
                    <a:lstStyle/>
                    <a:p>
                      <a:pPr algn="ctr">
                        <a:buNone/>
                      </a:pPr>
                      <a:r>
                        <a:rPr lang="en-US" altLang="zh-CN" sz="1800" dirty="0"/>
                        <a:t>0.115 (L+R)</a:t>
                      </a:r>
                    </a:p>
                  </a:txBody>
                  <a:tcPr marL="68599" marR="68599" marT="34280" marB="34280"/>
                </a:tc>
                <a:extLst>
                  <a:ext uri="{0D108BD9-81ED-4DB2-BD59-A6C34878D82A}">
                    <a16:rowId xmlns:a16="http://schemas.microsoft.com/office/drawing/2014/main" val="10002"/>
                  </a:ext>
                </a:extLst>
              </a:tr>
              <a:tr h="617174">
                <a:tc>
                  <a:txBody>
                    <a:bodyPr/>
                    <a:lstStyle/>
                    <a:p>
                      <a:pPr algn="ctr">
                        <a:buNone/>
                      </a:pPr>
                      <a:r>
                        <a:rPr lang="en-US" altLang="zh-CN" sz="1800" dirty="0"/>
                        <a:t>one-by-one gait</a:t>
                      </a:r>
                    </a:p>
                  </a:txBody>
                  <a:tcPr marL="68599" marR="68599" marT="34280" marB="34280"/>
                </a:tc>
                <a:tc>
                  <a:txBody>
                    <a:bodyPr/>
                    <a:lstStyle/>
                    <a:p>
                      <a:pPr algn="ctr">
                        <a:buNone/>
                      </a:pPr>
                      <a:r>
                        <a:rPr lang="en-US" altLang="zh-CN" sz="1800" dirty="0"/>
                        <a:t>0.096 (L+R)</a:t>
                      </a:r>
                    </a:p>
                  </a:txBody>
                  <a:tcPr marL="68599" marR="68599" marT="34280" marB="34280"/>
                </a:tc>
                <a:extLst>
                  <a:ext uri="{0D108BD9-81ED-4DB2-BD59-A6C34878D82A}">
                    <a16:rowId xmlns:a16="http://schemas.microsoft.com/office/drawing/2014/main" val="10003"/>
                  </a:ext>
                </a:extLst>
              </a:tr>
            </a:tbl>
          </a:graphicData>
        </a:graphic>
      </p:graphicFrame>
      <p:grpSp>
        <p:nvGrpSpPr>
          <p:cNvPr id="67624" name="组合 2"/>
          <p:cNvGrpSpPr>
            <a:grpSpLocks/>
          </p:cNvGrpSpPr>
          <p:nvPr/>
        </p:nvGrpSpPr>
        <p:grpSpPr bwMode="auto">
          <a:xfrm>
            <a:off x="473075" y="4187825"/>
            <a:ext cx="7883525" cy="2635250"/>
            <a:chOff x="1078230" y="4087614"/>
            <a:chExt cx="7883525" cy="2633825"/>
          </a:xfrm>
        </p:grpSpPr>
        <p:sp>
          <p:nvSpPr>
            <p:cNvPr id="67625" name="文本框 15"/>
            <p:cNvSpPr txBox="1">
              <a:spLocks noChangeArrowheads="1"/>
            </p:cNvSpPr>
            <p:nvPr/>
          </p:nvSpPr>
          <p:spPr bwMode="auto">
            <a:xfrm>
              <a:off x="1078230" y="4087614"/>
              <a:ext cx="4320480" cy="39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005724"/>
                  </a:solidFill>
                  <a:latin typeface="Times New Roman" panose="02020603050405020304" pitchFamily="18" charset="0"/>
                </a:rPr>
                <a:t>Module 2 :  Approach to the destination</a:t>
              </a:r>
              <a:endParaRPr lang="zh-CN" altLang="en-US" sz="2000">
                <a:solidFill>
                  <a:srgbClr val="005724"/>
                </a:solidFill>
                <a:latin typeface="Times New Roman" panose="02020603050405020304" pitchFamily="18" charset="0"/>
              </a:endParaRPr>
            </a:p>
          </p:txBody>
        </p:sp>
        <p:sp>
          <p:nvSpPr>
            <p:cNvPr id="18" name="文本框 17"/>
            <p:cNvSpPr txBox="1"/>
            <p:nvPr/>
          </p:nvSpPr>
          <p:spPr>
            <a:xfrm>
              <a:off x="1078230" y="4565194"/>
              <a:ext cx="7620000" cy="706055"/>
            </a:xfrm>
            <a:prstGeom prst="rect">
              <a:avLst/>
            </a:prstGeom>
            <a:noFill/>
          </p:spPr>
          <p:txBody>
            <a:bodyPr>
              <a:spAutoFit/>
            </a:bodyPr>
            <a:lstStyle/>
            <a:p>
              <a:pPr fontAlgn="auto">
                <a:defRPr/>
              </a:pPr>
              <a:r>
                <a:rPr lang="en-US" altLang="zh-CN" sz="2000" noProof="1">
                  <a:latin typeface="Times New Roman" panose="02020603050405020304" pitchFamily="18" charset="0"/>
                  <a:ea typeface="+mn-ea"/>
                  <a:cs typeface="Times New Roman" panose="02020603050405020304" pitchFamily="18" charset="0"/>
                </a:rPr>
                <a:t>Action: </a:t>
              </a:r>
              <a:r>
                <a:rPr lang="en-US" altLang="zh-CN" sz="2000" noProof="1">
                  <a:solidFill>
                    <a:srgbClr val="FF0000"/>
                  </a:solidFill>
                  <a:latin typeface="Times New Roman" panose="02020603050405020304" pitchFamily="18" charset="0"/>
                  <a:ea typeface="+mn-ea"/>
                  <a:cs typeface="Times New Roman" panose="02020603050405020304" pitchFamily="18" charset="0"/>
                </a:rPr>
                <a:t>walk forward in tripod gait</a:t>
              </a:r>
              <a:r>
                <a:rPr lang="en-US" altLang="zh-CN" sz="2000" noProof="1">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a:t>
              </a:r>
              <a:r>
                <a:rPr lang="en-US" altLang="zh-CN" sz="2000" noProof="1">
                  <a:solidFill>
                    <a:srgbClr val="FF0000"/>
                  </a:solidFill>
                  <a:latin typeface="Times New Roman" panose="02020603050405020304" pitchFamily="18" charset="0"/>
                  <a:ea typeface="+mn-ea"/>
                  <a:cs typeface="Times New Roman" panose="02020603050405020304" pitchFamily="18" charset="0"/>
                </a:rPr>
                <a:t> walk forward in quadruped gait</a:t>
              </a:r>
              <a:r>
                <a:rPr lang="en-US" altLang="zh-CN" sz="2000" noProof="1">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 </a:t>
              </a:r>
              <a:r>
                <a:rPr lang="en-US" altLang="zh-CN" sz="2000" noProof="1">
                  <a:solidFill>
                    <a:srgbClr val="FF0000"/>
                  </a:solidFill>
                  <a:latin typeface="Times New Roman" panose="02020603050405020304" pitchFamily="18" charset="0"/>
                  <a:ea typeface="+mn-ea"/>
                  <a:cs typeface="Times New Roman" panose="02020603050405020304" pitchFamily="18" charset="0"/>
                </a:rPr>
                <a:t>walk forward in one-by-one gait</a:t>
              </a:r>
              <a:r>
                <a:rPr lang="en-US" altLang="zh-CN" sz="2000" noProof="1">
                  <a:latin typeface="Times New Roman" panose="02020603050405020304" pitchFamily="18" charset="0"/>
                  <a:ea typeface="+mn-ea"/>
                  <a:cs typeface="Times New Roman" panose="02020603050405020304" pitchFamily="18" charset="0"/>
                </a:rPr>
                <a:t>; turn left </a:t>
              </a:r>
              <a:r>
                <a:rPr lang="en-US" altLang="zh-CN" sz="2000" noProof="1">
                  <a:latin typeface="Times New Roman" panose="02020603050405020304" pitchFamily="18" charset="0"/>
                  <a:ea typeface="+mn-ea"/>
                  <a:cs typeface="Times New Roman" panose="02020603050405020304" pitchFamily="18" charset="0"/>
                  <a:sym typeface="+mn-ea"/>
                </a:rPr>
                <a:t>45˚ </a:t>
              </a:r>
              <a:r>
                <a:rPr lang="en-US" altLang="zh-CN" sz="2000" noProof="1">
                  <a:latin typeface="Times New Roman" panose="02020603050405020304" pitchFamily="18" charset="0"/>
                  <a:ea typeface="+mn-ea"/>
                  <a:cs typeface="Times New Roman" panose="02020603050405020304" pitchFamily="18" charset="0"/>
                </a:rPr>
                <a:t>;   turn right </a:t>
              </a:r>
              <a:r>
                <a:rPr lang="en-US" altLang="zh-CN" sz="2000" noProof="1">
                  <a:latin typeface="Times New Roman" panose="02020603050405020304" pitchFamily="18" charset="0"/>
                  <a:ea typeface="+mn-ea"/>
                  <a:cs typeface="Times New Roman" panose="02020603050405020304" pitchFamily="18" charset="0"/>
                  <a:sym typeface="+mn-ea"/>
                </a:rPr>
                <a:t>45˚ </a:t>
              </a:r>
              <a:endParaRPr lang="zh-CN" altLang="en-US" sz="2000" noProof="1">
                <a:latin typeface="Times New Roman" panose="02020603050405020304" pitchFamily="18" charset="0"/>
                <a:cs typeface="Times New Roman" panose="02020603050405020304" pitchFamily="18" charset="0"/>
              </a:endParaRPr>
            </a:p>
          </p:txBody>
        </p:sp>
        <p:sp>
          <p:nvSpPr>
            <p:cNvPr id="67627" name="文本框 33"/>
            <p:cNvSpPr txBox="1">
              <a:spLocks noChangeArrowheads="1"/>
            </p:cNvSpPr>
            <p:nvPr/>
          </p:nvSpPr>
          <p:spPr bwMode="auto">
            <a:xfrm>
              <a:off x="1078230" y="5267325"/>
              <a:ext cx="7883525" cy="70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latin typeface="Times New Roman" panose="02020603050405020304" pitchFamily="18" charset="0"/>
                </a:rPr>
                <a:t>State: the relative position between the obstacles and the hexapod robot and </a:t>
              </a:r>
              <a:r>
                <a:rPr lang="en-US" altLang="zh-CN" sz="2000">
                  <a:solidFill>
                    <a:srgbClr val="FF0000"/>
                  </a:solidFill>
                  <a:latin typeface="Times New Roman" panose="02020603050405020304" pitchFamily="18" charset="0"/>
                </a:rPr>
                <a:t>the ground situations</a:t>
              </a:r>
              <a:r>
                <a:rPr lang="en-US" altLang="zh-CN" sz="2000">
                  <a:latin typeface="Times New Roman" panose="02020603050405020304" pitchFamily="18" charset="0"/>
                </a:rPr>
                <a:t>  </a:t>
              </a:r>
              <a:endParaRPr lang="zh-CN" altLang="en-US" sz="2000">
                <a:latin typeface="Times New Roman" panose="02020603050405020304" pitchFamily="18" charset="0"/>
              </a:endParaRPr>
            </a:p>
          </p:txBody>
        </p:sp>
        <p:sp>
          <p:nvSpPr>
            <p:cNvPr id="67628" name="文本框 34"/>
            <p:cNvSpPr txBox="1">
              <a:spLocks noChangeArrowheads="1"/>
            </p:cNvSpPr>
            <p:nvPr/>
          </p:nvSpPr>
          <p:spPr bwMode="auto">
            <a:xfrm>
              <a:off x="1078370" y="6014985"/>
              <a:ext cx="7422991" cy="70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latin typeface="Times New Roman" panose="02020603050405020304" pitchFamily="18" charset="0"/>
                </a:rPr>
                <a:t>Reward: depends on the distance between the hexapod robot and the obstacles and </a:t>
              </a:r>
              <a:r>
                <a:rPr lang="en-US" altLang="zh-CN" sz="2000">
                  <a:solidFill>
                    <a:srgbClr val="FF0000"/>
                  </a:solidFill>
                  <a:latin typeface="Times New Roman" panose="02020603050405020304" pitchFamily="18" charset="0"/>
                </a:rPr>
                <a:t>the correctness of gait</a:t>
              </a:r>
            </a:p>
          </p:txBody>
        </p:sp>
      </p:grpSp>
      <p:grpSp>
        <p:nvGrpSpPr>
          <p:cNvPr id="67629" name="组合 10"/>
          <p:cNvGrpSpPr>
            <a:grpSpLocks/>
          </p:cNvGrpSpPr>
          <p:nvPr/>
        </p:nvGrpSpPr>
        <p:grpSpPr bwMode="auto">
          <a:xfrm>
            <a:off x="7938" y="52388"/>
            <a:ext cx="9039225" cy="892175"/>
            <a:chOff x="-52708" y="160086"/>
            <a:chExt cx="9039225" cy="891692"/>
          </a:xfrm>
        </p:grpSpPr>
        <p:sp>
          <p:nvSpPr>
            <p:cNvPr id="12" name="单圆角矩形 11"/>
            <p:cNvSpPr/>
            <p:nvPr/>
          </p:nvSpPr>
          <p:spPr>
            <a:xfrm>
              <a:off x="841054" y="398082"/>
              <a:ext cx="8145463" cy="417286"/>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defRPr/>
              </a:pPr>
              <a:r>
                <a:rPr lang="en-US" altLang="zh-CN" sz="2400" b="1" noProof="1">
                  <a:latin typeface="Times New Roman" panose="02020603050405020304" pitchFamily="18" charset="0"/>
                  <a:cs typeface="Times New Roman" panose="02020603050405020304" pitchFamily="18" charset="0"/>
                </a:rPr>
                <a:t>Module 4 : </a:t>
              </a:r>
              <a:r>
                <a:rPr lang="en-US" altLang="zh-CN" sz="2400" b="1" noProof="1">
                  <a:latin typeface="Times New Roman" panose="02020603050405020304" pitchFamily="18" charset="0"/>
                  <a:cs typeface="Times New Roman" panose="02020603050405020304" pitchFamily="18" charset="0"/>
                  <a:sym typeface="+mn-ea"/>
                </a:rPr>
                <a:t> Add different gaits into the combined Module 3</a:t>
              </a:r>
              <a:endParaRPr lang="zh-CN" altLang="en-US" sz="2400" b="1" noProof="1">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214106B5-FC3F-F44D-B3BA-2A12066F894E}"/>
                  </a:ext>
                </a:extLst>
              </p14:cNvPr>
              <p14:cNvContentPartPr/>
              <p14:nvPr/>
            </p14:nvContentPartPr>
            <p14:xfrm>
              <a:off x="-35620" y="-2453934"/>
              <a:ext cx="33840" cy="308520"/>
            </p14:xfrm>
          </p:contentPart>
        </mc:Choice>
        <mc:Fallback xmlns="">
          <p:pic>
            <p:nvPicPr>
              <p:cNvPr id="4" name="墨迹 3">
                <a:extLst>
                  <a:ext uri="{FF2B5EF4-FFF2-40B4-BE49-F238E27FC236}">
                    <a16:creationId xmlns:a16="http://schemas.microsoft.com/office/drawing/2014/main" id="{214106B5-FC3F-F44D-B3BA-2A12066F894E}"/>
                  </a:ext>
                </a:extLst>
              </p:cNvPr>
              <p:cNvPicPr/>
              <p:nvPr/>
            </p:nvPicPr>
            <p:blipFill>
              <a:blip r:embed="rId6"/>
              <a:stretch>
                <a:fillRect/>
              </a:stretch>
            </p:blipFill>
            <p:spPr>
              <a:xfrm>
                <a:off x="-66220" y="-2484534"/>
                <a:ext cx="950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7681" name="墨迹 67680">
                <a:extLst>
                  <a:ext uri="{FF2B5EF4-FFF2-40B4-BE49-F238E27FC236}">
                    <a16:creationId xmlns:a16="http://schemas.microsoft.com/office/drawing/2014/main" id="{EAC128D7-8881-4043-AE9E-2257630187B1}"/>
                  </a:ext>
                </a:extLst>
              </p14:cNvPr>
              <p14:cNvContentPartPr/>
              <p14:nvPr/>
            </p14:nvContentPartPr>
            <p14:xfrm>
              <a:off x="-34900" y="-1024014"/>
              <a:ext cx="8640" cy="188640"/>
            </p14:xfrm>
          </p:contentPart>
        </mc:Choice>
        <mc:Fallback xmlns="">
          <p:pic>
            <p:nvPicPr>
              <p:cNvPr id="67681" name="墨迹 67680">
                <a:extLst>
                  <a:ext uri="{FF2B5EF4-FFF2-40B4-BE49-F238E27FC236}">
                    <a16:creationId xmlns:a16="http://schemas.microsoft.com/office/drawing/2014/main" id="{EAC128D7-8881-4043-AE9E-2257630187B1}"/>
                  </a:ext>
                </a:extLst>
              </p:cNvPr>
              <p:cNvPicPr/>
              <p:nvPr/>
            </p:nvPicPr>
            <p:blipFill>
              <a:blip r:embed="rId8"/>
              <a:stretch>
                <a:fillRect/>
              </a:stretch>
            </p:blipFill>
            <p:spPr>
              <a:xfrm>
                <a:off x="-65500" y="-1054974"/>
                <a:ext cx="702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7682" name="墨迹 67681">
                <a:extLst>
                  <a:ext uri="{FF2B5EF4-FFF2-40B4-BE49-F238E27FC236}">
                    <a16:creationId xmlns:a16="http://schemas.microsoft.com/office/drawing/2014/main" id="{A1C78B75-49E4-5542-A639-00BE7B278556}"/>
                  </a:ext>
                </a:extLst>
              </p14:cNvPr>
              <p14:cNvContentPartPr/>
              <p14:nvPr/>
            </p14:nvContentPartPr>
            <p14:xfrm>
              <a:off x="-47860" y="-1128054"/>
              <a:ext cx="46800" cy="75600"/>
            </p14:xfrm>
          </p:contentPart>
        </mc:Choice>
        <mc:Fallback xmlns="">
          <p:pic>
            <p:nvPicPr>
              <p:cNvPr id="67682" name="墨迹 67681">
                <a:extLst>
                  <a:ext uri="{FF2B5EF4-FFF2-40B4-BE49-F238E27FC236}">
                    <a16:creationId xmlns:a16="http://schemas.microsoft.com/office/drawing/2014/main" id="{A1C78B75-49E4-5542-A639-00BE7B278556}"/>
                  </a:ext>
                </a:extLst>
              </p:cNvPr>
              <p:cNvPicPr/>
              <p:nvPr/>
            </p:nvPicPr>
            <p:blipFill>
              <a:blip r:embed="rId10"/>
              <a:stretch>
                <a:fillRect/>
              </a:stretch>
            </p:blipFill>
            <p:spPr>
              <a:xfrm>
                <a:off x="-78460" y="-1158654"/>
                <a:ext cx="108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7811" name="墨迹 67811">
                <a:extLst>
                  <a:ext uri="{FF2B5EF4-FFF2-40B4-BE49-F238E27FC236}">
                    <a16:creationId xmlns:a16="http://schemas.microsoft.com/office/drawing/2014/main" id="{51D5180C-0499-464D-A358-6AE574C005B7}"/>
                  </a:ext>
                </a:extLst>
              </p14:cNvPr>
              <p14:cNvContentPartPr/>
              <p14:nvPr/>
            </p14:nvContentPartPr>
            <p14:xfrm>
              <a:off x="1941500" y="6849186"/>
              <a:ext cx="2869920" cy="712800"/>
            </p14:xfrm>
          </p:contentPart>
        </mc:Choice>
        <mc:Fallback xmlns="">
          <p:pic>
            <p:nvPicPr>
              <p:cNvPr id="67811" name="墨迹 67811">
                <a:extLst>
                  <a:ext uri="{FF2B5EF4-FFF2-40B4-BE49-F238E27FC236}">
                    <a16:creationId xmlns:a16="http://schemas.microsoft.com/office/drawing/2014/main" id="{51D5180C-0499-464D-A358-6AE574C005B7}"/>
                  </a:ext>
                </a:extLst>
              </p:cNvPr>
              <p:cNvPicPr/>
              <p:nvPr/>
            </p:nvPicPr>
            <p:blipFill>
              <a:blip r:embed="rId12"/>
              <a:stretch>
                <a:fillRect/>
              </a:stretch>
            </p:blipFill>
            <p:spPr>
              <a:xfrm>
                <a:off x="1910900" y="6818571"/>
                <a:ext cx="2931120" cy="77403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7826" name="墨迹 67826">
                <a:extLst>
                  <a:ext uri="{FF2B5EF4-FFF2-40B4-BE49-F238E27FC236}">
                    <a16:creationId xmlns:a16="http://schemas.microsoft.com/office/drawing/2014/main" id="{6D8DBDA8-151A-0943-8575-60EA1AD1DE76}"/>
                  </a:ext>
                </a:extLst>
              </p14:cNvPr>
              <p14:cNvContentPartPr/>
              <p14:nvPr/>
            </p14:nvContentPartPr>
            <p14:xfrm>
              <a:off x="-75220" y="-2628534"/>
              <a:ext cx="11932200" cy="2578320"/>
            </p14:xfrm>
          </p:contentPart>
        </mc:Choice>
        <mc:Fallback xmlns="">
          <p:pic>
            <p:nvPicPr>
              <p:cNvPr id="67826" name="墨迹 67826">
                <a:extLst>
                  <a:ext uri="{FF2B5EF4-FFF2-40B4-BE49-F238E27FC236}">
                    <a16:creationId xmlns:a16="http://schemas.microsoft.com/office/drawing/2014/main" id="{6D8DBDA8-151A-0943-8575-60EA1AD1DE76}"/>
                  </a:ext>
                </a:extLst>
              </p:cNvPr>
              <p:cNvPicPr/>
              <p:nvPr/>
            </p:nvPicPr>
            <p:blipFill>
              <a:blip r:embed="rId14"/>
              <a:stretch>
                <a:fillRect/>
              </a:stretch>
            </p:blipFill>
            <p:spPr>
              <a:xfrm>
                <a:off x="-105821" y="-2659134"/>
                <a:ext cx="11993402" cy="2639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7828" name="墨迹 67827">
                <a:extLst>
                  <a:ext uri="{FF2B5EF4-FFF2-40B4-BE49-F238E27FC236}">
                    <a16:creationId xmlns:a16="http://schemas.microsoft.com/office/drawing/2014/main" id="{38F90577-9D2D-A848-A344-E7184E99C8F3}"/>
                  </a:ext>
                </a:extLst>
              </p14:cNvPr>
              <p14:cNvContentPartPr/>
              <p14:nvPr/>
            </p14:nvContentPartPr>
            <p14:xfrm>
              <a:off x="4828700" y="7009746"/>
              <a:ext cx="116280" cy="192600"/>
            </p14:xfrm>
          </p:contentPart>
        </mc:Choice>
        <mc:Fallback xmlns="">
          <p:pic>
            <p:nvPicPr>
              <p:cNvPr id="67828" name="墨迹 67827">
                <a:extLst>
                  <a:ext uri="{FF2B5EF4-FFF2-40B4-BE49-F238E27FC236}">
                    <a16:creationId xmlns:a16="http://schemas.microsoft.com/office/drawing/2014/main" id="{38F90577-9D2D-A848-A344-E7184E99C8F3}"/>
                  </a:ext>
                </a:extLst>
              </p:cNvPr>
              <p:cNvPicPr/>
              <p:nvPr/>
            </p:nvPicPr>
            <p:blipFill>
              <a:blip r:embed="rId16"/>
              <a:stretch>
                <a:fillRect/>
              </a:stretch>
            </p:blipFill>
            <p:spPr>
              <a:xfrm>
                <a:off x="4798100" y="6979146"/>
                <a:ext cx="1778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7829" name="墨迹 67828">
                <a:extLst>
                  <a:ext uri="{FF2B5EF4-FFF2-40B4-BE49-F238E27FC236}">
                    <a16:creationId xmlns:a16="http://schemas.microsoft.com/office/drawing/2014/main" id="{C03C9D34-5279-4248-896E-7EEAA6F82E2F}"/>
                  </a:ext>
                </a:extLst>
              </p14:cNvPr>
              <p14:cNvContentPartPr/>
              <p14:nvPr/>
            </p14:nvContentPartPr>
            <p14:xfrm>
              <a:off x="5287340" y="7081386"/>
              <a:ext cx="16920" cy="137880"/>
            </p14:xfrm>
          </p:contentPart>
        </mc:Choice>
        <mc:Fallback xmlns="">
          <p:pic>
            <p:nvPicPr>
              <p:cNvPr id="67829" name="墨迹 67828">
                <a:extLst>
                  <a:ext uri="{FF2B5EF4-FFF2-40B4-BE49-F238E27FC236}">
                    <a16:creationId xmlns:a16="http://schemas.microsoft.com/office/drawing/2014/main" id="{C03C9D34-5279-4248-896E-7EEAA6F82E2F}"/>
                  </a:ext>
                </a:extLst>
              </p:cNvPr>
              <p:cNvPicPr/>
              <p:nvPr/>
            </p:nvPicPr>
            <p:blipFill>
              <a:blip r:embed="rId18"/>
              <a:stretch>
                <a:fillRect/>
              </a:stretch>
            </p:blipFill>
            <p:spPr>
              <a:xfrm>
                <a:off x="5256740" y="7050786"/>
                <a:ext cx="78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7830" name="墨迹 67829">
                <a:extLst>
                  <a:ext uri="{FF2B5EF4-FFF2-40B4-BE49-F238E27FC236}">
                    <a16:creationId xmlns:a16="http://schemas.microsoft.com/office/drawing/2014/main" id="{43A2C93D-5051-764F-8652-33250F3616A3}"/>
                  </a:ext>
                </a:extLst>
              </p14:cNvPr>
              <p14:cNvContentPartPr/>
              <p14:nvPr/>
            </p14:nvContentPartPr>
            <p14:xfrm>
              <a:off x="5262140" y="6994266"/>
              <a:ext cx="58680" cy="57960"/>
            </p14:xfrm>
          </p:contentPart>
        </mc:Choice>
        <mc:Fallback xmlns="">
          <p:pic>
            <p:nvPicPr>
              <p:cNvPr id="67830" name="墨迹 67829">
                <a:extLst>
                  <a:ext uri="{FF2B5EF4-FFF2-40B4-BE49-F238E27FC236}">
                    <a16:creationId xmlns:a16="http://schemas.microsoft.com/office/drawing/2014/main" id="{43A2C93D-5051-764F-8652-33250F3616A3}"/>
                  </a:ext>
                </a:extLst>
              </p:cNvPr>
              <p:cNvPicPr/>
              <p:nvPr/>
            </p:nvPicPr>
            <p:blipFill>
              <a:blip r:embed="rId20"/>
              <a:stretch>
                <a:fillRect/>
              </a:stretch>
            </p:blipFill>
            <p:spPr>
              <a:xfrm>
                <a:off x="5231540" y="6963306"/>
                <a:ext cx="120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831" name="墨迹 67830">
                <a:extLst>
                  <a:ext uri="{FF2B5EF4-FFF2-40B4-BE49-F238E27FC236}">
                    <a16:creationId xmlns:a16="http://schemas.microsoft.com/office/drawing/2014/main" id="{512442EF-5648-E844-8C3A-865B10A30F28}"/>
                  </a:ext>
                </a:extLst>
              </p14:cNvPr>
              <p14:cNvContentPartPr/>
              <p14:nvPr/>
            </p14:nvContentPartPr>
            <p14:xfrm>
              <a:off x="5362580" y="6964386"/>
              <a:ext cx="234360" cy="313200"/>
            </p14:xfrm>
          </p:contentPart>
        </mc:Choice>
        <mc:Fallback xmlns="">
          <p:pic>
            <p:nvPicPr>
              <p:cNvPr id="67831" name="墨迹 67830">
                <a:extLst>
                  <a:ext uri="{FF2B5EF4-FFF2-40B4-BE49-F238E27FC236}">
                    <a16:creationId xmlns:a16="http://schemas.microsoft.com/office/drawing/2014/main" id="{512442EF-5648-E844-8C3A-865B10A30F28}"/>
                  </a:ext>
                </a:extLst>
              </p:cNvPr>
              <p:cNvPicPr/>
              <p:nvPr/>
            </p:nvPicPr>
            <p:blipFill>
              <a:blip r:embed="rId22"/>
              <a:stretch>
                <a:fillRect/>
              </a:stretch>
            </p:blipFill>
            <p:spPr>
              <a:xfrm>
                <a:off x="5331980" y="6933786"/>
                <a:ext cx="2955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7832" name="墨迹 67831">
                <a:extLst>
                  <a:ext uri="{FF2B5EF4-FFF2-40B4-BE49-F238E27FC236}">
                    <a16:creationId xmlns:a16="http://schemas.microsoft.com/office/drawing/2014/main" id="{E7BBC005-9A4E-6C43-81A9-73D472D5F55F}"/>
                  </a:ext>
                </a:extLst>
              </p14:cNvPr>
              <p14:cNvContentPartPr/>
              <p14:nvPr/>
            </p14:nvContentPartPr>
            <p14:xfrm>
              <a:off x="5462660" y="7076706"/>
              <a:ext cx="301320" cy="192600"/>
            </p14:xfrm>
          </p:contentPart>
        </mc:Choice>
        <mc:Fallback xmlns="">
          <p:pic>
            <p:nvPicPr>
              <p:cNvPr id="67832" name="墨迹 67831">
                <a:extLst>
                  <a:ext uri="{FF2B5EF4-FFF2-40B4-BE49-F238E27FC236}">
                    <a16:creationId xmlns:a16="http://schemas.microsoft.com/office/drawing/2014/main" id="{E7BBC005-9A4E-6C43-81A9-73D472D5F55F}"/>
                  </a:ext>
                </a:extLst>
              </p:cNvPr>
              <p:cNvPicPr/>
              <p:nvPr/>
            </p:nvPicPr>
            <p:blipFill>
              <a:blip r:embed="rId24"/>
              <a:stretch>
                <a:fillRect/>
              </a:stretch>
            </p:blipFill>
            <p:spPr>
              <a:xfrm>
                <a:off x="5432060" y="7046106"/>
                <a:ext cx="362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7833" name="墨迹 67832">
                <a:extLst>
                  <a:ext uri="{FF2B5EF4-FFF2-40B4-BE49-F238E27FC236}">
                    <a16:creationId xmlns:a16="http://schemas.microsoft.com/office/drawing/2014/main" id="{94464EC5-12F5-104F-BDAA-3F0C3C80AF33}"/>
                  </a:ext>
                </a:extLst>
              </p14:cNvPr>
              <p14:cNvContentPartPr/>
              <p14:nvPr/>
            </p14:nvContentPartPr>
            <p14:xfrm>
              <a:off x="6014180" y="7110186"/>
              <a:ext cx="234360" cy="133920"/>
            </p14:xfrm>
          </p:contentPart>
        </mc:Choice>
        <mc:Fallback xmlns="">
          <p:pic>
            <p:nvPicPr>
              <p:cNvPr id="67833" name="墨迹 67832">
                <a:extLst>
                  <a:ext uri="{FF2B5EF4-FFF2-40B4-BE49-F238E27FC236}">
                    <a16:creationId xmlns:a16="http://schemas.microsoft.com/office/drawing/2014/main" id="{94464EC5-12F5-104F-BDAA-3F0C3C80AF33}"/>
                  </a:ext>
                </a:extLst>
              </p:cNvPr>
              <p:cNvPicPr/>
              <p:nvPr/>
            </p:nvPicPr>
            <p:blipFill>
              <a:blip r:embed="rId26"/>
              <a:stretch>
                <a:fillRect/>
              </a:stretch>
            </p:blipFill>
            <p:spPr>
              <a:xfrm>
                <a:off x="5983580" y="7079586"/>
                <a:ext cx="295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7834" name="墨迹 67833">
                <a:extLst>
                  <a:ext uri="{FF2B5EF4-FFF2-40B4-BE49-F238E27FC236}">
                    <a16:creationId xmlns:a16="http://schemas.microsoft.com/office/drawing/2014/main" id="{E1D0B265-EBBF-4E4C-8DCA-589475D17D3F}"/>
                  </a:ext>
                </a:extLst>
              </p14:cNvPr>
              <p14:cNvContentPartPr/>
              <p14:nvPr/>
            </p14:nvContentPartPr>
            <p14:xfrm>
              <a:off x="6281660" y="7106586"/>
              <a:ext cx="184320" cy="162720"/>
            </p14:xfrm>
          </p:contentPart>
        </mc:Choice>
        <mc:Fallback xmlns="">
          <p:pic>
            <p:nvPicPr>
              <p:cNvPr id="67834" name="墨迹 67833">
                <a:extLst>
                  <a:ext uri="{FF2B5EF4-FFF2-40B4-BE49-F238E27FC236}">
                    <a16:creationId xmlns:a16="http://schemas.microsoft.com/office/drawing/2014/main" id="{E1D0B265-EBBF-4E4C-8DCA-589475D17D3F}"/>
                  </a:ext>
                </a:extLst>
              </p:cNvPr>
              <p:cNvPicPr/>
              <p:nvPr/>
            </p:nvPicPr>
            <p:blipFill>
              <a:blip r:embed="rId28"/>
              <a:stretch>
                <a:fillRect/>
              </a:stretch>
            </p:blipFill>
            <p:spPr>
              <a:xfrm>
                <a:off x="6251060" y="7075626"/>
                <a:ext cx="245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7835" name="墨迹 67834">
                <a:extLst>
                  <a:ext uri="{FF2B5EF4-FFF2-40B4-BE49-F238E27FC236}">
                    <a16:creationId xmlns:a16="http://schemas.microsoft.com/office/drawing/2014/main" id="{B180A792-B50E-B94A-9BFE-A6792818AD23}"/>
                  </a:ext>
                </a:extLst>
              </p14:cNvPr>
              <p14:cNvContentPartPr/>
              <p14:nvPr/>
            </p14:nvContentPartPr>
            <p14:xfrm>
              <a:off x="6490460" y="7110186"/>
              <a:ext cx="67320" cy="192600"/>
            </p14:xfrm>
          </p:contentPart>
        </mc:Choice>
        <mc:Fallback xmlns="">
          <p:pic>
            <p:nvPicPr>
              <p:cNvPr id="67835" name="墨迹 67834">
                <a:extLst>
                  <a:ext uri="{FF2B5EF4-FFF2-40B4-BE49-F238E27FC236}">
                    <a16:creationId xmlns:a16="http://schemas.microsoft.com/office/drawing/2014/main" id="{B180A792-B50E-B94A-9BFE-A6792818AD23}"/>
                  </a:ext>
                </a:extLst>
              </p:cNvPr>
              <p:cNvPicPr/>
              <p:nvPr/>
            </p:nvPicPr>
            <p:blipFill>
              <a:blip r:embed="rId30"/>
              <a:stretch>
                <a:fillRect/>
              </a:stretch>
            </p:blipFill>
            <p:spPr>
              <a:xfrm>
                <a:off x="6459860" y="7079586"/>
                <a:ext cx="12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836" name="墨迹 67835">
                <a:extLst>
                  <a:ext uri="{FF2B5EF4-FFF2-40B4-BE49-F238E27FC236}">
                    <a16:creationId xmlns:a16="http://schemas.microsoft.com/office/drawing/2014/main" id="{A6E8D7A2-6883-FF4D-A087-494599679396}"/>
                  </a:ext>
                </a:extLst>
              </p14:cNvPr>
              <p14:cNvContentPartPr/>
              <p14:nvPr/>
            </p14:nvContentPartPr>
            <p14:xfrm>
              <a:off x="6649220" y="7193706"/>
              <a:ext cx="25560" cy="125640"/>
            </p14:xfrm>
          </p:contentPart>
        </mc:Choice>
        <mc:Fallback xmlns="">
          <p:pic>
            <p:nvPicPr>
              <p:cNvPr id="67836" name="墨迹 67835">
                <a:extLst>
                  <a:ext uri="{FF2B5EF4-FFF2-40B4-BE49-F238E27FC236}">
                    <a16:creationId xmlns:a16="http://schemas.microsoft.com/office/drawing/2014/main" id="{A6E8D7A2-6883-FF4D-A087-494599679396}"/>
                  </a:ext>
                </a:extLst>
              </p:cNvPr>
              <p:cNvPicPr/>
              <p:nvPr/>
            </p:nvPicPr>
            <p:blipFill>
              <a:blip r:embed="rId32"/>
              <a:stretch>
                <a:fillRect/>
              </a:stretch>
            </p:blipFill>
            <p:spPr>
              <a:xfrm>
                <a:off x="6618620" y="7163106"/>
                <a:ext cx="867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7837" name="墨迹 67836">
                <a:extLst>
                  <a:ext uri="{FF2B5EF4-FFF2-40B4-BE49-F238E27FC236}">
                    <a16:creationId xmlns:a16="http://schemas.microsoft.com/office/drawing/2014/main" id="{719C8B30-BA2D-4B48-8DFE-57328F14AC9F}"/>
                  </a:ext>
                </a:extLst>
              </p14:cNvPr>
              <p14:cNvContentPartPr/>
              <p14:nvPr/>
            </p14:nvContentPartPr>
            <p14:xfrm>
              <a:off x="6640940" y="7089666"/>
              <a:ext cx="33840" cy="37440"/>
            </p14:xfrm>
          </p:contentPart>
        </mc:Choice>
        <mc:Fallback xmlns="">
          <p:pic>
            <p:nvPicPr>
              <p:cNvPr id="67837" name="墨迹 67836">
                <a:extLst>
                  <a:ext uri="{FF2B5EF4-FFF2-40B4-BE49-F238E27FC236}">
                    <a16:creationId xmlns:a16="http://schemas.microsoft.com/office/drawing/2014/main" id="{719C8B30-BA2D-4B48-8DFE-57328F14AC9F}"/>
                  </a:ext>
                </a:extLst>
              </p:cNvPr>
              <p:cNvPicPr/>
              <p:nvPr/>
            </p:nvPicPr>
            <p:blipFill>
              <a:blip r:embed="rId34"/>
              <a:stretch>
                <a:fillRect/>
              </a:stretch>
            </p:blipFill>
            <p:spPr>
              <a:xfrm>
                <a:off x="6610340" y="7059066"/>
                <a:ext cx="950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7838" name="墨迹 67837">
                <a:extLst>
                  <a:ext uri="{FF2B5EF4-FFF2-40B4-BE49-F238E27FC236}">
                    <a16:creationId xmlns:a16="http://schemas.microsoft.com/office/drawing/2014/main" id="{8ED89047-3E14-B441-BADA-AF95F72D7D46}"/>
                  </a:ext>
                </a:extLst>
              </p14:cNvPr>
              <p14:cNvContentPartPr/>
              <p14:nvPr/>
            </p14:nvContentPartPr>
            <p14:xfrm>
              <a:off x="6757940" y="7006146"/>
              <a:ext cx="735480" cy="279000"/>
            </p14:xfrm>
          </p:contentPart>
        </mc:Choice>
        <mc:Fallback xmlns="">
          <p:pic>
            <p:nvPicPr>
              <p:cNvPr id="67838" name="墨迹 67837">
                <a:extLst>
                  <a:ext uri="{FF2B5EF4-FFF2-40B4-BE49-F238E27FC236}">
                    <a16:creationId xmlns:a16="http://schemas.microsoft.com/office/drawing/2014/main" id="{8ED89047-3E14-B441-BADA-AF95F72D7D46}"/>
                  </a:ext>
                </a:extLst>
              </p:cNvPr>
              <p:cNvPicPr/>
              <p:nvPr/>
            </p:nvPicPr>
            <p:blipFill>
              <a:blip r:embed="rId36"/>
              <a:stretch>
                <a:fillRect/>
              </a:stretch>
            </p:blipFill>
            <p:spPr>
              <a:xfrm>
                <a:off x="6727340" y="6975546"/>
                <a:ext cx="79704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7839" name="墨迹 67838">
                <a:extLst>
                  <a:ext uri="{FF2B5EF4-FFF2-40B4-BE49-F238E27FC236}">
                    <a16:creationId xmlns:a16="http://schemas.microsoft.com/office/drawing/2014/main" id="{AF836DF4-5BB2-7F4B-B2A8-E80169CB9218}"/>
                  </a:ext>
                </a:extLst>
              </p14:cNvPr>
              <p14:cNvContentPartPr/>
              <p14:nvPr/>
            </p14:nvContentPartPr>
            <p14:xfrm>
              <a:off x="7409540" y="7143666"/>
              <a:ext cx="209160" cy="116280"/>
            </p14:xfrm>
          </p:contentPart>
        </mc:Choice>
        <mc:Fallback xmlns="">
          <p:pic>
            <p:nvPicPr>
              <p:cNvPr id="67839" name="墨迹 67838">
                <a:extLst>
                  <a:ext uri="{FF2B5EF4-FFF2-40B4-BE49-F238E27FC236}">
                    <a16:creationId xmlns:a16="http://schemas.microsoft.com/office/drawing/2014/main" id="{AF836DF4-5BB2-7F4B-B2A8-E80169CB9218}"/>
                  </a:ext>
                </a:extLst>
              </p:cNvPr>
              <p:cNvPicPr/>
              <p:nvPr/>
            </p:nvPicPr>
            <p:blipFill>
              <a:blip r:embed="rId38"/>
              <a:stretch>
                <a:fillRect/>
              </a:stretch>
            </p:blipFill>
            <p:spPr>
              <a:xfrm>
                <a:off x="7378940" y="7113066"/>
                <a:ext cx="2707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7840" name="墨迹 67839">
                <a:extLst>
                  <a:ext uri="{FF2B5EF4-FFF2-40B4-BE49-F238E27FC236}">
                    <a16:creationId xmlns:a16="http://schemas.microsoft.com/office/drawing/2014/main" id="{802D1B2D-FBD7-3742-B68D-706D4C5F0AD6}"/>
                  </a:ext>
                </a:extLst>
              </p14:cNvPr>
              <p14:cNvContentPartPr/>
              <p14:nvPr/>
            </p14:nvContentPartPr>
            <p14:xfrm>
              <a:off x="7618340" y="7060146"/>
              <a:ext cx="33840" cy="33840"/>
            </p14:xfrm>
          </p:contentPart>
        </mc:Choice>
        <mc:Fallback xmlns="">
          <p:pic>
            <p:nvPicPr>
              <p:cNvPr id="67840" name="墨迹 67839">
                <a:extLst>
                  <a:ext uri="{FF2B5EF4-FFF2-40B4-BE49-F238E27FC236}">
                    <a16:creationId xmlns:a16="http://schemas.microsoft.com/office/drawing/2014/main" id="{802D1B2D-FBD7-3742-B68D-706D4C5F0AD6}"/>
                  </a:ext>
                </a:extLst>
              </p:cNvPr>
              <p:cNvPicPr/>
              <p:nvPr/>
            </p:nvPicPr>
            <p:blipFill>
              <a:blip r:embed="rId40"/>
              <a:stretch>
                <a:fillRect/>
              </a:stretch>
            </p:blipFill>
            <p:spPr>
              <a:xfrm>
                <a:off x="7587740" y="7029186"/>
                <a:ext cx="950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7841" name="墨迹 67840">
                <a:extLst>
                  <a:ext uri="{FF2B5EF4-FFF2-40B4-BE49-F238E27FC236}">
                    <a16:creationId xmlns:a16="http://schemas.microsoft.com/office/drawing/2014/main" id="{4AD6B65E-1F46-8144-9173-21AE5C4B22C2}"/>
                  </a:ext>
                </a:extLst>
              </p14:cNvPr>
              <p14:cNvContentPartPr/>
              <p14:nvPr/>
            </p14:nvContentPartPr>
            <p14:xfrm>
              <a:off x="7718780" y="7126746"/>
              <a:ext cx="109080" cy="100800"/>
            </p14:xfrm>
          </p:contentPart>
        </mc:Choice>
        <mc:Fallback xmlns="">
          <p:pic>
            <p:nvPicPr>
              <p:cNvPr id="67841" name="墨迹 67840">
                <a:extLst>
                  <a:ext uri="{FF2B5EF4-FFF2-40B4-BE49-F238E27FC236}">
                    <a16:creationId xmlns:a16="http://schemas.microsoft.com/office/drawing/2014/main" id="{4AD6B65E-1F46-8144-9173-21AE5C4B22C2}"/>
                  </a:ext>
                </a:extLst>
              </p:cNvPr>
              <p:cNvPicPr/>
              <p:nvPr/>
            </p:nvPicPr>
            <p:blipFill>
              <a:blip r:embed="rId42"/>
              <a:stretch>
                <a:fillRect/>
              </a:stretch>
            </p:blipFill>
            <p:spPr>
              <a:xfrm>
                <a:off x="7688180" y="7096146"/>
                <a:ext cx="1702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842" name="墨迹 67841">
                <a:extLst>
                  <a:ext uri="{FF2B5EF4-FFF2-40B4-BE49-F238E27FC236}">
                    <a16:creationId xmlns:a16="http://schemas.microsoft.com/office/drawing/2014/main" id="{941F4F45-13BC-184D-A505-7E2944B29194}"/>
                  </a:ext>
                </a:extLst>
              </p14:cNvPr>
              <p14:cNvContentPartPr/>
              <p14:nvPr/>
            </p14:nvContentPartPr>
            <p14:xfrm>
              <a:off x="7860620" y="7026666"/>
              <a:ext cx="184320" cy="276120"/>
            </p14:xfrm>
          </p:contentPart>
        </mc:Choice>
        <mc:Fallback xmlns="">
          <p:pic>
            <p:nvPicPr>
              <p:cNvPr id="67842" name="墨迹 67841">
                <a:extLst>
                  <a:ext uri="{FF2B5EF4-FFF2-40B4-BE49-F238E27FC236}">
                    <a16:creationId xmlns:a16="http://schemas.microsoft.com/office/drawing/2014/main" id="{941F4F45-13BC-184D-A505-7E2944B29194}"/>
                  </a:ext>
                </a:extLst>
              </p:cNvPr>
              <p:cNvPicPr/>
              <p:nvPr/>
            </p:nvPicPr>
            <p:blipFill>
              <a:blip r:embed="rId44"/>
              <a:stretch>
                <a:fillRect/>
              </a:stretch>
            </p:blipFill>
            <p:spPr>
              <a:xfrm>
                <a:off x="7830020" y="6996066"/>
                <a:ext cx="2455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7847" name="墨迹 67846">
                <a:extLst>
                  <a:ext uri="{FF2B5EF4-FFF2-40B4-BE49-F238E27FC236}">
                    <a16:creationId xmlns:a16="http://schemas.microsoft.com/office/drawing/2014/main" id="{1A5F2B3D-00AA-794A-9C49-47CEE3E94955}"/>
                  </a:ext>
                </a:extLst>
              </p14:cNvPr>
              <p14:cNvContentPartPr/>
              <p14:nvPr/>
            </p14:nvContentPartPr>
            <p14:xfrm>
              <a:off x="8270300" y="7236546"/>
              <a:ext cx="16920" cy="45720"/>
            </p14:xfrm>
          </p:contentPart>
        </mc:Choice>
        <mc:Fallback xmlns="">
          <p:pic>
            <p:nvPicPr>
              <p:cNvPr id="67847" name="墨迹 67846">
                <a:extLst>
                  <a:ext uri="{FF2B5EF4-FFF2-40B4-BE49-F238E27FC236}">
                    <a16:creationId xmlns:a16="http://schemas.microsoft.com/office/drawing/2014/main" id="{1A5F2B3D-00AA-794A-9C49-47CEE3E94955}"/>
                  </a:ext>
                </a:extLst>
              </p:cNvPr>
              <p:cNvPicPr/>
              <p:nvPr/>
            </p:nvPicPr>
            <p:blipFill>
              <a:blip r:embed="rId46"/>
              <a:stretch>
                <a:fillRect/>
              </a:stretch>
            </p:blipFill>
            <p:spPr>
              <a:xfrm>
                <a:off x="8239340" y="7205586"/>
                <a:ext cx="78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7861" name="墨迹 67861">
                <a:extLst>
                  <a:ext uri="{FF2B5EF4-FFF2-40B4-BE49-F238E27FC236}">
                    <a16:creationId xmlns:a16="http://schemas.microsoft.com/office/drawing/2014/main" id="{58C834BD-AEA0-5645-855D-570A689349DB}"/>
                  </a:ext>
                </a:extLst>
              </p14:cNvPr>
              <p14:cNvContentPartPr/>
              <p14:nvPr/>
            </p14:nvContentPartPr>
            <p14:xfrm>
              <a:off x="8587820" y="6989586"/>
              <a:ext cx="3022920" cy="664200"/>
            </p14:xfrm>
          </p:contentPart>
        </mc:Choice>
        <mc:Fallback xmlns="">
          <p:pic>
            <p:nvPicPr>
              <p:cNvPr id="67861" name="墨迹 67861">
                <a:extLst>
                  <a:ext uri="{FF2B5EF4-FFF2-40B4-BE49-F238E27FC236}">
                    <a16:creationId xmlns:a16="http://schemas.microsoft.com/office/drawing/2014/main" id="{58C834BD-AEA0-5645-855D-570A689349DB}"/>
                  </a:ext>
                </a:extLst>
              </p:cNvPr>
              <p:cNvPicPr/>
              <p:nvPr/>
            </p:nvPicPr>
            <p:blipFill>
              <a:blip r:embed="rId48"/>
              <a:stretch>
                <a:fillRect/>
              </a:stretch>
            </p:blipFill>
            <p:spPr>
              <a:xfrm>
                <a:off x="8556864" y="6958626"/>
                <a:ext cx="3084113" cy="725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7903" name="墨迹 67905">
                <a:extLst>
                  <a:ext uri="{FF2B5EF4-FFF2-40B4-BE49-F238E27FC236}">
                    <a16:creationId xmlns:a16="http://schemas.microsoft.com/office/drawing/2014/main" id="{1243A955-8B2A-4B4A-B533-552AD96F7915}"/>
                  </a:ext>
                </a:extLst>
              </p14:cNvPr>
              <p14:cNvContentPartPr/>
              <p14:nvPr/>
            </p14:nvContentPartPr>
            <p14:xfrm>
              <a:off x="5922380" y="7477746"/>
              <a:ext cx="4838040" cy="717840"/>
            </p14:xfrm>
          </p:contentPart>
        </mc:Choice>
        <mc:Fallback xmlns="">
          <p:pic>
            <p:nvPicPr>
              <p:cNvPr id="67903" name="墨迹 67905">
                <a:extLst>
                  <a:ext uri="{FF2B5EF4-FFF2-40B4-BE49-F238E27FC236}">
                    <a16:creationId xmlns:a16="http://schemas.microsoft.com/office/drawing/2014/main" id="{1243A955-8B2A-4B4A-B533-552AD96F7915}"/>
                  </a:ext>
                </a:extLst>
              </p:cNvPr>
              <p:cNvPicPr/>
              <p:nvPr/>
            </p:nvPicPr>
            <p:blipFill>
              <a:blip r:embed="rId50"/>
              <a:stretch>
                <a:fillRect/>
              </a:stretch>
            </p:blipFill>
            <p:spPr>
              <a:xfrm>
                <a:off x="5891780" y="7447146"/>
                <a:ext cx="489924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7904" name="墨迹 67906">
                <a:extLst>
                  <a:ext uri="{FF2B5EF4-FFF2-40B4-BE49-F238E27FC236}">
                    <a16:creationId xmlns:a16="http://schemas.microsoft.com/office/drawing/2014/main" id="{DAB63DB8-1DFB-8A48-9134-FB5758254A16}"/>
                  </a:ext>
                </a:extLst>
              </p14:cNvPr>
              <p14:cNvContentPartPr/>
              <p14:nvPr/>
            </p14:nvContentPartPr>
            <p14:xfrm>
              <a:off x="4635740" y="7554066"/>
              <a:ext cx="877320" cy="333360"/>
            </p14:xfrm>
          </p:contentPart>
        </mc:Choice>
        <mc:Fallback xmlns="">
          <p:pic>
            <p:nvPicPr>
              <p:cNvPr id="67904" name="墨迹 67906">
                <a:extLst>
                  <a:ext uri="{FF2B5EF4-FFF2-40B4-BE49-F238E27FC236}">
                    <a16:creationId xmlns:a16="http://schemas.microsoft.com/office/drawing/2014/main" id="{DAB63DB8-1DFB-8A48-9134-FB5758254A16}"/>
                  </a:ext>
                </a:extLst>
              </p:cNvPr>
              <p:cNvPicPr/>
              <p:nvPr/>
            </p:nvPicPr>
            <p:blipFill>
              <a:blip r:embed="rId52"/>
              <a:stretch>
                <a:fillRect/>
              </a:stretch>
            </p:blipFill>
            <p:spPr>
              <a:xfrm>
                <a:off x="4605153" y="7523139"/>
                <a:ext cx="938495" cy="39449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7905" name="墨迹 67907">
                <a:extLst>
                  <a:ext uri="{FF2B5EF4-FFF2-40B4-BE49-F238E27FC236}">
                    <a16:creationId xmlns:a16="http://schemas.microsoft.com/office/drawing/2014/main" id="{50678D64-8E06-ED47-BF16-38582A7D916A}"/>
                  </a:ext>
                </a:extLst>
              </p14:cNvPr>
              <p14:cNvContentPartPr/>
              <p14:nvPr/>
            </p14:nvContentPartPr>
            <p14:xfrm>
              <a:off x="148700" y="6906066"/>
              <a:ext cx="4044600" cy="1311120"/>
            </p14:xfrm>
          </p:contentPart>
        </mc:Choice>
        <mc:Fallback xmlns="">
          <p:pic>
            <p:nvPicPr>
              <p:cNvPr id="67905" name="墨迹 67907">
                <a:extLst>
                  <a:ext uri="{FF2B5EF4-FFF2-40B4-BE49-F238E27FC236}">
                    <a16:creationId xmlns:a16="http://schemas.microsoft.com/office/drawing/2014/main" id="{50678D64-8E06-ED47-BF16-38582A7D916A}"/>
                  </a:ext>
                </a:extLst>
              </p:cNvPr>
              <p:cNvPicPr/>
              <p:nvPr/>
            </p:nvPicPr>
            <p:blipFill>
              <a:blip r:embed="rId54"/>
              <a:stretch>
                <a:fillRect/>
              </a:stretch>
            </p:blipFill>
            <p:spPr>
              <a:xfrm>
                <a:off x="118097" y="6875106"/>
                <a:ext cx="4106165" cy="1372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479425" y="1841500"/>
            <a:ext cx="2300288" cy="901700"/>
          </a:xfrm>
          <a:prstGeom prst="roundRect">
            <a:avLst/>
          </a:prstGeom>
          <a:ln>
            <a:solidFill>
              <a:srgbClr val="005724"/>
            </a:solidFill>
          </a:ln>
        </p:spPr>
        <p:style>
          <a:lnRef idx="2">
            <a:schemeClr val="dk1"/>
          </a:lnRef>
          <a:fillRef idx="1">
            <a:schemeClr val="lt1"/>
          </a:fillRef>
          <a:effectRef idx="0">
            <a:schemeClr val="dk1"/>
          </a:effectRef>
          <a:fontRef idx="minor">
            <a:schemeClr val="dk1"/>
          </a:fontRef>
        </p:style>
        <p:txBody>
          <a:bodyPr anchor="ctr"/>
          <a:lstStyle/>
          <a:p>
            <a:pPr algn="ctr" fontAlgn="auto"/>
            <a:r>
              <a:rPr lang="en-US" altLang="zh-CN" sz="2000" noProof="1"/>
              <a:t>Gait planning </a:t>
            </a:r>
          </a:p>
        </p:txBody>
      </p:sp>
      <p:sp>
        <p:nvSpPr>
          <p:cNvPr id="6" name="圆角矩形 5"/>
          <p:cNvSpPr/>
          <p:nvPr/>
        </p:nvSpPr>
        <p:spPr>
          <a:xfrm>
            <a:off x="479425" y="3282950"/>
            <a:ext cx="2300288" cy="900113"/>
          </a:xfrm>
          <a:prstGeom prst="roundRect">
            <a:avLst/>
          </a:prstGeom>
          <a:ln>
            <a:solidFill>
              <a:srgbClr val="005724"/>
            </a:solidFill>
          </a:ln>
        </p:spPr>
        <p:style>
          <a:lnRef idx="2">
            <a:schemeClr val="dk1"/>
          </a:lnRef>
          <a:fillRef idx="1">
            <a:schemeClr val="lt1"/>
          </a:fillRef>
          <a:effectRef idx="0">
            <a:schemeClr val="dk1"/>
          </a:effectRef>
          <a:fontRef idx="minor">
            <a:schemeClr val="dk1"/>
          </a:fontRef>
        </p:style>
        <p:txBody>
          <a:bodyPr anchor="ctr"/>
          <a:lstStyle/>
          <a:p>
            <a:pPr algn="ctr" fontAlgn="auto"/>
            <a:r>
              <a:rPr lang="en-US" altLang="zh-CN" sz="2000" noProof="1"/>
              <a:t>Special gait for obstacle striding</a:t>
            </a:r>
          </a:p>
        </p:txBody>
      </p:sp>
      <p:sp>
        <p:nvSpPr>
          <p:cNvPr id="10" name="圆角矩形 9"/>
          <p:cNvSpPr/>
          <p:nvPr/>
        </p:nvSpPr>
        <p:spPr>
          <a:xfrm>
            <a:off x="479425" y="4733925"/>
            <a:ext cx="2300288" cy="900113"/>
          </a:xfrm>
          <a:prstGeom prst="roundRect">
            <a:avLst/>
          </a:prstGeom>
          <a:ln>
            <a:solidFill>
              <a:srgbClr val="005724"/>
            </a:solidFill>
          </a:ln>
        </p:spPr>
        <p:style>
          <a:lnRef idx="2">
            <a:schemeClr val="dk1"/>
          </a:lnRef>
          <a:fillRef idx="1">
            <a:schemeClr val="lt1"/>
          </a:fillRef>
          <a:effectRef idx="0">
            <a:schemeClr val="dk1"/>
          </a:effectRef>
          <a:fontRef idx="minor">
            <a:schemeClr val="dk1"/>
          </a:fontRef>
        </p:style>
        <p:txBody>
          <a:bodyPr anchor="ctr"/>
          <a:lstStyle/>
          <a:p>
            <a:pPr algn="ctr" fontAlgn="auto"/>
            <a:r>
              <a:rPr lang="en-US" altLang="zh-CN" sz="2000" noProof="1"/>
              <a:t>Path planning</a:t>
            </a:r>
          </a:p>
        </p:txBody>
      </p:sp>
      <p:sp>
        <p:nvSpPr>
          <p:cNvPr id="11" name="右箭头 10"/>
          <p:cNvSpPr/>
          <p:nvPr/>
        </p:nvSpPr>
        <p:spPr>
          <a:xfrm>
            <a:off x="2784475" y="2132013"/>
            <a:ext cx="647700" cy="288925"/>
          </a:xfrm>
          <a:prstGeom prst="rightArrow">
            <a:avLst/>
          </a:prstGeom>
          <a:solidFill>
            <a:srgbClr val="005724"/>
          </a:solidFill>
          <a:ln>
            <a:solidFill>
              <a:srgbClr val="005724"/>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endParaRPr lang="zh-CN" altLang="en-US" sz="2000" noProof="1"/>
          </a:p>
        </p:txBody>
      </p:sp>
      <p:sp>
        <p:nvSpPr>
          <p:cNvPr id="12" name="右箭头 11"/>
          <p:cNvSpPr/>
          <p:nvPr/>
        </p:nvSpPr>
        <p:spPr>
          <a:xfrm>
            <a:off x="2779713" y="3589338"/>
            <a:ext cx="647700" cy="287337"/>
          </a:xfrm>
          <a:prstGeom prst="rightArrow">
            <a:avLst/>
          </a:prstGeom>
          <a:solidFill>
            <a:srgbClr val="005724"/>
          </a:solidFill>
          <a:ln>
            <a:solidFill>
              <a:srgbClr val="005724"/>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endParaRPr lang="zh-CN" altLang="en-US" sz="2000" noProof="1"/>
          </a:p>
        </p:txBody>
      </p:sp>
      <p:sp>
        <p:nvSpPr>
          <p:cNvPr id="13" name="右箭头 12"/>
          <p:cNvSpPr/>
          <p:nvPr/>
        </p:nvSpPr>
        <p:spPr>
          <a:xfrm>
            <a:off x="2779713" y="5038725"/>
            <a:ext cx="647700" cy="288925"/>
          </a:xfrm>
          <a:prstGeom prst="rightArrow">
            <a:avLst/>
          </a:prstGeom>
          <a:solidFill>
            <a:srgbClr val="005724"/>
          </a:solidFill>
          <a:ln>
            <a:solidFill>
              <a:srgbClr val="005724"/>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endParaRPr lang="zh-CN" altLang="en-US" sz="2000" noProof="1"/>
          </a:p>
        </p:txBody>
      </p:sp>
      <p:sp>
        <p:nvSpPr>
          <p:cNvPr id="14" name="圆角矩形 13"/>
          <p:cNvSpPr/>
          <p:nvPr/>
        </p:nvSpPr>
        <p:spPr>
          <a:xfrm>
            <a:off x="3432175" y="1825625"/>
            <a:ext cx="3681413" cy="2357438"/>
          </a:xfrm>
          <a:prstGeom prst="roundRect">
            <a:avLst/>
          </a:prstGeom>
          <a:ln>
            <a:solidFill>
              <a:srgbClr val="005724"/>
            </a:solidFill>
          </a:ln>
        </p:spPr>
        <p:style>
          <a:lnRef idx="2">
            <a:schemeClr val="dk1"/>
          </a:lnRef>
          <a:fillRef idx="1">
            <a:schemeClr val="lt1"/>
          </a:fillRef>
          <a:effectRef idx="0">
            <a:schemeClr val="dk1"/>
          </a:effectRef>
          <a:fontRef idx="minor">
            <a:schemeClr val="dk1"/>
          </a:fontRef>
        </p:style>
        <p:txBody>
          <a:bodyPr anchor="ctr"/>
          <a:lstStyle/>
          <a:p>
            <a:pPr marL="285750" indent="-285750" algn="ctr" fontAlgn="auto">
              <a:buFont typeface="Arial" panose="020B0604020202020204" pitchFamily="34" charset="0"/>
              <a:buChar char="•"/>
            </a:pPr>
            <a:endParaRPr lang="en-US" altLang="zh-CN" sz="2000" noProof="1"/>
          </a:p>
          <a:p>
            <a:pPr marL="285750" indent="-285750" algn="ctr" fontAlgn="auto">
              <a:buFont typeface="Arial" panose="020B0604020202020204" pitchFamily="34" charset="0"/>
              <a:buChar char="•"/>
            </a:pPr>
            <a:r>
              <a:rPr lang="en-US" altLang="zh-CN" sz="2000" noProof="1"/>
              <a:t>Avoidance method, crossing method and gait characteristics</a:t>
            </a:r>
          </a:p>
          <a:p>
            <a:pPr algn="ctr" fontAlgn="auto">
              <a:buFont typeface="Arial" panose="020B0604020202020204" pitchFamily="34" charset="0"/>
              <a:buNone/>
            </a:pPr>
            <a:endParaRPr lang="en-US" altLang="zh-CN" sz="2000" noProof="1"/>
          </a:p>
          <a:p>
            <a:pPr marL="285750" indent="-285750" algn="ctr" fontAlgn="auto">
              <a:buFont typeface="Arial" panose="020B0604020202020204" pitchFamily="34" charset="0"/>
              <a:buChar char="•"/>
            </a:pPr>
            <a:r>
              <a:rPr lang="en-US" altLang="zh-CN" sz="2000" noProof="1"/>
              <a:t>Bazier curve for foot's trajectory in different obstacles' condition</a:t>
            </a:r>
          </a:p>
          <a:p>
            <a:pPr marL="285750" indent="-285750" algn="ctr" fontAlgn="auto">
              <a:buFont typeface="Arial" panose="020B0604020202020204" pitchFamily="34" charset="0"/>
              <a:buChar char="•"/>
            </a:pPr>
            <a:endParaRPr lang="en-US" altLang="zh-CN" sz="2000" noProof="1"/>
          </a:p>
        </p:txBody>
      </p:sp>
      <p:sp>
        <p:nvSpPr>
          <p:cNvPr id="15" name="圆角矩形 14"/>
          <p:cNvSpPr/>
          <p:nvPr/>
        </p:nvSpPr>
        <p:spPr>
          <a:xfrm>
            <a:off x="3427413" y="4733925"/>
            <a:ext cx="3684587" cy="900113"/>
          </a:xfrm>
          <a:prstGeom prst="roundRect">
            <a:avLst/>
          </a:prstGeom>
          <a:ln>
            <a:solidFill>
              <a:srgbClr val="005724"/>
            </a:solidFill>
          </a:ln>
        </p:spPr>
        <p:style>
          <a:lnRef idx="2">
            <a:schemeClr val="dk1"/>
          </a:lnRef>
          <a:fillRef idx="1">
            <a:schemeClr val="lt1"/>
          </a:fillRef>
          <a:effectRef idx="0">
            <a:schemeClr val="dk1"/>
          </a:effectRef>
          <a:fontRef idx="minor">
            <a:schemeClr val="dk1"/>
          </a:fontRef>
        </p:style>
        <p:txBody>
          <a:bodyPr anchor="ctr"/>
          <a:lstStyle/>
          <a:p>
            <a:pPr marL="285750" indent="-285750" algn="ctr" fontAlgn="auto">
              <a:buFont typeface="Arial" panose="020B0604020202020204" pitchFamily="34" charset="0"/>
              <a:buChar char="•"/>
            </a:pPr>
            <a:r>
              <a:rPr lang="en-US" altLang="zh-CN" sz="2000" noProof="1"/>
              <a:t>Approaching object and avoiding obstacle ability training</a:t>
            </a:r>
          </a:p>
        </p:txBody>
      </p:sp>
      <p:sp>
        <p:nvSpPr>
          <p:cNvPr id="16" name="右箭头 15"/>
          <p:cNvSpPr/>
          <p:nvPr/>
        </p:nvSpPr>
        <p:spPr>
          <a:xfrm>
            <a:off x="7113588" y="2860675"/>
            <a:ext cx="1100137" cy="287338"/>
          </a:xfrm>
          <a:prstGeom prst="rightArrow">
            <a:avLst/>
          </a:prstGeom>
          <a:solidFill>
            <a:srgbClr val="005724"/>
          </a:solidFill>
          <a:ln>
            <a:solidFill>
              <a:srgbClr val="005724"/>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endParaRPr lang="zh-CN" altLang="en-US" sz="2000" noProof="1"/>
          </a:p>
        </p:txBody>
      </p:sp>
      <p:sp>
        <p:nvSpPr>
          <p:cNvPr id="17" name="右箭头 16"/>
          <p:cNvSpPr/>
          <p:nvPr/>
        </p:nvSpPr>
        <p:spPr>
          <a:xfrm>
            <a:off x="7112000" y="5038725"/>
            <a:ext cx="1101725" cy="288925"/>
          </a:xfrm>
          <a:prstGeom prst="rightArrow">
            <a:avLst/>
          </a:prstGeom>
          <a:solidFill>
            <a:srgbClr val="005724"/>
          </a:solidFill>
          <a:ln>
            <a:solidFill>
              <a:srgbClr val="005724"/>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endParaRPr lang="zh-CN" altLang="en-US" sz="2000" noProof="1"/>
          </a:p>
        </p:txBody>
      </p:sp>
      <p:sp>
        <p:nvSpPr>
          <p:cNvPr id="18" name="圆角矩形 17"/>
          <p:cNvSpPr/>
          <p:nvPr/>
        </p:nvSpPr>
        <p:spPr>
          <a:xfrm>
            <a:off x="8213725" y="1825625"/>
            <a:ext cx="3671888" cy="3808413"/>
          </a:xfrm>
          <a:prstGeom prst="roundRect">
            <a:avLst/>
          </a:prstGeom>
          <a:ln>
            <a:solidFill>
              <a:srgbClr val="005724"/>
            </a:solidFill>
          </a:ln>
        </p:spPr>
        <p:style>
          <a:lnRef idx="2">
            <a:schemeClr val="dk1"/>
          </a:lnRef>
          <a:fillRef idx="1">
            <a:schemeClr val="lt1"/>
          </a:fillRef>
          <a:effectRef idx="0">
            <a:schemeClr val="dk1"/>
          </a:effectRef>
          <a:fontRef idx="minor">
            <a:schemeClr val="dk1"/>
          </a:fontRef>
        </p:style>
        <p:txBody>
          <a:bodyPr anchor="ctr"/>
          <a:lstStyle/>
          <a:p>
            <a:pPr marL="285750" indent="-285750" algn="ctr" fontAlgn="auto">
              <a:buFont typeface="Arial" panose="020B0604020202020204" pitchFamily="34" charset="0"/>
              <a:buChar char="•"/>
            </a:pPr>
            <a:endParaRPr lang="en-US" altLang="zh-CN" sz="2000" noProof="1"/>
          </a:p>
          <a:p>
            <a:pPr marL="285750" indent="-285750" algn="ctr" fontAlgn="auto">
              <a:buFont typeface="Arial" panose="020B0604020202020204" pitchFamily="34" charset="0"/>
              <a:buChar char="•"/>
            </a:pPr>
            <a:r>
              <a:rPr lang="en-US" altLang="zh-CN" sz="2000" noProof="1"/>
              <a:t>Combination of gait planning and path planning for Hexapod robot</a:t>
            </a:r>
          </a:p>
          <a:p>
            <a:pPr algn="ctr" fontAlgn="auto">
              <a:buFont typeface="Arial" panose="020B0604020202020204" pitchFamily="34" charset="0"/>
              <a:buNone/>
            </a:pPr>
            <a:endParaRPr lang="en-US" altLang="zh-CN" sz="2000" noProof="1"/>
          </a:p>
          <a:p>
            <a:pPr marL="285750" indent="-285750" algn="ctr" fontAlgn="auto">
              <a:buFont typeface="Arial" panose="020B0604020202020204" pitchFamily="34" charset="0"/>
              <a:buChar char="•"/>
            </a:pPr>
            <a:r>
              <a:rPr lang="en-US" altLang="zh-CN" sz="2000" noProof="1"/>
              <a:t>Train for Hexapod robot and intelligent walking ability in nuclear power plant</a:t>
            </a:r>
          </a:p>
        </p:txBody>
      </p:sp>
      <p:grpSp>
        <p:nvGrpSpPr>
          <p:cNvPr id="69644" name="组合 51"/>
          <p:cNvGrpSpPr>
            <a:grpSpLocks/>
          </p:cNvGrpSpPr>
          <p:nvPr/>
        </p:nvGrpSpPr>
        <p:grpSpPr bwMode="auto">
          <a:xfrm>
            <a:off x="82550" y="76200"/>
            <a:ext cx="4581525" cy="890588"/>
            <a:chOff x="-52708" y="160086"/>
            <a:chExt cx="4581525" cy="891692"/>
          </a:xfrm>
        </p:grpSpPr>
        <p:sp>
          <p:nvSpPr>
            <p:cNvPr id="49" name="单圆角矩形 48"/>
            <p:cNvSpPr/>
            <p:nvPr/>
          </p:nvSpPr>
          <p:spPr>
            <a:xfrm>
              <a:off x="841055" y="396917"/>
              <a:ext cx="368776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sz="2400" b="1" noProof="1">
                  <a:latin typeface="Times New Roman" panose="02020603050405020304" pitchFamily="18" charset="0"/>
                  <a:cs typeface="Times New Roman" panose="02020603050405020304" pitchFamily="18" charset="0"/>
                </a:rPr>
                <a:t>Conclusion</a:t>
              </a:r>
            </a:p>
          </p:txBody>
        </p:sp>
        <p:pic>
          <p:nvPicPr>
            <p:cNvPr id="50" name="图片 49"/>
            <p:cNvPicPr>
              <a:picLocks noChangeAspect="1"/>
            </p:cNvPicPr>
            <p:nvPr/>
          </p:nvPicPr>
          <p:blipFill rotWithShape="1">
            <a:blip r:embed="rId2"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1+#ppt_w/2"/>
                                          </p:val>
                                        </p:tav>
                                        <p:tav tm="100000">
                                          <p:val>
                                            <p:strVal val="#ppt_x"/>
                                          </p:val>
                                        </p:tav>
                                      </p:tavLst>
                                    </p:anim>
                                    <p:anim calcmode="lin" valueType="num">
                                      <p:cBhvr additive="base">
                                        <p:cTn id="4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0" grpId="0" animBg="1"/>
      <p:bldP spid="10" grpId="1"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文本框 9"/>
          <p:cNvSpPr txBox="1">
            <a:spLocks noChangeArrowheads="1"/>
          </p:cNvSpPr>
          <p:nvPr/>
        </p:nvSpPr>
        <p:spPr bwMode="auto">
          <a:xfrm>
            <a:off x="2001838" y="796925"/>
            <a:ext cx="851535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250000"/>
              </a:lnSpc>
              <a:buFont typeface="Wingdings" panose="05000000000000000000" pitchFamily="2" charset="2"/>
              <a:buChar char="l"/>
            </a:pPr>
            <a:r>
              <a:rPr lang="en-US" altLang="zh-CN" sz="2400"/>
              <a:t>Based on the gait energy consumption and the force accepted by foot</a:t>
            </a:r>
          </a:p>
          <a:p>
            <a:pPr>
              <a:lnSpc>
                <a:spcPct val="250000"/>
              </a:lnSpc>
              <a:buFont typeface="Wingdings" panose="05000000000000000000" pitchFamily="2" charset="2"/>
              <a:buChar char="l"/>
            </a:pPr>
            <a:r>
              <a:rPr lang="en-US" altLang="zh-CN" sz="2400"/>
              <a:t>Combination with the Q-Learning to strengthen the omnidirectional athletic ability</a:t>
            </a:r>
          </a:p>
          <a:p>
            <a:pPr>
              <a:lnSpc>
                <a:spcPct val="250000"/>
              </a:lnSpc>
              <a:buFont typeface="Wingdings" panose="05000000000000000000" pitchFamily="2" charset="2"/>
              <a:buChar char="l"/>
            </a:pPr>
            <a:r>
              <a:rPr lang="en-US" altLang="zh-CN" sz="2400"/>
              <a:t>Optimization of training process between gait planning and path planning</a:t>
            </a:r>
          </a:p>
        </p:txBody>
      </p:sp>
      <p:grpSp>
        <p:nvGrpSpPr>
          <p:cNvPr id="70658" name="组合 51"/>
          <p:cNvGrpSpPr>
            <a:grpSpLocks/>
          </p:cNvGrpSpPr>
          <p:nvPr/>
        </p:nvGrpSpPr>
        <p:grpSpPr bwMode="auto">
          <a:xfrm>
            <a:off x="82550" y="76200"/>
            <a:ext cx="4581525" cy="890588"/>
            <a:chOff x="-52708" y="160086"/>
            <a:chExt cx="4581525" cy="891692"/>
          </a:xfrm>
        </p:grpSpPr>
        <p:sp>
          <p:nvSpPr>
            <p:cNvPr id="49" name="单圆角矩形 48"/>
            <p:cNvSpPr/>
            <p:nvPr/>
          </p:nvSpPr>
          <p:spPr>
            <a:xfrm>
              <a:off x="841055" y="396917"/>
              <a:ext cx="3687762" cy="418030"/>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sz="2400" b="1" noProof="1">
                  <a:latin typeface="Times New Roman" panose="02020603050405020304" pitchFamily="18" charset="0"/>
                  <a:cs typeface="Times New Roman" panose="02020603050405020304" pitchFamily="18" charset="0"/>
                </a:rPr>
                <a:t>Prospect</a:t>
              </a:r>
            </a:p>
          </p:txBody>
        </p:sp>
        <p:pic>
          <p:nvPicPr>
            <p:cNvPr id="50" name="图片 49"/>
            <p:cNvPicPr>
              <a:picLocks noChangeAspect="1"/>
            </p:cNvPicPr>
            <p:nvPr/>
          </p:nvPicPr>
          <p:blipFill rotWithShape="1">
            <a:blip r:embed="rId3"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14"/>
          <p:cNvSpPr txBox="1">
            <a:spLocks noChangeArrowheads="1"/>
          </p:cNvSpPr>
          <p:nvPr/>
        </p:nvSpPr>
        <p:spPr bwMode="auto">
          <a:xfrm>
            <a:off x="947738" y="5961063"/>
            <a:ext cx="3209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CA" altLang="en-US" sz="2400">
                <a:solidFill>
                  <a:srgbClr val="000000"/>
                </a:solidFill>
              </a:rPr>
              <a:t>Omnidirectional ability</a:t>
            </a:r>
          </a:p>
        </p:txBody>
      </p:sp>
      <p:sp>
        <p:nvSpPr>
          <p:cNvPr id="10242"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64D14EFB-AC30-465E-97E3-2C29A73E5BD8}" type="slidenum">
              <a:rPr lang="zh-CN" altLang="en-US">
                <a:solidFill>
                  <a:srgbClr val="898989"/>
                </a:solidFill>
              </a:rPr>
              <a:pPr fontAlgn="base"/>
              <a:t>5</a:t>
            </a:fld>
            <a:endParaRPr lang="zh-CN" altLang="en-US">
              <a:solidFill>
                <a:srgbClr val="898989"/>
              </a:solidFill>
            </a:endParaRPr>
          </a:p>
        </p:txBody>
      </p:sp>
      <p:sp>
        <p:nvSpPr>
          <p:cNvPr id="10243" name="矩形 3"/>
          <p:cNvSpPr>
            <a:spLocks noChangeArrowheads="1"/>
          </p:cNvSpPr>
          <p:nvPr/>
        </p:nvSpPr>
        <p:spPr bwMode="auto">
          <a:xfrm>
            <a:off x="5186363" y="5961063"/>
            <a:ext cx="2638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CA" altLang="en-US" sz="2400">
                <a:solidFill>
                  <a:srgbClr val="000000"/>
                </a:solidFill>
              </a:rPr>
              <a:t>High payload ability</a:t>
            </a:r>
          </a:p>
        </p:txBody>
      </p:sp>
      <p:sp>
        <p:nvSpPr>
          <p:cNvPr id="10244" name="矩形 5"/>
          <p:cNvSpPr>
            <a:spLocks noChangeArrowheads="1"/>
          </p:cNvSpPr>
          <p:nvPr/>
        </p:nvSpPr>
        <p:spPr bwMode="auto">
          <a:xfrm>
            <a:off x="9223375" y="5930900"/>
            <a:ext cx="2325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CA" altLang="en-US" sz="2400">
                <a:solidFill>
                  <a:srgbClr val="000000"/>
                </a:solidFill>
              </a:rPr>
              <a:t>High robustness  </a:t>
            </a:r>
          </a:p>
        </p:txBody>
      </p:sp>
      <p:pic>
        <p:nvPicPr>
          <p:cNvPr id="10245"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775" y="3644900"/>
            <a:ext cx="30924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775" y="1585913"/>
            <a:ext cx="3092450"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图片 11"/>
          <p:cNvPicPr>
            <a:picLocks noChangeAspect="1" noChangeArrowheads="1"/>
          </p:cNvPicPr>
          <p:nvPr/>
        </p:nvPicPr>
        <p:blipFill>
          <a:blip r:embed="rId5">
            <a:extLst>
              <a:ext uri="{28A0092B-C50C-407E-A947-70E740481C1C}">
                <a14:useLocalDpi xmlns:a14="http://schemas.microsoft.com/office/drawing/2010/main" val="0"/>
              </a:ext>
            </a:extLst>
          </a:blip>
          <a:srcRect l="7260"/>
          <a:stretch>
            <a:fillRect/>
          </a:stretch>
        </p:blipFill>
        <p:spPr bwMode="auto">
          <a:xfrm>
            <a:off x="334963" y="2060575"/>
            <a:ext cx="4284662"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图片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1488" y="2432050"/>
            <a:ext cx="4087812"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9" name="组合 51"/>
          <p:cNvGrpSpPr>
            <a:grpSpLocks/>
          </p:cNvGrpSpPr>
          <p:nvPr/>
        </p:nvGrpSpPr>
        <p:grpSpPr bwMode="auto">
          <a:xfrm>
            <a:off x="88900" y="96838"/>
            <a:ext cx="7026275" cy="892175"/>
            <a:chOff x="-52708" y="160086"/>
            <a:chExt cx="7027545" cy="891692"/>
          </a:xfrm>
        </p:grpSpPr>
        <p:sp>
          <p:nvSpPr>
            <p:cNvPr id="49" name="单圆角矩形 48"/>
            <p:cNvSpPr/>
            <p:nvPr/>
          </p:nvSpPr>
          <p:spPr>
            <a:xfrm>
              <a:off x="841217" y="398082"/>
              <a:ext cx="6133620" cy="417286"/>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defRPr/>
              </a:pPr>
              <a:r>
                <a:rPr lang="en-US" altLang="zh-CN" sz="2400" noProof="1">
                  <a:solidFill>
                    <a:prstClr val="white"/>
                  </a:solidFill>
                  <a:sym typeface="+mn-ea"/>
                </a:rPr>
                <a:t>Introduction : Why do we study hexapod robot?</a:t>
              </a:r>
              <a:endParaRPr lang="zh-CN" altLang="en-US" sz="2400" b="1" noProof="1">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7"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
        <p:nvSpPr>
          <p:cNvPr id="10252" name="矩形 1"/>
          <p:cNvSpPr>
            <a:spLocks noChangeArrowheads="1"/>
          </p:cNvSpPr>
          <p:nvPr/>
        </p:nvSpPr>
        <p:spPr bwMode="auto">
          <a:xfrm>
            <a:off x="9094788" y="5226050"/>
            <a:ext cx="30972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a:solidFill>
                  <a:srgbClr val="595959"/>
                </a:solidFill>
              </a:rPr>
              <a:t>Object carrying hexapod robots </a:t>
            </a:r>
          </a:p>
          <a:p>
            <a:r>
              <a:rPr lang="en-US" altLang="zh-CN" sz="1600">
                <a:solidFill>
                  <a:srgbClr val="595959"/>
                </a:solidFill>
              </a:rPr>
              <a:t>design by Hua Deng</a:t>
            </a:r>
          </a:p>
        </p:txBody>
      </p:sp>
      <p:sp>
        <p:nvSpPr>
          <p:cNvPr id="10253" name="矩形 2"/>
          <p:cNvSpPr>
            <a:spLocks noChangeArrowheads="1"/>
          </p:cNvSpPr>
          <p:nvPr/>
        </p:nvSpPr>
        <p:spPr bwMode="auto">
          <a:xfrm>
            <a:off x="1074738" y="5473700"/>
            <a:ext cx="25860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600">
                <a:solidFill>
                  <a:srgbClr val="595959"/>
                </a:solidFill>
              </a:rPr>
              <a:t>MX-Phoenix design by Zenta </a:t>
            </a:r>
          </a:p>
        </p:txBody>
      </p:sp>
      <p:sp>
        <p:nvSpPr>
          <p:cNvPr id="10254" name="矩形 3"/>
          <p:cNvSpPr>
            <a:spLocks noChangeArrowheads="1"/>
          </p:cNvSpPr>
          <p:nvPr/>
        </p:nvSpPr>
        <p:spPr bwMode="auto">
          <a:xfrm>
            <a:off x="4403725" y="5494338"/>
            <a:ext cx="4203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595959"/>
                </a:solidFill>
              </a:rPr>
              <a:t> Heavyload robot in Shanghai jiaotong university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D226205D-7CFC-4EB0-B4A3-22175C36B2A5}" type="slidenum">
              <a:rPr lang="zh-CN" altLang="en-US">
                <a:solidFill>
                  <a:srgbClr val="898989"/>
                </a:solidFill>
              </a:rPr>
              <a:pPr fontAlgn="base"/>
              <a:t>6</a:t>
            </a:fld>
            <a:endParaRPr lang="zh-CN" altLang="en-US">
              <a:solidFill>
                <a:srgbClr val="898989"/>
              </a:solidFill>
            </a:endParaRPr>
          </a:p>
        </p:txBody>
      </p:sp>
      <p:grpSp>
        <p:nvGrpSpPr>
          <p:cNvPr id="12290" name="组合 51"/>
          <p:cNvGrpSpPr>
            <a:grpSpLocks/>
          </p:cNvGrpSpPr>
          <p:nvPr/>
        </p:nvGrpSpPr>
        <p:grpSpPr bwMode="auto">
          <a:xfrm>
            <a:off x="68263" y="90488"/>
            <a:ext cx="5794375" cy="892175"/>
            <a:chOff x="-52708" y="160086"/>
            <a:chExt cx="5794375" cy="891692"/>
          </a:xfrm>
        </p:grpSpPr>
        <p:sp>
          <p:nvSpPr>
            <p:cNvPr id="49" name="单圆角矩形 48"/>
            <p:cNvSpPr/>
            <p:nvPr/>
          </p:nvSpPr>
          <p:spPr>
            <a:xfrm>
              <a:off x="841054" y="398082"/>
              <a:ext cx="4900613" cy="417286"/>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altLang="zh-CN" sz="2400" noProof="1">
                  <a:solidFill>
                    <a:prstClr val="white"/>
                  </a:solidFill>
                  <a:sym typeface="+mn-ea"/>
                </a:rPr>
                <a:t>Introduction : Review of gait planning</a:t>
              </a:r>
              <a:endParaRPr lang="zh-CN" altLang="en-US" sz="2400" b="1" noProof="1">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3"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grpSp>
        <p:nvGrpSpPr>
          <p:cNvPr id="12293" name="组合 13"/>
          <p:cNvGrpSpPr>
            <a:grpSpLocks/>
          </p:cNvGrpSpPr>
          <p:nvPr/>
        </p:nvGrpSpPr>
        <p:grpSpPr bwMode="auto">
          <a:xfrm>
            <a:off x="6294438" y="3963988"/>
            <a:ext cx="4924425" cy="1008062"/>
            <a:chOff x="7672" y="4607"/>
            <a:chExt cx="7755" cy="1588"/>
          </a:xfrm>
        </p:grpSpPr>
        <p:sp>
          <p:nvSpPr>
            <p:cNvPr id="10" name="圆角矩形 9"/>
            <p:cNvSpPr/>
            <p:nvPr/>
          </p:nvSpPr>
          <p:spPr>
            <a:xfrm>
              <a:off x="9032" y="4970"/>
              <a:ext cx="6395" cy="975"/>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sym typeface="+mn-ea"/>
                </a:rPr>
                <a:t>WANG has proposed </a:t>
              </a:r>
              <a:r>
                <a:rPr lang="en-US" altLang="zh-CN" noProof="1">
                  <a:solidFill>
                    <a:srgbClr val="FFFF00"/>
                  </a:solidFill>
                  <a:sym typeface="+mn-ea"/>
                </a:rPr>
                <a:t>the CPG control system</a:t>
              </a:r>
              <a:r>
                <a:rPr lang="en-US" altLang="zh-CN" noProof="1">
                  <a:sym typeface="+mn-ea"/>
                </a:rPr>
                <a:t> for simulating the gait movement</a:t>
              </a:r>
              <a:endParaRPr lang="zh-CN" altLang="en-US" noProof="1"/>
            </a:p>
          </p:txBody>
        </p:sp>
        <p:sp>
          <p:nvSpPr>
            <p:cNvPr id="9" name="椭圆 8"/>
            <p:cNvSpPr/>
            <p:nvPr/>
          </p:nvSpPr>
          <p:spPr>
            <a:xfrm>
              <a:off x="7672" y="4607"/>
              <a:ext cx="1587" cy="1588"/>
            </a:xfrm>
            <a:prstGeom prst="ellipse">
              <a:avLst/>
            </a:prstGeom>
            <a:solidFill>
              <a:srgbClr val="00572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t>2008</a:t>
              </a:r>
            </a:p>
          </p:txBody>
        </p:sp>
      </p:grpSp>
      <p:sp>
        <p:nvSpPr>
          <p:cNvPr id="13" name="L 形 12"/>
          <p:cNvSpPr/>
          <p:nvPr/>
        </p:nvSpPr>
        <p:spPr>
          <a:xfrm>
            <a:off x="5959475" y="4789488"/>
            <a:ext cx="431800" cy="431800"/>
          </a:xfrm>
          <a:prstGeom prst="corner">
            <a:avLst/>
          </a:prstGeom>
          <a:solidFill>
            <a:srgbClr val="005724"/>
          </a:solidFill>
          <a:ln>
            <a:solidFill>
              <a:srgbClr val="0057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2297" name="组合 16"/>
          <p:cNvGrpSpPr>
            <a:grpSpLocks/>
          </p:cNvGrpSpPr>
          <p:nvPr/>
        </p:nvGrpSpPr>
        <p:grpSpPr bwMode="auto">
          <a:xfrm>
            <a:off x="1031875" y="5097463"/>
            <a:ext cx="4927600" cy="1008062"/>
            <a:chOff x="138" y="6762"/>
            <a:chExt cx="7761" cy="1588"/>
          </a:xfrm>
        </p:grpSpPr>
        <p:sp>
          <p:nvSpPr>
            <p:cNvPr id="15" name="圆角矩形 14"/>
            <p:cNvSpPr/>
            <p:nvPr/>
          </p:nvSpPr>
          <p:spPr>
            <a:xfrm>
              <a:off x="138" y="7070"/>
              <a:ext cx="6396" cy="973"/>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sym typeface="+mn-ea"/>
                </a:rPr>
                <a:t>GUO has analyzed the factors influence the output signal of CPG system</a:t>
              </a:r>
              <a:endParaRPr lang="zh-CN" altLang="en-US" noProof="1"/>
            </a:p>
          </p:txBody>
        </p:sp>
        <p:sp>
          <p:nvSpPr>
            <p:cNvPr id="16" name="椭圆 15"/>
            <p:cNvSpPr/>
            <p:nvPr/>
          </p:nvSpPr>
          <p:spPr>
            <a:xfrm>
              <a:off x="6311" y="6762"/>
              <a:ext cx="1588" cy="1588"/>
            </a:xfrm>
            <a:prstGeom prst="ellipse">
              <a:avLst/>
            </a:prstGeom>
            <a:solidFill>
              <a:srgbClr val="00572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t>2009</a:t>
              </a:r>
            </a:p>
          </p:txBody>
        </p:sp>
      </p:grpSp>
      <p:sp>
        <p:nvSpPr>
          <p:cNvPr id="18" name="L 形 17"/>
          <p:cNvSpPr/>
          <p:nvPr/>
        </p:nvSpPr>
        <p:spPr>
          <a:xfrm flipH="1">
            <a:off x="5862638" y="3638550"/>
            <a:ext cx="431800" cy="431800"/>
          </a:xfrm>
          <a:prstGeom prst="corner">
            <a:avLst/>
          </a:prstGeom>
          <a:solidFill>
            <a:srgbClr val="005724"/>
          </a:solidFill>
          <a:ln>
            <a:solidFill>
              <a:srgbClr val="0057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2301" name="组合 19"/>
          <p:cNvGrpSpPr>
            <a:grpSpLocks/>
          </p:cNvGrpSpPr>
          <p:nvPr/>
        </p:nvGrpSpPr>
        <p:grpSpPr bwMode="auto">
          <a:xfrm>
            <a:off x="401638" y="2759075"/>
            <a:ext cx="5475287" cy="1009650"/>
            <a:chOff x="-724" y="6762"/>
            <a:chExt cx="8623" cy="1588"/>
          </a:xfrm>
        </p:grpSpPr>
        <p:sp>
          <p:nvSpPr>
            <p:cNvPr id="21" name="圆角矩形 20"/>
            <p:cNvSpPr/>
            <p:nvPr/>
          </p:nvSpPr>
          <p:spPr>
            <a:xfrm>
              <a:off x="-724" y="6937"/>
              <a:ext cx="7448" cy="1298"/>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sym typeface="+mn-ea"/>
                </a:rPr>
                <a:t>J.M Porte has proposed a </a:t>
              </a:r>
              <a:r>
                <a:rPr lang="en-US" altLang="zh-CN" noProof="1">
                  <a:solidFill>
                    <a:srgbClr val="FFFF00"/>
                  </a:solidFill>
                  <a:sym typeface="+mn-ea"/>
                </a:rPr>
                <a:t>priority control method</a:t>
              </a:r>
              <a:r>
                <a:rPr lang="en-US" altLang="zh-CN" noProof="1">
                  <a:sym typeface="+mn-ea"/>
                </a:rPr>
                <a:t> in gait planning to optimize the selection of differents gait</a:t>
              </a:r>
              <a:endParaRPr lang="zh-CN" altLang="en-US" noProof="1"/>
            </a:p>
          </p:txBody>
        </p:sp>
        <p:sp>
          <p:nvSpPr>
            <p:cNvPr id="22" name="椭圆 21"/>
            <p:cNvSpPr/>
            <p:nvPr/>
          </p:nvSpPr>
          <p:spPr>
            <a:xfrm>
              <a:off x="6311" y="6762"/>
              <a:ext cx="1588" cy="1588"/>
            </a:xfrm>
            <a:prstGeom prst="ellipse">
              <a:avLst/>
            </a:prstGeom>
            <a:solidFill>
              <a:srgbClr val="00572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t>2004</a:t>
              </a:r>
            </a:p>
          </p:txBody>
        </p:sp>
      </p:grpSp>
      <p:grpSp>
        <p:nvGrpSpPr>
          <p:cNvPr id="12304" name="组合 22"/>
          <p:cNvGrpSpPr>
            <a:grpSpLocks/>
          </p:cNvGrpSpPr>
          <p:nvPr/>
        </p:nvGrpSpPr>
        <p:grpSpPr bwMode="auto">
          <a:xfrm>
            <a:off x="6103938" y="1319213"/>
            <a:ext cx="5567362" cy="1008062"/>
            <a:chOff x="7672" y="4607"/>
            <a:chExt cx="8767" cy="1588"/>
          </a:xfrm>
        </p:grpSpPr>
        <p:sp>
          <p:nvSpPr>
            <p:cNvPr id="24" name="圆角矩形 23"/>
            <p:cNvSpPr/>
            <p:nvPr/>
          </p:nvSpPr>
          <p:spPr>
            <a:xfrm>
              <a:off x="8944" y="4837"/>
              <a:ext cx="7495" cy="1270"/>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sym typeface="+mn-ea"/>
                </a:rPr>
                <a:t>JIN has proposed an adaptive gait planning for </a:t>
              </a:r>
              <a:r>
                <a:rPr lang="en-US" altLang="zh-CN" noProof="1">
                  <a:solidFill>
                    <a:srgbClr val="FFFF00"/>
                  </a:solidFill>
                  <a:sym typeface="+mn-ea"/>
                </a:rPr>
                <a:t>searching the avaliable foothold</a:t>
              </a:r>
              <a:r>
                <a:rPr lang="en-US" altLang="zh-CN" noProof="1">
                  <a:sym typeface="+mn-ea"/>
                </a:rPr>
                <a:t> during the movement</a:t>
              </a:r>
              <a:endParaRPr lang="zh-CN" altLang="en-US" noProof="1"/>
            </a:p>
          </p:txBody>
        </p:sp>
        <p:sp>
          <p:nvSpPr>
            <p:cNvPr id="25" name="椭圆 24"/>
            <p:cNvSpPr/>
            <p:nvPr/>
          </p:nvSpPr>
          <p:spPr>
            <a:xfrm>
              <a:off x="7672" y="4607"/>
              <a:ext cx="1587" cy="1588"/>
            </a:xfrm>
            <a:prstGeom prst="ellipse">
              <a:avLst/>
            </a:prstGeom>
            <a:solidFill>
              <a:srgbClr val="00572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t>1999</a:t>
              </a:r>
            </a:p>
          </p:txBody>
        </p:sp>
      </p:grpSp>
      <p:sp>
        <p:nvSpPr>
          <p:cNvPr id="26" name="L 形 25"/>
          <p:cNvSpPr/>
          <p:nvPr/>
        </p:nvSpPr>
        <p:spPr>
          <a:xfrm>
            <a:off x="5862638" y="2327275"/>
            <a:ext cx="431800" cy="431800"/>
          </a:xfrm>
          <a:prstGeom prst="corner">
            <a:avLst/>
          </a:prstGeom>
          <a:solidFill>
            <a:srgbClr val="005724"/>
          </a:solidFill>
          <a:ln>
            <a:solidFill>
              <a:srgbClr val="00572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灯片编号占位符 1"/>
          <p:cNvSpPr>
            <a:spLocks noGrp="1" noChangeArrowheads="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pPr fontAlgn="base">
              <a:defRPr/>
            </a:pPr>
            <a:fld id="{96746F46-78A4-4829-A308-3F0AE9D82361}" type="slidenum">
              <a:rPr lang="zh-CN" altLang="en-US">
                <a:solidFill>
                  <a:srgbClr val="898989"/>
                </a:solidFill>
              </a:rPr>
              <a:pPr fontAlgn="base">
                <a:defRPr/>
              </a:pPr>
              <a:t>7</a:t>
            </a:fld>
            <a:endParaRPr lang="zh-CN" altLang="en-US">
              <a:solidFill>
                <a:srgbClr val="898989"/>
              </a:solidFill>
            </a:endParaRPr>
          </a:p>
        </p:txBody>
      </p:sp>
      <p:grpSp>
        <p:nvGrpSpPr>
          <p:cNvPr id="14338" name="组合 51"/>
          <p:cNvGrpSpPr>
            <a:grpSpLocks/>
          </p:cNvGrpSpPr>
          <p:nvPr/>
        </p:nvGrpSpPr>
        <p:grpSpPr bwMode="auto">
          <a:xfrm>
            <a:off x="68263" y="90488"/>
            <a:ext cx="5903912" cy="892175"/>
            <a:chOff x="-52708" y="160086"/>
            <a:chExt cx="5902960" cy="891692"/>
          </a:xfrm>
        </p:grpSpPr>
        <p:sp>
          <p:nvSpPr>
            <p:cNvPr id="49" name="单圆角矩形 48"/>
            <p:cNvSpPr/>
            <p:nvPr/>
          </p:nvSpPr>
          <p:spPr>
            <a:xfrm>
              <a:off x="840910" y="398082"/>
              <a:ext cx="5009342" cy="417286"/>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defRPr/>
              </a:pPr>
              <a:r>
                <a:rPr lang="en-US" altLang="zh-CN" sz="2400" noProof="1">
                  <a:solidFill>
                    <a:prstClr val="white"/>
                  </a:solidFill>
                  <a:sym typeface="+mn-ea"/>
                </a:rPr>
                <a:t>Introduction : Review of path planning</a:t>
              </a:r>
              <a:endParaRPr lang="zh-CN" altLang="en-US" sz="2400" b="1" noProof="1">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3"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grpSp>
        <p:nvGrpSpPr>
          <p:cNvPr id="14341" name="组合 9"/>
          <p:cNvGrpSpPr>
            <a:grpSpLocks/>
          </p:cNvGrpSpPr>
          <p:nvPr/>
        </p:nvGrpSpPr>
        <p:grpSpPr bwMode="auto">
          <a:xfrm>
            <a:off x="762000" y="1354138"/>
            <a:ext cx="4675188" cy="4541837"/>
            <a:chOff x="1598" y="2039"/>
            <a:chExt cx="7361" cy="7094"/>
          </a:xfrm>
        </p:grpSpPr>
        <p:sp>
          <p:nvSpPr>
            <p:cNvPr id="11" name="圆角矩形 10"/>
            <p:cNvSpPr/>
            <p:nvPr/>
          </p:nvSpPr>
          <p:spPr bwMode="auto">
            <a:xfrm>
              <a:off x="3140" y="2039"/>
              <a:ext cx="4637" cy="1148"/>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2400" noProof="1"/>
                <a:t>Traditional algorithm</a:t>
              </a:r>
            </a:p>
          </p:txBody>
        </p:sp>
        <p:sp>
          <p:nvSpPr>
            <p:cNvPr id="13" name="圆角矩形 12"/>
            <p:cNvSpPr/>
            <p:nvPr/>
          </p:nvSpPr>
          <p:spPr bwMode="auto">
            <a:xfrm>
              <a:off x="3018" y="4015"/>
              <a:ext cx="5941" cy="692"/>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1600" noProof="1"/>
                <a:t>A* method ( HARTPE,NILSSONNJ,RAPHAELB)</a:t>
              </a:r>
            </a:p>
          </p:txBody>
        </p:sp>
        <p:sp>
          <p:nvSpPr>
            <p:cNvPr id="8" name="圆角矩形 7"/>
            <p:cNvSpPr/>
            <p:nvPr/>
          </p:nvSpPr>
          <p:spPr bwMode="auto">
            <a:xfrm>
              <a:off x="3018" y="5880"/>
              <a:ext cx="5941" cy="694"/>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1600" noProof="1">
                  <a:sym typeface="+mn-ea"/>
                </a:rPr>
                <a:t>Potential field method (O.khatib)</a:t>
              </a:r>
              <a:endParaRPr lang="en-US" altLang="zh-CN" sz="1600" noProof="1"/>
            </a:p>
          </p:txBody>
        </p:sp>
        <p:sp>
          <p:nvSpPr>
            <p:cNvPr id="26" name="圆角矩形 25"/>
            <p:cNvSpPr/>
            <p:nvPr/>
          </p:nvSpPr>
          <p:spPr bwMode="auto">
            <a:xfrm>
              <a:off x="3018" y="8052"/>
              <a:ext cx="5941" cy="694"/>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1600" noProof="1"/>
                <a:t>RRT (rapidly-exploring random tree)</a:t>
              </a:r>
            </a:p>
            <a:p>
              <a:pPr algn="ctr" fontAlgn="auto">
                <a:defRPr/>
              </a:pPr>
              <a:r>
                <a:rPr lang="en-US" altLang="zh-CN" sz="1600" noProof="1"/>
                <a:t>( </a:t>
              </a:r>
              <a:r>
                <a:rPr lang="zh-CN" altLang="en-US" sz="1600" noProof="1">
                  <a:sym typeface="+mn-ea"/>
                </a:rPr>
                <a:t>LAVALLESM,KUFFNER JR JJ</a:t>
              </a:r>
              <a:r>
                <a:rPr lang="en-US" altLang="zh-CN" sz="1600" noProof="1"/>
                <a:t>)</a:t>
              </a:r>
            </a:p>
          </p:txBody>
        </p:sp>
        <p:sp>
          <p:nvSpPr>
            <p:cNvPr id="25" name="椭圆 24"/>
            <p:cNvSpPr/>
            <p:nvPr/>
          </p:nvSpPr>
          <p:spPr>
            <a:xfrm>
              <a:off x="1598" y="3507"/>
              <a:ext cx="1587" cy="1587"/>
            </a:xfrm>
            <a:prstGeom prst="ellipse">
              <a:avLst/>
            </a:prstGeom>
            <a:solidFill>
              <a:srgbClr val="00572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t>1968</a:t>
              </a:r>
            </a:p>
          </p:txBody>
        </p:sp>
        <p:sp>
          <p:nvSpPr>
            <p:cNvPr id="3" name="椭圆 2"/>
            <p:cNvSpPr/>
            <p:nvPr/>
          </p:nvSpPr>
          <p:spPr>
            <a:xfrm>
              <a:off x="1598" y="5431"/>
              <a:ext cx="1587" cy="1587"/>
            </a:xfrm>
            <a:prstGeom prst="ellipse">
              <a:avLst/>
            </a:prstGeom>
            <a:solidFill>
              <a:srgbClr val="00572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t>1986</a:t>
              </a:r>
            </a:p>
          </p:txBody>
        </p:sp>
        <p:sp>
          <p:nvSpPr>
            <p:cNvPr id="4" name="椭圆 3"/>
            <p:cNvSpPr/>
            <p:nvPr/>
          </p:nvSpPr>
          <p:spPr>
            <a:xfrm>
              <a:off x="1598" y="7546"/>
              <a:ext cx="1587" cy="1587"/>
            </a:xfrm>
            <a:prstGeom prst="ellipse">
              <a:avLst/>
            </a:prstGeom>
            <a:solidFill>
              <a:srgbClr val="00572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t>2001</a:t>
              </a:r>
            </a:p>
          </p:txBody>
        </p:sp>
      </p:grpSp>
      <p:grpSp>
        <p:nvGrpSpPr>
          <p:cNvPr id="14349" name="组合 13"/>
          <p:cNvGrpSpPr>
            <a:grpSpLocks/>
          </p:cNvGrpSpPr>
          <p:nvPr/>
        </p:nvGrpSpPr>
        <p:grpSpPr bwMode="auto">
          <a:xfrm>
            <a:off x="6386513" y="1354138"/>
            <a:ext cx="4662487" cy="4541837"/>
            <a:chOff x="10897" y="2039"/>
            <a:chExt cx="7343" cy="7152"/>
          </a:xfrm>
        </p:grpSpPr>
        <p:sp>
          <p:nvSpPr>
            <p:cNvPr id="12" name="圆角矩形 11"/>
            <p:cNvSpPr/>
            <p:nvPr/>
          </p:nvSpPr>
          <p:spPr bwMode="auto">
            <a:xfrm>
              <a:off x="12485" y="2039"/>
              <a:ext cx="4633" cy="1147"/>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en-US" altLang="zh-CN" sz="2400" noProof="1"/>
                <a:t>Intelligent algorithm</a:t>
              </a:r>
            </a:p>
          </p:txBody>
        </p:sp>
        <p:sp>
          <p:nvSpPr>
            <p:cNvPr id="17" name="圆角矩形 16"/>
            <p:cNvSpPr/>
            <p:nvPr/>
          </p:nvSpPr>
          <p:spPr bwMode="auto">
            <a:xfrm>
              <a:off x="12297" y="5881"/>
              <a:ext cx="5943" cy="690"/>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ym typeface="+mn-ea"/>
                </a:rPr>
                <a:t>Neuro-fuzzy algorithm </a:t>
              </a:r>
              <a:r>
                <a:rPr lang="en-US" altLang="zh-CN" sz="1600" dirty="0">
                  <a:sym typeface="+mn-ea"/>
                </a:rPr>
                <a:t>(JOSHIMM,ZAVERIMA)</a:t>
              </a:r>
              <a:endParaRPr lang="en-US" altLang="zh-CN" sz="1600" noProof="1"/>
            </a:p>
          </p:txBody>
        </p:sp>
        <p:sp>
          <p:nvSpPr>
            <p:cNvPr id="31" name="圆角矩形 30"/>
            <p:cNvSpPr/>
            <p:nvPr/>
          </p:nvSpPr>
          <p:spPr bwMode="auto">
            <a:xfrm>
              <a:off x="12297" y="4014"/>
              <a:ext cx="5943" cy="692"/>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ym typeface="+mn-ea"/>
                </a:rPr>
                <a:t>Genetic algorithm</a:t>
              </a:r>
              <a:endParaRPr lang="zh-CN" altLang="en-US" sz="1600" dirty="0">
                <a:sym typeface="+mn-ea"/>
              </a:endParaRPr>
            </a:p>
            <a:p>
              <a:pPr algn="ctr">
                <a:defRPr/>
              </a:pPr>
              <a:r>
                <a:rPr lang="en-US" altLang="zh-CN" sz="1600" dirty="0">
                  <a:sym typeface="+mn-ea"/>
                </a:rPr>
                <a:t>(K. Sugihara，J. Smith)</a:t>
              </a:r>
              <a:endParaRPr lang="en-US" altLang="zh-CN" sz="1600" noProof="1"/>
            </a:p>
          </p:txBody>
        </p:sp>
        <p:sp>
          <p:nvSpPr>
            <p:cNvPr id="34" name="圆角矩形 33"/>
            <p:cNvSpPr/>
            <p:nvPr/>
          </p:nvSpPr>
          <p:spPr bwMode="auto">
            <a:xfrm>
              <a:off x="12297" y="8054"/>
              <a:ext cx="5943" cy="692"/>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ym typeface="+mn-ea"/>
                </a:rPr>
                <a:t>Q-learning</a:t>
              </a:r>
            </a:p>
            <a:p>
              <a:pPr algn="ctr">
                <a:defRPr/>
              </a:pPr>
              <a:r>
                <a:rPr lang="en-US" altLang="zh-CN" sz="1600" dirty="0">
                  <a:sym typeface="+mn-ea"/>
                </a:rPr>
                <a:t>(Duguleana, Mihai， Mogan, Gheorghe)</a:t>
              </a:r>
              <a:endParaRPr lang="en-US" altLang="zh-CN" sz="1600" noProof="1"/>
            </a:p>
          </p:txBody>
        </p:sp>
        <p:sp>
          <p:nvSpPr>
            <p:cNvPr id="5" name="椭圆 4"/>
            <p:cNvSpPr/>
            <p:nvPr/>
          </p:nvSpPr>
          <p:spPr>
            <a:xfrm>
              <a:off x="10897" y="3566"/>
              <a:ext cx="1588" cy="1587"/>
            </a:xfrm>
            <a:prstGeom prst="ellipse">
              <a:avLst/>
            </a:prstGeom>
            <a:solidFill>
              <a:srgbClr val="00572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t>1997</a:t>
              </a:r>
            </a:p>
          </p:txBody>
        </p:sp>
        <p:sp>
          <p:nvSpPr>
            <p:cNvPr id="6" name="椭圆 5"/>
            <p:cNvSpPr/>
            <p:nvPr/>
          </p:nvSpPr>
          <p:spPr>
            <a:xfrm>
              <a:off x="10897" y="5489"/>
              <a:ext cx="1588" cy="1587"/>
            </a:xfrm>
            <a:prstGeom prst="ellipse">
              <a:avLst/>
            </a:prstGeom>
            <a:solidFill>
              <a:srgbClr val="00572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t>2010</a:t>
              </a:r>
            </a:p>
          </p:txBody>
        </p:sp>
        <p:sp>
          <p:nvSpPr>
            <p:cNvPr id="7" name="椭圆 6"/>
            <p:cNvSpPr/>
            <p:nvPr/>
          </p:nvSpPr>
          <p:spPr>
            <a:xfrm>
              <a:off x="10897" y="7604"/>
              <a:ext cx="1588" cy="1587"/>
            </a:xfrm>
            <a:prstGeom prst="ellipse">
              <a:avLst/>
            </a:prstGeom>
            <a:solidFill>
              <a:srgbClr val="00572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noProof="1"/>
                <a:t>2016</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fontAlgn="base"/>
            <a:fld id="{0BB71A8A-6F58-4784-834A-6FE062BE6071}" type="slidenum">
              <a:rPr lang="zh-CN" altLang="en-US">
                <a:solidFill>
                  <a:srgbClr val="898989"/>
                </a:solidFill>
              </a:rPr>
              <a:pPr fontAlgn="base"/>
              <a:t>8</a:t>
            </a:fld>
            <a:endParaRPr lang="zh-CN" altLang="en-US">
              <a:solidFill>
                <a:srgbClr val="898989"/>
              </a:solidFill>
            </a:endParaRPr>
          </a:p>
        </p:txBody>
      </p:sp>
      <p:sp>
        <p:nvSpPr>
          <p:cNvPr id="6" name="矩形 5"/>
          <p:cNvSpPr>
            <a:spLocks noChangeArrowheads="1"/>
          </p:cNvSpPr>
          <p:nvPr/>
        </p:nvSpPr>
        <p:spPr bwMode="auto">
          <a:xfrm>
            <a:off x="889000" y="1104900"/>
            <a:ext cx="1139031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a:solidFill>
                  <a:srgbClr val="005724"/>
                </a:solidFill>
              </a:rPr>
              <a:t>Main problem</a:t>
            </a:r>
            <a:r>
              <a:rPr lang="zh-CN" altLang="en-US" sz="2400" b="1">
                <a:solidFill>
                  <a:srgbClr val="005724"/>
                </a:solidFill>
              </a:rPr>
              <a:t>：</a:t>
            </a:r>
            <a:endParaRPr lang="en-US" altLang="zh-CN" sz="2400" b="1">
              <a:solidFill>
                <a:srgbClr val="005724"/>
              </a:solidFill>
            </a:endParaRPr>
          </a:p>
          <a:p>
            <a:endParaRPr lang="en-US" altLang="zh-CN" sz="2800">
              <a:solidFill>
                <a:srgbClr val="005724"/>
              </a:solidFill>
            </a:endParaRPr>
          </a:p>
          <a:p>
            <a:r>
              <a:rPr lang="en-US" altLang="zh-CN" sz="2800">
                <a:solidFill>
                  <a:srgbClr val="000000"/>
                </a:solidFill>
              </a:rPr>
              <a:t>Separation of path planning and gait planning</a:t>
            </a:r>
          </a:p>
          <a:p>
            <a:endParaRPr lang="en-US" altLang="zh-CN" sz="2800">
              <a:solidFill>
                <a:srgbClr val="000000"/>
              </a:solidFill>
            </a:endParaRPr>
          </a:p>
          <a:p>
            <a:r>
              <a:rPr lang="en-US" altLang="zh-CN" sz="2800">
                <a:solidFill>
                  <a:srgbClr val="000000"/>
                </a:solidFill>
              </a:rPr>
              <a:t>Lead to the loss of advantages of the hexapod robot and waste of energy</a:t>
            </a:r>
          </a:p>
        </p:txBody>
      </p:sp>
      <p:grpSp>
        <p:nvGrpSpPr>
          <p:cNvPr id="16387" name="组合 51"/>
          <p:cNvGrpSpPr>
            <a:grpSpLocks/>
          </p:cNvGrpSpPr>
          <p:nvPr/>
        </p:nvGrpSpPr>
        <p:grpSpPr bwMode="auto">
          <a:xfrm>
            <a:off x="88900" y="88900"/>
            <a:ext cx="4699000" cy="892175"/>
            <a:chOff x="-52708" y="160086"/>
            <a:chExt cx="4699635" cy="891692"/>
          </a:xfrm>
        </p:grpSpPr>
        <p:sp>
          <p:nvSpPr>
            <p:cNvPr id="49" name="单圆角矩形 48"/>
            <p:cNvSpPr/>
            <p:nvPr/>
          </p:nvSpPr>
          <p:spPr>
            <a:xfrm>
              <a:off x="841176" y="398082"/>
              <a:ext cx="3805751" cy="417287"/>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altLang="zh-CN" sz="2400" noProof="1">
                  <a:solidFill>
                    <a:prstClr val="white"/>
                  </a:solidFill>
                  <a:sym typeface="+mn-ea"/>
                </a:rPr>
                <a:t>Introduction:  Main Problem</a:t>
              </a:r>
              <a:endParaRPr lang="zh-CN" altLang="en-US" sz="2400" b="1" noProof="1">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3"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3" name="组合 12"/>
          <p:cNvGrpSpPr>
            <a:grpSpLocks/>
          </p:cNvGrpSpPr>
          <p:nvPr/>
        </p:nvGrpSpPr>
        <p:grpSpPr bwMode="auto">
          <a:xfrm>
            <a:off x="1057275" y="1506538"/>
            <a:ext cx="10925175" cy="5056187"/>
            <a:chOff x="1681" y="3135"/>
            <a:chExt cx="17203" cy="7963"/>
          </a:xfrm>
        </p:grpSpPr>
        <p:sp>
          <p:nvSpPr>
            <p:cNvPr id="2" name="圆角矩形 1"/>
            <p:cNvSpPr/>
            <p:nvPr/>
          </p:nvSpPr>
          <p:spPr>
            <a:xfrm>
              <a:off x="1736" y="3135"/>
              <a:ext cx="4082" cy="1360"/>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2400" noProof="1"/>
                <a:t>Gait planning</a:t>
              </a:r>
            </a:p>
          </p:txBody>
        </p:sp>
        <p:sp>
          <p:nvSpPr>
            <p:cNvPr id="4" name="圆角矩形 3"/>
            <p:cNvSpPr/>
            <p:nvPr/>
          </p:nvSpPr>
          <p:spPr>
            <a:xfrm>
              <a:off x="7488" y="3135"/>
              <a:ext cx="4082" cy="1360"/>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2400" noProof="1">
                  <a:solidFill>
                    <a:schemeClr val="bg1"/>
                  </a:solidFill>
                  <a:sym typeface="+mn-ea"/>
                </a:rPr>
                <a:t>Special gaits for obstacles crossing</a:t>
              </a:r>
            </a:p>
          </p:txBody>
        </p:sp>
        <p:sp>
          <p:nvSpPr>
            <p:cNvPr id="6" name="圆角矩形 5"/>
            <p:cNvSpPr/>
            <p:nvPr/>
          </p:nvSpPr>
          <p:spPr>
            <a:xfrm>
              <a:off x="13237" y="3135"/>
              <a:ext cx="4082" cy="1360"/>
            </a:xfrm>
            <a:prstGeom prst="round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2400" noProof="1"/>
                <a:t>Path planning</a:t>
              </a:r>
            </a:p>
          </p:txBody>
        </p:sp>
        <p:sp>
          <p:nvSpPr>
            <p:cNvPr id="18437" name="文本框 9"/>
            <p:cNvSpPr txBox="1">
              <a:spLocks noChangeArrowheads="1"/>
            </p:cNvSpPr>
            <p:nvPr/>
          </p:nvSpPr>
          <p:spPr bwMode="auto">
            <a:xfrm>
              <a:off x="1681" y="4847"/>
              <a:ext cx="4290" cy="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en-US" altLang="zh-CN" sz="2400"/>
                <a:t>Kinematic alaysis</a:t>
              </a:r>
            </a:p>
            <a:p>
              <a:pPr>
                <a:lnSpc>
                  <a:spcPct val="150000"/>
                </a:lnSpc>
                <a:buFont typeface="Arial" panose="020B0604020202020204" pitchFamily="34" charset="0"/>
                <a:buChar char="•"/>
              </a:pPr>
              <a:r>
                <a:rPr lang="en-US" altLang="zh-CN" sz="2400"/>
                <a:t>Basic gait</a:t>
              </a:r>
            </a:p>
            <a:p>
              <a:pPr>
                <a:lnSpc>
                  <a:spcPct val="150000"/>
                </a:lnSpc>
                <a:buFont typeface="Arial" panose="020B0604020202020204" pitchFamily="34" charset="0"/>
                <a:buChar char="•"/>
              </a:pPr>
              <a:r>
                <a:rPr lang="en-US" altLang="zh-CN" sz="2400"/>
                <a:t>Gait generation</a:t>
              </a:r>
            </a:p>
            <a:p>
              <a:pPr>
                <a:lnSpc>
                  <a:spcPct val="150000"/>
                </a:lnSpc>
                <a:buFont typeface="Arial" panose="020B0604020202020204" pitchFamily="34" charset="0"/>
                <a:buChar char="•"/>
              </a:pPr>
              <a:r>
                <a:rPr lang="en-US" altLang="zh-CN" sz="2400"/>
                <a:t>Energy consumption</a:t>
              </a:r>
            </a:p>
          </p:txBody>
        </p:sp>
        <p:sp>
          <p:nvSpPr>
            <p:cNvPr id="18438" name="文本框 10"/>
            <p:cNvSpPr txBox="1">
              <a:spLocks noChangeArrowheads="1"/>
            </p:cNvSpPr>
            <p:nvPr/>
          </p:nvSpPr>
          <p:spPr bwMode="auto">
            <a:xfrm>
              <a:off x="7383" y="4863"/>
              <a:ext cx="4290" cy="4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en-US" altLang="zh-CN" sz="2400"/>
                <a:t>Baizer curve</a:t>
              </a:r>
            </a:p>
            <a:p>
              <a:pPr>
                <a:lnSpc>
                  <a:spcPct val="150000"/>
                </a:lnSpc>
                <a:buFont typeface="Arial" panose="020B0604020202020204" pitchFamily="34" charset="0"/>
                <a:buChar char="•"/>
              </a:pPr>
              <a:r>
                <a:rPr lang="en-US" altLang="zh-CN" sz="2400"/>
                <a:t>Control point selection</a:t>
              </a:r>
            </a:p>
            <a:p>
              <a:pPr>
                <a:lnSpc>
                  <a:spcPct val="150000"/>
                </a:lnSpc>
                <a:buFont typeface="Arial" panose="020B0604020202020204" pitchFamily="34" charset="0"/>
                <a:buChar char="•"/>
              </a:pPr>
              <a:r>
                <a:rPr lang="en-US" altLang="zh-CN" sz="2400"/>
                <a:t>Special obstacle crossing method </a:t>
              </a:r>
            </a:p>
          </p:txBody>
        </p:sp>
        <p:sp>
          <p:nvSpPr>
            <p:cNvPr id="18439" name="文本框 11"/>
            <p:cNvSpPr txBox="1">
              <a:spLocks noChangeArrowheads="1"/>
            </p:cNvSpPr>
            <p:nvPr/>
          </p:nvSpPr>
          <p:spPr bwMode="auto">
            <a:xfrm>
              <a:off x="13133" y="4847"/>
              <a:ext cx="5751" cy="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en-US" altLang="zh-CN" sz="2400"/>
                <a:t>Obstacle avoidance module</a:t>
              </a:r>
            </a:p>
            <a:p>
              <a:pPr>
                <a:lnSpc>
                  <a:spcPct val="150000"/>
                </a:lnSpc>
                <a:buFont typeface="Arial" panose="020B0604020202020204" pitchFamily="34" charset="0"/>
                <a:buChar char="•"/>
              </a:pPr>
              <a:r>
                <a:rPr lang="en-US" altLang="zh-CN" sz="2400"/>
                <a:t>Destination approach module</a:t>
              </a:r>
            </a:p>
            <a:p>
              <a:pPr>
                <a:lnSpc>
                  <a:spcPct val="150000"/>
                </a:lnSpc>
                <a:buFont typeface="Arial" panose="020B0604020202020204" pitchFamily="34" charset="0"/>
                <a:buChar char="•"/>
              </a:pPr>
              <a:r>
                <a:rPr lang="en-US" altLang="zh-CN" sz="2400"/>
                <a:t>Final combined module for different gaits</a:t>
              </a:r>
            </a:p>
            <a:p>
              <a:pPr>
                <a:lnSpc>
                  <a:spcPct val="150000"/>
                </a:lnSpc>
                <a:buFont typeface="Arial" panose="020B0604020202020204" pitchFamily="34" charset="0"/>
                <a:buChar char="•"/>
              </a:pPr>
              <a:endParaRPr lang="en-US" altLang="zh-CN" sz="2400"/>
            </a:p>
          </p:txBody>
        </p:sp>
      </p:grpSp>
      <p:grpSp>
        <p:nvGrpSpPr>
          <p:cNvPr id="18440" name="组合 51"/>
          <p:cNvGrpSpPr>
            <a:grpSpLocks/>
          </p:cNvGrpSpPr>
          <p:nvPr/>
        </p:nvGrpSpPr>
        <p:grpSpPr bwMode="auto">
          <a:xfrm>
            <a:off x="53975" y="49213"/>
            <a:ext cx="4025900" cy="892175"/>
            <a:chOff x="-52708" y="160086"/>
            <a:chExt cx="4027170" cy="891692"/>
          </a:xfrm>
        </p:grpSpPr>
        <p:sp>
          <p:nvSpPr>
            <p:cNvPr id="49" name="单圆角矩形 48"/>
            <p:cNvSpPr/>
            <p:nvPr/>
          </p:nvSpPr>
          <p:spPr>
            <a:xfrm>
              <a:off x="841337" y="398082"/>
              <a:ext cx="3133125" cy="417286"/>
            </a:xfrm>
            <a:prstGeom prst="round1Rect">
              <a:avLst/>
            </a:prstGeom>
            <a:solidFill>
              <a:srgbClr val="00572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r>
                <a:rPr lang="en-US" altLang="zh-CN" sz="2400" noProof="1">
                  <a:solidFill>
                    <a:prstClr val="white"/>
                  </a:solidFill>
                  <a:sym typeface="+mn-ea"/>
                </a:rPr>
                <a:t>Introduction: our work</a:t>
              </a:r>
              <a:endParaRPr lang="zh-CN" altLang="en-US" sz="2400" b="1" noProof="1">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3" cstate="print">
              <a:extLst>
                <a:ext uri="{28A0092B-C50C-407E-A947-70E740481C1C}">
                  <a14:useLocalDpi xmlns:a14="http://schemas.microsoft.com/office/drawing/2010/main" val="0"/>
                </a:ext>
              </a:extLst>
            </a:blip>
            <a:srcRect l="4081" t="4678" r="4083" b="3486"/>
            <a:stretch>
              <a:fillRect/>
            </a:stretch>
          </p:blipFill>
          <p:spPr>
            <a:xfrm>
              <a:off x="-52708" y="160086"/>
              <a:ext cx="924923" cy="891692"/>
            </a:xfrm>
            <a:prstGeom prst="ellipse">
              <a:avLst/>
            </a:prstGeom>
          </p:spPr>
        </p:pic>
      </p:grpSp>
      <p:sp>
        <p:nvSpPr>
          <p:cNvPr id="18443" name="文本框 2"/>
          <p:cNvSpPr txBox="1">
            <a:spLocks noChangeArrowheads="1"/>
          </p:cNvSpPr>
          <p:nvPr/>
        </p:nvSpPr>
        <p:spPr bwMode="auto">
          <a:xfrm>
            <a:off x="1206500" y="1062038"/>
            <a:ext cx="2365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t>Edouard LU</a:t>
            </a:r>
          </a:p>
        </p:txBody>
      </p:sp>
      <p:sp>
        <p:nvSpPr>
          <p:cNvPr id="18444" name="文本框 4"/>
          <p:cNvSpPr txBox="1">
            <a:spLocks noChangeArrowheads="1"/>
          </p:cNvSpPr>
          <p:nvPr/>
        </p:nvSpPr>
        <p:spPr bwMode="auto">
          <a:xfrm>
            <a:off x="4857750" y="1062038"/>
            <a:ext cx="2365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t>Salom</a:t>
            </a:r>
            <a:r>
              <a:rPr lang="fr-CA" altLang="zh-CN" sz="2400"/>
              <a:t>é</a:t>
            </a:r>
            <a:r>
              <a:rPr lang="zh-CN" altLang="zh-CN" sz="2400"/>
              <a:t> </a:t>
            </a:r>
            <a:r>
              <a:rPr lang="en-US" altLang="zh-CN" sz="2400"/>
              <a:t>HE</a:t>
            </a:r>
          </a:p>
        </p:txBody>
      </p:sp>
      <p:sp>
        <p:nvSpPr>
          <p:cNvPr id="18445" name="文本框 6"/>
          <p:cNvSpPr txBox="1">
            <a:spLocks noChangeArrowheads="1"/>
          </p:cNvSpPr>
          <p:nvPr/>
        </p:nvSpPr>
        <p:spPr bwMode="auto">
          <a:xfrm>
            <a:off x="8509000" y="1062038"/>
            <a:ext cx="2365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a:t>Lambert FENG</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2357</Words>
  <Application>Microsoft Office PowerPoint</Application>
  <PresentationFormat>寬螢幕</PresentationFormat>
  <Paragraphs>473</Paragraphs>
  <Slides>42</Slides>
  <Notes>25</Notes>
  <HiddenSlides>0</HiddenSlides>
  <MMClips>0</MMClips>
  <ScaleCrop>false</ScaleCrop>
  <HeadingPairs>
    <vt:vector size="4" baseType="variant">
      <vt:variant>
        <vt:lpstr>佈景主題</vt:lpstr>
      </vt:variant>
      <vt:variant>
        <vt:i4>1</vt:i4>
      </vt:variant>
      <vt:variant>
        <vt:lpstr>投影片標題</vt:lpstr>
      </vt:variant>
      <vt:variant>
        <vt:i4>42</vt:i4>
      </vt:variant>
    </vt:vector>
  </HeadingPairs>
  <TitlesOfParts>
    <vt:vector size="43" baseType="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dell</dc:creator>
  <cp:lastModifiedBy>冯学彬</cp:lastModifiedBy>
  <cp:revision>239</cp:revision>
  <dcterms:created xsi:type="dcterms:W3CDTF">2019-01-04T11:14:00Z</dcterms:created>
  <dcterms:modified xsi:type="dcterms:W3CDTF">2020-06-23T14:49:58Z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y fmtid="{D5CDD505-2E9C-101B-9397-08002B2CF9AE}" pid="3" name="KSORubyTemplateID">
    <vt:lpwstr>8</vt:lpwstr>
  </property>
</Properties>
</file>